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711" r:id="rId2"/>
    <p:sldMasterId id="2147483803" r:id="rId3"/>
    <p:sldMasterId id="2147483832" r:id="rId4"/>
    <p:sldMasterId id="2147483914" r:id="rId5"/>
  </p:sldMasterIdLst>
  <p:notesMasterIdLst>
    <p:notesMasterId r:id="rId48"/>
  </p:notesMasterIdLst>
  <p:handoutMasterIdLst>
    <p:handoutMasterId r:id="rId49"/>
  </p:handoutMasterIdLst>
  <p:sldIdLst>
    <p:sldId id="7666" r:id="rId6"/>
    <p:sldId id="35607" r:id="rId7"/>
    <p:sldId id="9330" r:id="rId8"/>
    <p:sldId id="35724" r:id="rId9"/>
    <p:sldId id="9413" r:id="rId10"/>
    <p:sldId id="2146847487" r:id="rId11"/>
    <p:sldId id="35695" r:id="rId12"/>
    <p:sldId id="35725" r:id="rId13"/>
    <p:sldId id="578" r:id="rId14"/>
    <p:sldId id="2146847510" r:id="rId15"/>
    <p:sldId id="2146847511" r:id="rId16"/>
    <p:sldId id="2146847498" r:id="rId17"/>
    <p:sldId id="2146847517" r:id="rId18"/>
    <p:sldId id="2146847507" r:id="rId19"/>
    <p:sldId id="2146847501" r:id="rId20"/>
    <p:sldId id="2146847503" r:id="rId21"/>
    <p:sldId id="2146847504" r:id="rId22"/>
    <p:sldId id="35732" r:id="rId23"/>
    <p:sldId id="35733" r:id="rId24"/>
    <p:sldId id="9345" r:id="rId25"/>
    <p:sldId id="35610" r:id="rId26"/>
    <p:sldId id="9353" r:id="rId27"/>
    <p:sldId id="35728" r:id="rId28"/>
    <p:sldId id="2146847491" r:id="rId29"/>
    <p:sldId id="9391" r:id="rId30"/>
    <p:sldId id="2146847509" r:id="rId31"/>
    <p:sldId id="35741" r:id="rId32"/>
    <p:sldId id="35743" r:id="rId33"/>
    <p:sldId id="35653" r:id="rId34"/>
    <p:sldId id="2146847493" r:id="rId35"/>
    <p:sldId id="35730" r:id="rId36"/>
    <p:sldId id="9423" r:id="rId37"/>
    <p:sldId id="2146847513" r:id="rId38"/>
    <p:sldId id="2146847488" r:id="rId39"/>
    <p:sldId id="35752" r:id="rId40"/>
    <p:sldId id="2146847516" r:id="rId41"/>
    <p:sldId id="2146847494" r:id="rId42"/>
    <p:sldId id="35740" r:id="rId43"/>
    <p:sldId id="35755" r:id="rId44"/>
    <p:sldId id="9386" r:id="rId45"/>
    <p:sldId id="35605" r:id="rId46"/>
    <p:sldId id="35756" r:id="rId47"/>
  </p:sldIdLst>
  <p:sldSz cx="12192000" cy="6858000"/>
  <p:notesSz cx="6794500" cy="9906000"/>
  <p:defaultTextStyle>
    <a:defPPr>
      <a:defRPr lang="en-US"/>
    </a:defPPr>
    <a:lvl1pPr marL="0" algn="l" defTabSz="419938" rtl="0" eaLnBrk="1" latinLnBrk="0" hangingPunct="1">
      <a:defRPr sz="1653" kern="1200">
        <a:solidFill>
          <a:schemeClr val="tx1"/>
        </a:solidFill>
        <a:latin typeface="+mn-lt"/>
        <a:ea typeface="+mn-ea"/>
        <a:cs typeface="+mn-cs"/>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106" userDrawn="1">
          <p15:clr>
            <a:srgbClr val="A4A3A4"/>
          </p15:clr>
        </p15:guide>
        <p15:guide id="4" orient="horz" pos="4056" userDrawn="1">
          <p15:clr>
            <a:srgbClr val="A4A3A4"/>
          </p15:clr>
        </p15:guide>
        <p15:guide id="7" orient="horz" pos="1230" userDrawn="1">
          <p15:clr>
            <a:srgbClr val="A4A3A4"/>
          </p15:clr>
        </p15:guide>
        <p15:guide id="8" orient="horz" pos="1480" userDrawn="1">
          <p15:clr>
            <a:srgbClr val="A4A3A4"/>
          </p15:clr>
        </p15:guide>
        <p15:guide id="9" orient="horz" pos="323" userDrawn="1">
          <p15:clr>
            <a:srgbClr val="A4A3A4"/>
          </p15:clr>
        </p15:guide>
        <p15:guide id="11" pos="650" userDrawn="1">
          <p15:clr>
            <a:srgbClr val="A4A3A4"/>
          </p15:clr>
        </p15:guide>
        <p15:guide id="13" orient="horz" pos="37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7CB0A6FC-B330-6721-850F-868B334AB671}" name="TROPPER David" initials="TD" userId="S::david.tropper@oddo-bhf.com::c7c4118e-051a-41c0-ac3f-b57ab5795b6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eral" initials="g" lastIdx="1" clrIdx="0">
    <p:extLst>
      <p:ext uri="{19B8F6BF-5375-455C-9EA6-DF929625EA0E}">
        <p15:presenceInfo xmlns:p15="http://schemas.microsoft.com/office/powerpoint/2012/main" userId="geral" providerId="None"/>
      </p:ext>
    </p:extLst>
  </p:cmAuthor>
  <p:cmAuthor id="2" name="Claire DUWELZ I WORDSINVEST" initials="CDIW" lastIdx="1" clrIdx="1">
    <p:extLst>
      <p:ext uri="{19B8F6BF-5375-455C-9EA6-DF929625EA0E}">
        <p15:presenceInfo xmlns:p15="http://schemas.microsoft.com/office/powerpoint/2012/main" userId="S::cd@wordsinvest.com::efc1cf21-3302-4d95-babd-838364d442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A185"/>
    <a:srgbClr val="B3CEB3"/>
    <a:srgbClr val="407964"/>
    <a:srgbClr val="97C8B6"/>
    <a:srgbClr val="9DBAAF"/>
    <a:srgbClr val="C3D2C0"/>
    <a:srgbClr val="AAD0C2"/>
    <a:srgbClr val="3C7560"/>
    <a:srgbClr val="E7EDE6"/>
    <a:srgbClr val="BFC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96357" autoAdjust="0"/>
  </p:normalViewPr>
  <p:slideViewPr>
    <p:cSldViewPr snapToGrid="0">
      <p:cViewPr varScale="1">
        <p:scale>
          <a:sx n="110" d="100"/>
          <a:sy n="110" d="100"/>
        </p:scale>
        <p:origin x="936" y="96"/>
      </p:cViewPr>
      <p:guideLst>
        <p:guide pos="3840"/>
        <p:guide orient="horz" pos="2160"/>
        <p:guide pos="7106"/>
        <p:guide orient="horz" pos="4056"/>
        <p:guide orient="horz" pos="1230"/>
        <p:guide orient="horz" pos="1480"/>
        <p:guide orient="horz" pos="323"/>
        <p:guide pos="650"/>
        <p:guide orient="horz" pos="3768"/>
      </p:guideLst>
    </p:cSldViewPr>
  </p:slideViewPr>
  <p:outlineViewPr>
    <p:cViewPr>
      <p:scale>
        <a:sx n="33" d="100"/>
        <a:sy n="33" d="100"/>
      </p:scale>
      <p:origin x="0" y="-14748"/>
    </p:cViewPr>
  </p:outlineViewPr>
  <p:notesTextViewPr>
    <p:cViewPr>
      <p:scale>
        <a:sx n="3" d="2"/>
        <a:sy n="3" d="2"/>
      </p:scale>
      <p:origin x="0" y="0"/>
    </p:cViewPr>
  </p:notesTextViewPr>
  <p:sorterViewPr>
    <p:cViewPr>
      <p:scale>
        <a:sx n="100" d="100"/>
        <a:sy n="100" d="100"/>
      </p:scale>
      <p:origin x="0" y="-9696"/>
    </p:cViewPr>
  </p:sorterViewPr>
  <p:notesViewPr>
    <p:cSldViewPr snapToGrid="0">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2023\Novembre\Classeur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lasseur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2023\Novembre\Classeur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2023\D&#233;cembre\Classeur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2023\D&#233;cembre\Classeur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2023\D&#233;cembre\Classeur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oddo.fr\departements\Asset_Management\Meriten\Marketing\02_Product%20pitchs_Investment%20literature\01_Equity\01_Fund%20pitchs\ODDO%20BHF%20G&#233;n&#233;ration\Excel%202024\Market%20Cap%20G&#233;n&#233;ration%20-%2031-12-2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008969763648896"/>
          <c:y val="0.16591028019599449"/>
          <c:w val="0.6475358126775218"/>
          <c:h val="0.82348618701516907"/>
        </c:manualLayout>
      </c:layout>
      <c:pieChart>
        <c:varyColors val="1"/>
        <c:ser>
          <c:idx val="0"/>
          <c:order val="0"/>
          <c:tx>
            <c:strRef>
              <c:f>Graphes!$S$121</c:f>
              <c:strCache>
                <c:ptCount val="1"/>
                <c:pt idx="0">
                  <c:v>Somme de Capi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474-4300-B506-AB865B22055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474-4300-B506-AB865B2205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474-4300-B506-AB865B2205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474-4300-B506-AB865B22055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474-4300-B506-AB865B22055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474-4300-B506-AB865B22055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474-4300-B506-AB865B22055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474-4300-B506-AB865B22055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474-4300-B506-AB865B22055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474-4300-B506-AB865B22055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474-4300-B506-AB865B220558}"/>
              </c:ext>
            </c:extLst>
          </c:dPt>
          <c:dLbls>
            <c:dLbl>
              <c:idx val="0"/>
              <c:layout>
                <c:manualLayout>
                  <c:x val="-0.11025745549943598"/>
                  <c:y val="0.16271047248490858"/>
                </c:manualLayout>
              </c:layout>
              <c:showLegendKey val="0"/>
              <c:showVal val="0"/>
              <c:showCatName val="1"/>
              <c:showSerName val="0"/>
              <c:showPercent val="1"/>
              <c:showBubbleSize val="0"/>
              <c:extLst>
                <c:ext xmlns:c15="http://schemas.microsoft.com/office/drawing/2012/chart" uri="{CE6537A1-D6FC-4f65-9D91-7224C49458BB}">
                  <c15:layout>
                    <c:manualLayout>
                      <c:w val="0.17039788577185547"/>
                      <c:h val="0.17488776887273128"/>
                    </c:manualLayout>
                  </c15:layout>
                </c:ext>
                <c:ext xmlns:c16="http://schemas.microsoft.com/office/drawing/2014/chart" uri="{C3380CC4-5D6E-409C-BE32-E72D297353CC}">
                  <c16:uniqueId val="{00000001-E474-4300-B506-AB865B220558}"/>
                </c:ext>
              </c:extLst>
            </c:dLbl>
            <c:dLbl>
              <c:idx val="1"/>
              <c:layout>
                <c:manualLayout>
                  <c:x val="-9.2857179500637113E-2"/>
                  <c:y val="-0.10610592415103694"/>
                </c:manualLayout>
              </c:layout>
              <c:showLegendKey val="0"/>
              <c:showVal val="0"/>
              <c:showCatName val="1"/>
              <c:showSerName val="0"/>
              <c:showPercent val="1"/>
              <c:showBubbleSize val="0"/>
              <c:extLst>
                <c:ext xmlns:c15="http://schemas.microsoft.com/office/drawing/2012/chart" uri="{CE6537A1-D6FC-4f65-9D91-7224C49458BB}">
                  <c15:layout>
                    <c:manualLayout>
                      <c:w val="0.27851275066229086"/>
                      <c:h val="0.21788348008698943"/>
                    </c:manualLayout>
                  </c15:layout>
                </c:ext>
                <c:ext xmlns:c16="http://schemas.microsoft.com/office/drawing/2014/chart" uri="{C3380CC4-5D6E-409C-BE32-E72D297353CC}">
                  <c16:uniqueId val="{00000003-E474-4300-B506-AB865B220558}"/>
                </c:ext>
              </c:extLst>
            </c:dLbl>
            <c:dLbl>
              <c:idx val="2"/>
              <c:layout>
                <c:manualLayout>
                  <c:x val="6.4751788526673904E-2"/>
                  <c:y val="-5.687795913359822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474-4300-B506-AB865B220558}"/>
                </c:ext>
              </c:extLst>
            </c:dLbl>
            <c:dLbl>
              <c:idx val="3"/>
              <c:layout>
                <c:manualLayout>
                  <c:x val="3.2343239272490214E-3"/>
                  <c:y val="-1.9540359389983449E-2"/>
                </c:manualLayout>
              </c:layout>
              <c:showLegendKey val="0"/>
              <c:showVal val="0"/>
              <c:showCatName val="1"/>
              <c:showSerName val="0"/>
              <c:showPercent val="1"/>
              <c:showBubbleSize val="0"/>
              <c:extLst>
                <c:ext xmlns:c15="http://schemas.microsoft.com/office/drawing/2012/chart" uri="{CE6537A1-D6FC-4f65-9D91-7224C49458BB}">
                  <c15:layout>
                    <c:manualLayout>
                      <c:w val="0.23645661069898039"/>
                      <c:h val="0.14075658448097547"/>
                    </c:manualLayout>
                  </c15:layout>
                </c:ext>
                <c:ext xmlns:c16="http://schemas.microsoft.com/office/drawing/2014/chart" uri="{C3380CC4-5D6E-409C-BE32-E72D297353CC}">
                  <c16:uniqueId val="{00000007-E474-4300-B506-AB865B220558}"/>
                </c:ext>
              </c:extLst>
            </c:dLbl>
            <c:dLbl>
              <c:idx val="4"/>
              <c:layout>
                <c:manualLayout>
                  <c:x val="1.0537137751069937E-2"/>
                  <c:y val="3.024345985180704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474-4300-B506-AB865B220558}"/>
                </c:ext>
              </c:extLst>
            </c:dLbl>
            <c:dLbl>
              <c:idx val="5"/>
              <c:layout>
                <c:manualLayout>
                  <c:x val="3.4923674138312731E-2"/>
                  <c:y val="5.5889724310776885E-2"/>
                </c:manualLayout>
              </c:layout>
              <c:showLegendKey val="0"/>
              <c:showVal val="0"/>
              <c:showCatName val="1"/>
              <c:showSerName val="0"/>
              <c:showPercent val="1"/>
              <c:showBubbleSize val="0"/>
              <c:extLst>
                <c:ext xmlns:c15="http://schemas.microsoft.com/office/drawing/2012/chart" uri="{CE6537A1-D6FC-4f65-9D91-7224C49458BB}">
                  <c15:layout>
                    <c:manualLayout>
                      <c:w val="0.26230741385326656"/>
                      <c:h val="0.15618196360217826"/>
                    </c:manualLayout>
                  </c15:layout>
                </c:ext>
                <c:ext xmlns:c16="http://schemas.microsoft.com/office/drawing/2014/chart" uri="{C3380CC4-5D6E-409C-BE32-E72D297353CC}">
                  <c16:uniqueId val="{0000000B-E474-4300-B506-AB865B220558}"/>
                </c:ext>
              </c:extLst>
            </c:dLbl>
            <c:dLbl>
              <c:idx val="9"/>
              <c:layout>
                <c:manualLayout>
                  <c:x val="0.12500785088088279"/>
                  <c:y val="2.6764365585137985E-3"/>
                </c:manualLayout>
              </c:layout>
              <c:showLegendKey val="0"/>
              <c:showVal val="0"/>
              <c:showCatName val="1"/>
              <c:showSerName val="0"/>
              <c:showPercent val="1"/>
              <c:showBubbleSize val="0"/>
              <c:extLst>
                <c:ext xmlns:c15="http://schemas.microsoft.com/office/drawing/2012/chart" uri="{CE6537A1-D6FC-4f65-9D91-7224C49458BB}">
                  <c15:layout>
                    <c:manualLayout>
                      <c:w val="0.20847360411785495"/>
                      <c:h val="0.18973236073776004"/>
                    </c:manualLayout>
                  </c15:layout>
                </c:ext>
                <c:ext xmlns:c16="http://schemas.microsoft.com/office/drawing/2014/chart" uri="{C3380CC4-5D6E-409C-BE32-E72D297353CC}">
                  <c16:uniqueId val="{00000013-E474-4300-B506-AB865B220558}"/>
                </c:ext>
              </c:extLst>
            </c:dLbl>
            <c:dLbl>
              <c:idx val="10"/>
              <c:layout>
                <c:manualLayout>
                  <c:x val="0.13763701667164044"/>
                  <c:y val="-1.75309584365646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E474-4300-B506-AB865B220558}"/>
                </c:ext>
              </c:extLst>
            </c:dLbl>
            <c:spPr>
              <a:noFill/>
              <a:ln>
                <a:noFill/>
              </a:ln>
              <a:effectLst/>
            </c:spPr>
            <c:txPr>
              <a:bodyPr rot="0" spcFirstLastPara="1" vertOverflow="ellipsis" vert="horz" wrap="square" anchor="ctr" anchorCtr="1"/>
              <a:lstStyle/>
              <a:p>
                <a:pPr>
                  <a:defRPr sz="700" b="1" i="0" u="none" strike="noStrike" kern="1200" baseline="0">
                    <a:solidFill>
                      <a:schemeClr val="tx1">
                        <a:lumMod val="75000"/>
                        <a:lumOff val="25000"/>
                      </a:schemeClr>
                    </a:solidFill>
                    <a:latin typeface="+mn-lt"/>
                    <a:ea typeface="+mn-ea"/>
                    <a:cs typeface="+mn-cs"/>
                  </a:defRPr>
                </a:pPr>
                <a:endParaRPr lang="fr-FR"/>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Graphes!$R$122:$R$132</c:f>
              <c:strCache>
                <c:ptCount val="11"/>
                <c:pt idx="0">
                  <c:v>France</c:v>
                </c:pt>
                <c:pt idx="1">
                  <c:v>Allemagne</c:v>
                </c:pt>
                <c:pt idx="2">
                  <c:v>Suisse</c:v>
                </c:pt>
                <c:pt idx="3">
                  <c:v>Danemark</c:v>
                </c:pt>
                <c:pt idx="4">
                  <c:v>Suède</c:v>
                </c:pt>
                <c:pt idx="5">
                  <c:v>Pays-Bas</c:v>
                </c:pt>
                <c:pt idx="6">
                  <c:v>Espagne</c:v>
                </c:pt>
                <c:pt idx="7">
                  <c:v>Blgique</c:v>
                </c:pt>
                <c:pt idx="8">
                  <c:v>Italie</c:v>
                </c:pt>
                <c:pt idx="9">
                  <c:v>Royaune-Uni</c:v>
                </c:pt>
                <c:pt idx="10">
                  <c:v>Autres</c:v>
                </c:pt>
              </c:strCache>
            </c:strRef>
          </c:cat>
          <c:val>
            <c:numRef>
              <c:f>Graphes!$S$122:$S$132</c:f>
              <c:numCache>
                <c:formatCode>_-* #\ ##0_-;\-* #\ ##0_-;_-* "-"??_-;_-@_-</c:formatCode>
                <c:ptCount val="11"/>
                <c:pt idx="0">
                  <c:v>1801640.185629145</c:v>
                </c:pt>
                <c:pt idx="1">
                  <c:v>834323.64073952311</c:v>
                </c:pt>
                <c:pt idx="2">
                  <c:v>687197.49483805336</c:v>
                </c:pt>
                <c:pt idx="3">
                  <c:v>524862.13171602669</c:v>
                </c:pt>
                <c:pt idx="4">
                  <c:v>363107.75533351413</c:v>
                </c:pt>
                <c:pt idx="5">
                  <c:v>281848.84202037717</c:v>
                </c:pt>
                <c:pt idx="6">
                  <c:v>269528.37355305906</c:v>
                </c:pt>
                <c:pt idx="7">
                  <c:v>199311.41032833912</c:v>
                </c:pt>
                <c:pt idx="8">
                  <c:v>197585.96933238715</c:v>
                </c:pt>
                <c:pt idx="9">
                  <c:v>118576.85877811148</c:v>
                </c:pt>
                <c:pt idx="10">
                  <c:v>293230</c:v>
                </c:pt>
              </c:numCache>
            </c:numRef>
          </c:val>
          <c:extLst>
            <c:ext xmlns:c16="http://schemas.microsoft.com/office/drawing/2014/chart" uri="{C3380CC4-5D6E-409C-BE32-E72D297353CC}">
              <c16:uniqueId val="{00000016-E474-4300-B506-AB865B22055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6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367706838119336"/>
          <c:y val="0.17253420887817653"/>
          <c:w val="0.37264566086831402"/>
          <c:h val="0.75972631247148059"/>
        </c:manualLayout>
      </c:layout>
      <c:doughnutChart>
        <c:varyColors val="1"/>
        <c:ser>
          <c:idx val="0"/>
          <c:order val="0"/>
          <c:tx>
            <c:strRef>
              <c:f>Graphes!$L$121</c:f>
              <c:strCache>
                <c:ptCount val="1"/>
                <c:pt idx="0">
                  <c:v>Somme de Capi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9A-472A-9782-24BC6699165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9A-472A-9782-24BC6699165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9A-472A-9782-24BC6699165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9A-472A-9782-24BC6699165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69A-472A-9782-24BC6699165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69A-472A-9782-24BC6699165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69A-472A-9782-24BC6699165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69A-472A-9782-24BC6699165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69A-472A-9782-24BC6699165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69A-472A-9782-24BC6699165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69A-472A-9782-24BC6699165E}"/>
              </c:ext>
            </c:extLst>
          </c:dPt>
          <c:dLbls>
            <c:dLbl>
              <c:idx val="0"/>
              <c:layout>
                <c:manualLayout>
                  <c:x val="-0.22253129346314324"/>
                  <c:y val="4.6349942062572421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69A-472A-9782-24BC6699165E}"/>
                </c:ext>
              </c:extLst>
            </c:dLbl>
            <c:dLbl>
              <c:idx val="1"/>
              <c:layout>
                <c:manualLayout>
                  <c:x val="-0.11961057023643955"/>
                  <c:y val="-4.2486956077749221E-1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69A-472A-9782-24BC6699165E}"/>
                </c:ext>
              </c:extLst>
            </c:dLbl>
            <c:dLbl>
              <c:idx val="2"/>
              <c:layout>
                <c:manualLayout>
                  <c:x val="-4.4506258692628704E-2"/>
                  <c:y val="-0.1436848203939745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69A-472A-9782-24BC6699165E}"/>
                </c:ext>
              </c:extLst>
            </c:dLbl>
            <c:dLbl>
              <c:idx val="3"/>
              <c:layout>
                <c:manualLayout>
                  <c:x val="9.4575799721835788E-2"/>
                  <c:y val="-0.129779837775202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69A-472A-9782-24BC6699165E}"/>
                </c:ext>
              </c:extLst>
            </c:dLbl>
            <c:dLbl>
              <c:idx val="4"/>
              <c:layout>
                <c:manualLayout>
                  <c:x val="0.10848400556328233"/>
                  <c:y val="-4.634994206257246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69A-472A-9782-24BC6699165E}"/>
                </c:ext>
              </c:extLst>
            </c:dLbl>
            <c:dLbl>
              <c:idx val="5"/>
              <c:layout>
                <c:manualLayout>
                  <c:x val="0.13351877607788584"/>
                  <c:y val="-9.2699884125145692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69A-472A-9782-24BC6699165E}"/>
                </c:ext>
              </c:extLst>
            </c:dLbl>
            <c:dLbl>
              <c:idx val="6"/>
              <c:layout>
                <c:manualLayout>
                  <c:x val="0.12795549374130738"/>
                  <c:y val="1.853997682502896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69A-472A-9782-24BC6699165E}"/>
                </c:ext>
              </c:extLst>
            </c:dLbl>
            <c:dLbl>
              <c:idx val="7"/>
              <c:delete val="1"/>
              <c:extLst>
                <c:ext xmlns:c15="http://schemas.microsoft.com/office/drawing/2012/chart" uri="{CE6537A1-D6FC-4f65-9D91-7224C49458BB}"/>
                <c:ext xmlns:c16="http://schemas.microsoft.com/office/drawing/2014/chart" uri="{C3380CC4-5D6E-409C-BE32-E72D297353CC}">
                  <c16:uniqueId val="{0000000F-F69A-472A-9782-24BC6699165E}"/>
                </c:ext>
              </c:extLst>
            </c:dLbl>
            <c:dLbl>
              <c:idx val="8"/>
              <c:delete val="1"/>
              <c:extLst>
                <c:ext xmlns:c15="http://schemas.microsoft.com/office/drawing/2012/chart" uri="{CE6537A1-D6FC-4f65-9D91-7224C49458BB}"/>
                <c:ext xmlns:c16="http://schemas.microsoft.com/office/drawing/2014/chart" uri="{C3380CC4-5D6E-409C-BE32-E72D297353CC}">
                  <c16:uniqueId val="{00000011-F69A-472A-9782-24BC6699165E}"/>
                </c:ext>
              </c:extLst>
            </c:dLbl>
            <c:dLbl>
              <c:idx val="9"/>
              <c:delete val="1"/>
              <c:extLst>
                <c:ext xmlns:c15="http://schemas.microsoft.com/office/drawing/2012/chart" uri="{CE6537A1-D6FC-4f65-9D91-7224C49458BB}"/>
                <c:ext xmlns:c16="http://schemas.microsoft.com/office/drawing/2014/chart" uri="{C3380CC4-5D6E-409C-BE32-E72D297353CC}">
                  <c16:uniqueId val="{00000013-F69A-472A-9782-24BC6699165E}"/>
                </c:ext>
              </c:extLst>
            </c:dLbl>
            <c:dLbl>
              <c:idx val="10"/>
              <c:delete val="1"/>
              <c:extLst>
                <c:ext xmlns:c15="http://schemas.microsoft.com/office/drawing/2012/chart" uri="{CE6537A1-D6FC-4f65-9D91-7224C49458BB}"/>
                <c:ext xmlns:c16="http://schemas.microsoft.com/office/drawing/2014/chart" uri="{C3380CC4-5D6E-409C-BE32-E72D297353CC}">
                  <c16:uniqueId val="{00000015-F69A-472A-9782-24BC6699165E}"/>
                </c:ext>
              </c:extLst>
            </c:dLbl>
            <c:spPr>
              <a:noFill/>
              <a:ln>
                <a:noFill/>
              </a:ln>
              <a:effectLst/>
            </c:spPr>
            <c:txPr>
              <a:bodyPr rot="0" spcFirstLastPara="1" vertOverflow="ellipsis" vert="horz" wrap="square" lIns="38100" tIns="19050" rIns="38100" bIns="19050" anchor="ctr" anchorCtr="0">
                <a:spAutoFit/>
              </a:bodyPr>
              <a:lstStyle/>
              <a:p>
                <a:pPr algn="ctr">
                  <a:defRPr lang="en-US" sz="800" b="0" i="0" u="none" strike="noStrike" kern="1200" spc="0" baseline="0">
                    <a:solidFill>
                      <a:schemeClr val="tx1"/>
                    </a:solidFill>
                    <a:latin typeface="Lato" panose="020F0502020204030203" pitchFamily="34" charset="0"/>
                    <a:ea typeface="+mn-ea"/>
                    <a:cs typeface="+mn-cs"/>
                  </a:defRPr>
                </a:pPr>
                <a:endParaRPr lang="fr-FR"/>
              </a:p>
            </c:txPr>
            <c:showLegendKey val="0"/>
            <c:showVal val="0"/>
            <c:showCatName val="1"/>
            <c:showSerName val="0"/>
            <c:showPercent val="1"/>
            <c:showBubbleSize val="0"/>
            <c:showLeaderLines val="0"/>
            <c:extLst>
              <c:ext xmlns:c15="http://schemas.microsoft.com/office/drawing/2012/chart" uri="{CE6537A1-D6FC-4f65-9D91-7224C49458BB}"/>
            </c:extLst>
          </c:dLbls>
          <c:cat>
            <c:strRef>
              <c:f>Graphes!$K$122:$K$132</c:f>
              <c:strCache>
                <c:ptCount val="11"/>
                <c:pt idx="0">
                  <c:v>Consommation Discrétionnaire</c:v>
                </c:pt>
                <c:pt idx="1">
                  <c:v>Santé</c:v>
                </c:pt>
                <c:pt idx="2">
                  <c:v>Industrie</c:v>
                </c:pt>
                <c:pt idx="3">
                  <c:v>Consommation de base</c:v>
                </c:pt>
                <c:pt idx="4">
                  <c:v>Finance</c:v>
                </c:pt>
                <c:pt idx="5">
                  <c:v>Technologies de l'information</c:v>
                </c:pt>
                <c:pt idx="6">
                  <c:v>Matériels</c:v>
                </c:pt>
                <c:pt idx="7">
                  <c:v>Services de communication</c:v>
                </c:pt>
                <c:pt idx="8">
                  <c:v>Énergie</c:v>
                </c:pt>
                <c:pt idx="9">
                  <c:v>Immobilier</c:v>
                </c:pt>
                <c:pt idx="10">
                  <c:v>Services publics</c:v>
                </c:pt>
              </c:strCache>
            </c:strRef>
          </c:cat>
          <c:val>
            <c:numRef>
              <c:f>Graphes!$L$122:$L$132</c:f>
              <c:numCache>
                <c:formatCode>_-* #\ ##0_-;\-* #\ ##0_-;_-* "-"??_-;_-@_-</c:formatCode>
                <c:ptCount val="11"/>
                <c:pt idx="0">
                  <c:v>1988465.9952838968</c:v>
                </c:pt>
                <c:pt idx="1">
                  <c:v>1033902.1625779981</c:v>
                </c:pt>
                <c:pt idx="2">
                  <c:v>671517.58847529395</c:v>
                </c:pt>
                <c:pt idx="3">
                  <c:v>665517.90350616036</c:v>
                </c:pt>
                <c:pt idx="4">
                  <c:v>392702.470504219</c:v>
                </c:pt>
                <c:pt idx="5">
                  <c:v>344993.4346178156</c:v>
                </c:pt>
                <c:pt idx="6">
                  <c:v>269904.74491937424</c:v>
                </c:pt>
                <c:pt idx="7">
                  <c:v>77211.727163850039</c:v>
                </c:pt>
                <c:pt idx="8">
                  <c:v>59432.024037455951</c:v>
                </c:pt>
                <c:pt idx="9">
                  <c:v>41950.553460055417</c:v>
                </c:pt>
                <c:pt idx="10">
                  <c:v>25429.305194149088</c:v>
                </c:pt>
              </c:numCache>
            </c:numRef>
          </c:val>
          <c:extLst>
            <c:ext xmlns:c16="http://schemas.microsoft.com/office/drawing/2014/chart" uri="{C3380CC4-5D6E-409C-BE32-E72D297353CC}">
              <c16:uniqueId val="{00000016-F69A-472A-9782-24BC6699165E}"/>
            </c:ext>
          </c:extLst>
        </c:ser>
        <c:dLbls>
          <c:showLegendKey val="0"/>
          <c:showVal val="0"/>
          <c:showCatName val="0"/>
          <c:showSerName val="0"/>
          <c:showPercent val="0"/>
          <c:showBubbleSize val="0"/>
          <c:showLeaderLines val="0"/>
        </c:dLbls>
        <c:firstSliceAng val="126"/>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60000"/>
          <a:lumOff val="40000"/>
        </a:schemeClr>
      </a:solidFill>
    </a:ln>
    <a:effectLst/>
  </c:spPr>
  <c:txPr>
    <a:bodyPr/>
    <a:lstStyle/>
    <a:p>
      <a:pPr>
        <a:defRPr lang="en-US" sz="1000" b="0" i="0" u="none" strike="noStrike" kern="1200" baseline="0">
          <a:solidFill>
            <a:schemeClr val="tx1"/>
          </a:solidFill>
          <a:latin typeface="Lato" panose="020F0502020204030203" pitchFamily="34" charset="0"/>
          <a:ea typeface="+mn-ea"/>
          <a:cs typeface="+mn-cs"/>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Graphes!$O$121</c:f>
              <c:strCache>
                <c:ptCount val="1"/>
                <c:pt idx="0">
                  <c:v>Nombre de Capi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60-45EC-95B7-92DF7B36D90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60-45EC-95B7-92DF7B36D9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60-45EC-95B7-92DF7B36D90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60-45EC-95B7-92DF7B36D90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F60-45EC-95B7-92DF7B36D90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F60-45EC-95B7-92DF7B36D90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F60-45EC-95B7-92DF7B36D90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F60-45EC-95B7-92DF7B36D90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F60-45EC-95B7-92DF7B36D90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F60-45EC-95B7-92DF7B36D90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F60-45EC-95B7-92DF7B36D900}"/>
              </c:ext>
            </c:extLst>
          </c:dPt>
          <c:dLbls>
            <c:dLbl>
              <c:idx val="0"/>
              <c:layout>
                <c:manualLayout>
                  <c:x val="0.13332132822281692"/>
                  <c:y val="0.13623320550296333"/>
                </c:manualLayout>
              </c:layout>
              <c:showLegendKey val="0"/>
              <c:showVal val="1"/>
              <c:showCatName val="1"/>
              <c:showSerName val="0"/>
              <c:showPercent val="0"/>
              <c:showBubbleSize val="0"/>
              <c:extLst>
                <c:ext xmlns:c15="http://schemas.microsoft.com/office/drawing/2012/chart" uri="{CE6537A1-D6FC-4f65-9D91-7224C49458BB}">
                  <c15:layout>
                    <c:manualLayout>
                      <c:w val="0.19130318570142887"/>
                      <c:h val="0.16662368980747055"/>
                    </c:manualLayout>
                  </c15:layout>
                </c:ext>
                <c:ext xmlns:c16="http://schemas.microsoft.com/office/drawing/2014/chart" uri="{C3380CC4-5D6E-409C-BE32-E72D297353CC}">
                  <c16:uniqueId val="{00000001-6F60-45EC-95B7-92DF7B36D900}"/>
                </c:ext>
              </c:extLst>
            </c:dLbl>
            <c:dLbl>
              <c:idx val="1"/>
              <c:layout>
                <c:manualLayout>
                  <c:x val="-4.8713562235260056E-2"/>
                  <c:y val="0.14147294417615425"/>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60-45EC-95B7-92DF7B36D900}"/>
                </c:ext>
              </c:extLst>
            </c:dLbl>
            <c:dLbl>
              <c:idx val="2"/>
              <c:layout>
                <c:manualLayout>
                  <c:x val="-0.14614068670578018"/>
                  <c:y val="-1.047947734638179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60-45EC-95B7-92DF7B36D900}"/>
                </c:ext>
              </c:extLst>
            </c:dLbl>
            <c:dLbl>
              <c:idx val="3"/>
              <c:layout>
                <c:manualLayout>
                  <c:x val="-0.16152391688533604"/>
                  <c:y val="-7.335634142467256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F60-45EC-95B7-92DF7B36D900}"/>
                </c:ext>
              </c:extLst>
            </c:dLbl>
            <c:dLbl>
              <c:idx val="4"/>
              <c:layout>
                <c:manualLayout>
                  <c:x val="7.6916150897778099E-3"/>
                  <c:y val="-0.1257537281565815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F60-45EC-95B7-92DF7B36D900}"/>
                </c:ext>
              </c:extLst>
            </c:dLbl>
            <c:dLbl>
              <c:idx val="5"/>
              <c:layout>
                <c:manualLayout>
                  <c:x val="0.14357681500918754"/>
                  <c:y val="-7.335634142467256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F60-45EC-95B7-92DF7B36D900}"/>
                </c:ext>
              </c:extLst>
            </c:dLbl>
            <c:dLbl>
              <c:idx val="6"/>
              <c:layout>
                <c:manualLayout>
                  <c:x val="0.11793809804326119"/>
                  <c:y val="-6.287686407829082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F60-45EC-95B7-92DF7B36D900}"/>
                </c:ext>
              </c:extLst>
            </c:dLbl>
            <c:dLbl>
              <c:idx val="7"/>
              <c:layout>
                <c:manualLayout>
                  <c:x val="0.16152391688533599"/>
                  <c:y val="-2.09589546927636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F60-45EC-95B7-92DF7B36D900}"/>
                </c:ext>
              </c:extLst>
            </c:dLbl>
            <c:dLbl>
              <c:idx val="8"/>
              <c:layout>
                <c:manualLayout>
                  <c:x val="0.14101294331259481"/>
                  <c:y val="5.2397386731908979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F60-45EC-95B7-92DF7B36D900}"/>
                </c:ext>
              </c:extLst>
            </c:dLbl>
            <c:dLbl>
              <c:idx val="9"/>
              <c:layout>
                <c:manualLayout>
                  <c:x val="0.14614068670578026"/>
                  <c:y val="3.667817071233628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F60-45EC-95B7-92DF7B36D900}"/>
                </c:ext>
              </c:extLst>
            </c:dLbl>
            <c:dLbl>
              <c:idx val="10"/>
              <c:layout>
                <c:manualLayout>
                  <c:x val="0.14357681500918765"/>
                  <c:y val="9.955503479062705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F60-45EC-95B7-92DF7B36D900}"/>
                </c:ext>
              </c:extLst>
            </c:dLbl>
            <c:spPr>
              <a:noFill/>
              <a:ln>
                <a:noFill/>
              </a:ln>
              <a:effectLst/>
            </c:spPr>
            <c:txPr>
              <a:bodyPr rot="0" spcFirstLastPara="1" vertOverflow="ellipsis" vert="horz" wrap="square" lIns="38100" tIns="19050" rIns="38100" bIns="19050" anchor="ctr" anchorCtr="0">
                <a:spAutoFit/>
              </a:bodyPr>
              <a:lstStyle/>
              <a:p>
                <a:pPr algn="ctr">
                  <a:defRPr lang="en-US" sz="800" b="0" i="0" u="none" strike="noStrike" kern="1200" spc="0" baseline="0">
                    <a:solidFill>
                      <a:schemeClr val="tx1"/>
                    </a:solidFill>
                    <a:latin typeface="Lato" panose="020F0502020204030203" pitchFamily="34" charset="0"/>
                    <a:ea typeface="+mn-ea"/>
                    <a:cs typeface="+mn-cs"/>
                  </a:defRPr>
                </a:pPr>
                <a:endParaRPr lang="fr-FR"/>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Graphes!$N$122:$N$132</c:f>
              <c:strCache>
                <c:ptCount val="11"/>
                <c:pt idx="0">
                  <c:v>Consommation Discrétionnaire</c:v>
                </c:pt>
                <c:pt idx="1">
                  <c:v>Santé</c:v>
                </c:pt>
                <c:pt idx="2">
                  <c:v>Industrie</c:v>
                </c:pt>
                <c:pt idx="3">
                  <c:v>Consommation de base</c:v>
                </c:pt>
                <c:pt idx="4">
                  <c:v>Finance</c:v>
                </c:pt>
                <c:pt idx="5">
                  <c:v>Technologies de l'information</c:v>
                </c:pt>
                <c:pt idx="6">
                  <c:v>Matériels</c:v>
                </c:pt>
                <c:pt idx="7">
                  <c:v>Services de communication</c:v>
                </c:pt>
                <c:pt idx="8">
                  <c:v>Énergie</c:v>
                </c:pt>
                <c:pt idx="9">
                  <c:v>Immobilier</c:v>
                </c:pt>
                <c:pt idx="10">
                  <c:v>Services publics</c:v>
                </c:pt>
              </c:strCache>
            </c:strRef>
          </c:cat>
          <c:val>
            <c:numRef>
              <c:f>Graphes!$O$122:$O$132</c:f>
              <c:numCache>
                <c:formatCode>_-* #\ ##0_-;\-* #\ ##0_-;_-* "-"??_-;_-@_-</c:formatCode>
                <c:ptCount val="11"/>
                <c:pt idx="0">
                  <c:v>141</c:v>
                </c:pt>
                <c:pt idx="1">
                  <c:v>60</c:v>
                </c:pt>
                <c:pt idx="2">
                  <c:v>179</c:v>
                </c:pt>
                <c:pt idx="3">
                  <c:v>59</c:v>
                </c:pt>
                <c:pt idx="4">
                  <c:v>61</c:v>
                </c:pt>
                <c:pt idx="5">
                  <c:v>89</c:v>
                </c:pt>
                <c:pt idx="6">
                  <c:v>43</c:v>
                </c:pt>
                <c:pt idx="7">
                  <c:v>38</c:v>
                </c:pt>
                <c:pt idx="8">
                  <c:v>31</c:v>
                </c:pt>
                <c:pt idx="9">
                  <c:v>29</c:v>
                </c:pt>
                <c:pt idx="10">
                  <c:v>8</c:v>
                </c:pt>
              </c:numCache>
            </c:numRef>
          </c:val>
          <c:extLst>
            <c:ext xmlns:c16="http://schemas.microsoft.com/office/drawing/2014/chart" uri="{C3380CC4-5D6E-409C-BE32-E72D297353CC}">
              <c16:uniqueId val="{00000016-6F60-45EC-95B7-92DF7B36D900}"/>
            </c:ext>
          </c:extLst>
        </c:ser>
        <c:dLbls>
          <c:showLegendKey val="0"/>
          <c:showVal val="0"/>
          <c:showCatName val="0"/>
          <c:showSerName val="0"/>
          <c:showPercent val="0"/>
          <c:showBubbleSize val="0"/>
          <c:showLeaderLines val="1"/>
        </c:dLbls>
        <c:firstSliceAng val="126"/>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Feuil3!$B$1</c:f>
              <c:strCache>
                <c:ptCount val="1"/>
                <c:pt idx="0">
                  <c:v>Entreprise familiale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Feuil3!$A$2:$A$4</c:f>
              <c:strCache>
                <c:ptCount val="3"/>
                <c:pt idx="0">
                  <c:v>Moins de 5 ans</c:v>
                </c:pt>
                <c:pt idx="1">
                  <c:v>5-10 ans</c:v>
                </c:pt>
                <c:pt idx="2">
                  <c:v>Plus de 10 ans</c:v>
                </c:pt>
              </c:strCache>
            </c:strRef>
          </c:cat>
          <c:val>
            <c:numRef>
              <c:f>Feuil3!$B$2:$B$4</c:f>
              <c:numCache>
                <c:formatCode>0%</c:formatCode>
                <c:ptCount val="3"/>
                <c:pt idx="0">
                  <c:v>0.4</c:v>
                </c:pt>
                <c:pt idx="1">
                  <c:v>0.2</c:v>
                </c:pt>
                <c:pt idx="2">
                  <c:v>0.4</c:v>
                </c:pt>
              </c:numCache>
            </c:numRef>
          </c:val>
          <c:extLst>
            <c:ext xmlns:c16="http://schemas.microsoft.com/office/drawing/2014/chart" uri="{C3380CC4-5D6E-409C-BE32-E72D297353CC}">
              <c16:uniqueId val="{00000000-3E6C-4D7C-99E4-AE20FFB68956}"/>
            </c:ext>
          </c:extLst>
        </c:ser>
        <c:ser>
          <c:idx val="1"/>
          <c:order val="1"/>
          <c:tx>
            <c:strRef>
              <c:f>Feuil3!$C$1</c:f>
              <c:strCache>
                <c:ptCount val="1"/>
                <c:pt idx="0">
                  <c:v>Entreprise non-familiale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Feuil3!$A$2:$A$4</c:f>
              <c:strCache>
                <c:ptCount val="3"/>
                <c:pt idx="0">
                  <c:v>Moins de 5 ans</c:v>
                </c:pt>
                <c:pt idx="1">
                  <c:v>5-10 ans</c:v>
                </c:pt>
                <c:pt idx="2">
                  <c:v>Plus de 10 ans</c:v>
                </c:pt>
              </c:strCache>
            </c:strRef>
          </c:cat>
          <c:val>
            <c:numRef>
              <c:f>Feuil3!$C$2:$C$4</c:f>
              <c:numCache>
                <c:formatCode>0%</c:formatCode>
                <c:ptCount val="3"/>
                <c:pt idx="0">
                  <c:v>0.6</c:v>
                </c:pt>
                <c:pt idx="1">
                  <c:v>0.25</c:v>
                </c:pt>
                <c:pt idx="2">
                  <c:v>0.15</c:v>
                </c:pt>
              </c:numCache>
            </c:numRef>
          </c:val>
          <c:extLst>
            <c:ext xmlns:c16="http://schemas.microsoft.com/office/drawing/2014/chart" uri="{C3380CC4-5D6E-409C-BE32-E72D297353CC}">
              <c16:uniqueId val="{00000001-3E6C-4D7C-99E4-AE20FFB68956}"/>
            </c:ext>
          </c:extLst>
        </c:ser>
        <c:dLbls>
          <c:dLblPos val="outEnd"/>
          <c:showLegendKey val="0"/>
          <c:showVal val="1"/>
          <c:showCatName val="0"/>
          <c:showSerName val="0"/>
          <c:showPercent val="0"/>
          <c:showBubbleSize val="0"/>
        </c:dLbls>
        <c:gapWidth val="219"/>
        <c:overlap val="-27"/>
        <c:axId val="153665280"/>
        <c:axId val="153665640"/>
      </c:barChart>
      <c:catAx>
        <c:axId val="15366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53665640"/>
        <c:crosses val="autoZero"/>
        <c:auto val="1"/>
        <c:lblAlgn val="ctr"/>
        <c:lblOffset val="100"/>
        <c:noMultiLvlLbl val="0"/>
      </c:catAx>
      <c:valAx>
        <c:axId val="1536656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crossAx val="153665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ESG!$J$4</c:f>
              <c:strCache>
                <c:ptCount val="1"/>
                <c:pt idx="0">
                  <c:v>Oddo BHF Génération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ESG!$I$5:$I$7</c:f>
              <c:strCache>
                <c:ptCount val="3"/>
                <c:pt idx="0">
                  <c:v>E</c:v>
                </c:pt>
                <c:pt idx="1">
                  <c:v>S</c:v>
                </c:pt>
                <c:pt idx="2">
                  <c:v>G</c:v>
                </c:pt>
              </c:strCache>
            </c:strRef>
          </c:cat>
          <c:val>
            <c:numRef>
              <c:f>ESG!$J$5:$J$7</c:f>
              <c:numCache>
                <c:formatCode>0.0</c:formatCode>
                <c:ptCount val="3"/>
                <c:pt idx="0">
                  <c:v>3.8</c:v>
                </c:pt>
                <c:pt idx="1">
                  <c:v>3.6</c:v>
                </c:pt>
                <c:pt idx="2">
                  <c:v>3.5</c:v>
                </c:pt>
              </c:numCache>
            </c:numRef>
          </c:val>
          <c:extLst>
            <c:ext xmlns:c16="http://schemas.microsoft.com/office/drawing/2014/chart" uri="{C3380CC4-5D6E-409C-BE32-E72D297353CC}">
              <c16:uniqueId val="{00000000-AF0A-4820-B047-8275F985D0F3}"/>
            </c:ext>
          </c:extLst>
        </c:ser>
        <c:ser>
          <c:idx val="1"/>
          <c:order val="1"/>
          <c:tx>
            <c:strRef>
              <c:f>ESG!$K$4</c:f>
              <c:strCache>
                <c:ptCount val="1"/>
                <c:pt idx="0">
                  <c:v>Indicateur de référence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ESG!$I$5:$I$7</c:f>
              <c:strCache>
                <c:ptCount val="3"/>
                <c:pt idx="0">
                  <c:v>E</c:v>
                </c:pt>
                <c:pt idx="1">
                  <c:v>S</c:v>
                </c:pt>
                <c:pt idx="2">
                  <c:v>G</c:v>
                </c:pt>
              </c:strCache>
            </c:strRef>
          </c:cat>
          <c:val>
            <c:numRef>
              <c:f>ESG!$K$5:$K$7</c:f>
              <c:numCache>
                <c:formatCode>0.0</c:formatCode>
                <c:ptCount val="3"/>
                <c:pt idx="0">
                  <c:v>3.8</c:v>
                </c:pt>
                <c:pt idx="1">
                  <c:v>3.5</c:v>
                </c:pt>
                <c:pt idx="2">
                  <c:v>3.6</c:v>
                </c:pt>
              </c:numCache>
            </c:numRef>
          </c:val>
          <c:extLst>
            <c:ext xmlns:c16="http://schemas.microsoft.com/office/drawing/2014/chart" uri="{C3380CC4-5D6E-409C-BE32-E72D297353CC}">
              <c16:uniqueId val="{00000001-AF0A-4820-B047-8275F985D0F3}"/>
            </c:ext>
          </c:extLst>
        </c:ser>
        <c:dLbls>
          <c:dLblPos val="outEnd"/>
          <c:showLegendKey val="0"/>
          <c:showVal val="1"/>
          <c:showCatName val="0"/>
          <c:showSerName val="0"/>
          <c:showPercent val="0"/>
          <c:showBubbleSize val="0"/>
        </c:dLbls>
        <c:gapWidth val="219"/>
        <c:overlap val="-27"/>
        <c:axId val="804635224"/>
        <c:axId val="804635944"/>
      </c:barChart>
      <c:catAx>
        <c:axId val="804635224"/>
        <c:scaling>
          <c:orientation val="minMax"/>
        </c:scaling>
        <c:delete val="1"/>
        <c:axPos val="b"/>
        <c:numFmt formatCode="General" sourceLinked="1"/>
        <c:majorTickMark val="none"/>
        <c:minorTickMark val="none"/>
        <c:tickLblPos val="nextTo"/>
        <c:crossAx val="804635944"/>
        <c:crosses val="autoZero"/>
        <c:auto val="1"/>
        <c:lblAlgn val="ctr"/>
        <c:lblOffset val="100"/>
        <c:noMultiLvlLbl val="0"/>
      </c:catAx>
      <c:valAx>
        <c:axId val="804635944"/>
        <c:scaling>
          <c:orientation val="minMax"/>
          <c:max val="4"/>
          <c:min val="2"/>
        </c:scaling>
        <c:delete val="1"/>
        <c:axPos val="l"/>
        <c:numFmt formatCode="0.0" sourceLinked="1"/>
        <c:majorTickMark val="none"/>
        <c:minorTickMark val="none"/>
        <c:tickLblPos val="nextTo"/>
        <c:crossAx val="804635224"/>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88037868184991E-2"/>
          <c:y val="6.2586212844196173E-2"/>
          <c:w val="0.94582392426363004"/>
          <c:h val="0.71030916334732752"/>
        </c:manualLayout>
      </c:layout>
      <c:barChart>
        <c:barDir val="col"/>
        <c:grouping val="clustered"/>
        <c:varyColors val="0"/>
        <c:ser>
          <c:idx val="0"/>
          <c:order val="0"/>
          <c:tx>
            <c:strRef>
              <c:f>ESG!$C$2</c:f>
              <c:strCache>
                <c:ptCount val="1"/>
                <c:pt idx="0">
                  <c:v>Oddo BHF Génération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ESG!$B$3:$B$7</c:f>
              <c:numCache>
                <c:formatCode>General</c:formatCode>
                <c:ptCount val="5"/>
                <c:pt idx="0">
                  <c:v>1</c:v>
                </c:pt>
                <c:pt idx="1">
                  <c:v>2</c:v>
                </c:pt>
                <c:pt idx="2">
                  <c:v>3</c:v>
                </c:pt>
                <c:pt idx="3">
                  <c:v>4</c:v>
                </c:pt>
                <c:pt idx="4">
                  <c:v>5</c:v>
                </c:pt>
              </c:numCache>
            </c:numRef>
          </c:cat>
          <c:val>
            <c:numRef>
              <c:f>ESG!$C$3:$C$7</c:f>
              <c:numCache>
                <c:formatCode>0%</c:formatCode>
                <c:ptCount val="5"/>
                <c:pt idx="0">
                  <c:v>0</c:v>
                </c:pt>
                <c:pt idx="1">
                  <c:v>0.04</c:v>
                </c:pt>
                <c:pt idx="2">
                  <c:v>0.42</c:v>
                </c:pt>
                <c:pt idx="3">
                  <c:v>0.27</c:v>
                </c:pt>
                <c:pt idx="4">
                  <c:v>0.27</c:v>
                </c:pt>
              </c:numCache>
            </c:numRef>
          </c:val>
          <c:extLst>
            <c:ext xmlns:c16="http://schemas.microsoft.com/office/drawing/2014/chart" uri="{C3380CC4-5D6E-409C-BE32-E72D297353CC}">
              <c16:uniqueId val="{00000000-AD34-4195-9431-0DFBCB1836BC}"/>
            </c:ext>
          </c:extLst>
        </c:ser>
        <c:ser>
          <c:idx val="1"/>
          <c:order val="1"/>
          <c:tx>
            <c:strRef>
              <c:f>ESG!$D$2</c:f>
              <c:strCache>
                <c:ptCount val="1"/>
                <c:pt idx="0">
                  <c:v>Indicateur de référence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ESG!$B$3:$B$7</c:f>
              <c:numCache>
                <c:formatCode>General</c:formatCode>
                <c:ptCount val="5"/>
                <c:pt idx="0">
                  <c:v>1</c:v>
                </c:pt>
                <c:pt idx="1">
                  <c:v>2</c:v>
                </c:pt>
                <c:pt idx="2">
                  <c:v>3</c:v>
                </c:pt>
                <c:pt idx="3">
                  <c:v>4</c:v>
                </c:pt>
                <c:pt idx="4">
                  <c:v>5</c:v>
                </c:pt>
              </c:numCache>
            </c:numRef>
          </c:cat>
          <c:val>
            <c:numRef>
              <c:f>ESG!$D$3:$D$7</c:f>
              <c:numCache>
                <c:formatCode>0%</c:formatCode>
                <c:ptCount val="5"/>
                <c:pt idx="0">
                  <c:v>0.02</c:v>
                </c:pt>
                <c:pt idx="1">
                  <c:v>0.11</c:v>
                </c:pt>
                <c:pt idx="2">
                  <c:v>0.22</c:v>
                </c:pt>
                <c:pt idx="3">
                  <c:v>0.39</c:v>
                </c:pt>
                <c:pt idx="4">
                  <c:v>0.27</c:v>
                </c:pt>
              </c:numCache>
            </c:numRef>
          </c:val>
          <c:extLst>
            <c:ext xmlns:c16="http://schemas.microsoft.com/office/drawing/2014/chart" uri="{C3380CC4-5D6E-409C-BE32-E72D297353CC}">
              <c16:uniqueId val="{00000001-AD34-4195-9431-0DFBCB1836BC}"/>
            </c:ext>
          </c:extLst>
        </c:ser>
        <c:dLbls>
          <c:showLegendKey val="0"/>
          <c:showVal val="0"/>
          <c:showCatName val="0"/>
          <c:showSerName val="0"/>
          <c:showPercent val="0"/>
          <c:showBubbleSize val="0"/>
        </c:dLbls>
        <c:gapWidth val="219"/>
        <c:overlap val="-27"/>
        <c:axId val="795413104"/>
        <c:axId val="795412744"/>
      </c:barChart>
      <c:catAx>
        <c:axId val="795413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95412744"/>
        <c:crosses val="autoZero"/>
        <c:auto val="1"/>
        <c:lblAlgn val="ctr"/>
        <c:lblOffset val="100"/>
        <c:noMultiLvlLbl val="0"/>
      </c:catAx>
      <c:valAx>
        <c:axId val="795412744"/>
        <c:scaling>
          <c:orientation val="minMax"/>
        </c:scaling>
        <c:delete val="1"/>
        <c:axPos val="l"/>
        <c:numFmt formatCode="0%" sourceLinked="1"/>
        <c:majorTickMark val="none"/>
        <c:minorTickMark val="none"/>
        <c:tickLblPos val="nextTo"/>
        <c:crossAx val="795413104"/>
        <c:crosses val="autoZero"/>
        <c:crossBetween val="between"/>
      </c:valAx>
      <c:spPr>
        <a:noFill/>
        <a:ln>
          <a:noFill/>
        </a:ln>
        <a:effectLst/>
      </c:spPr>
    </c:plotArea>
    <c:legend>
      <c:legendPos val="b"/>
      <c:layout>
        <c:manualLayout>
          <c:xMode val="edge"/>
          <c:yMode val="edge"/>
          <c:x val="0.2046027171803311"/>
          <c:y val="0.88609516200495386"/>
          <c:w val="0.59079437173784988"/>
          <c:h val="0.107466615025697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Factsheet!$G$4:$G$13</c:f>
              <c:strCache>
                <c:ptCount val="10"/>
                <c:pt idx="0">
                  <c:v>Cons. discré</c:v>
                </c:pt>
                <c:pt idx="1">
                  <c:v>Technologie</c:v>
                </c:pt>
                <c:pt idx="2">
                  <c:v>Santé</c:v>
                </c:pt>
                <c:pt idx="3">
                  <c:v>Cons. de base</c:v>
                </c:pt>
                <c:pt idx="4">
                  <c:v>Industries</c:v>
                </c:pt>
                <c:pt idx="5">
                  <c:v>Finance</c:v>
                </c:pt>
                <c:pt idx="6">
                  <c:v>Matériaux de base</c:v>
                </c:pt>
                <c:pt idx="7">
                  <c:v>Télécom.</c:v>
                </c:pt>
                <c:pt idx="8">
                  <c:v>Autres</c:v>
                </c:pt>
                <c:pt idx="9">
                  <c:v>Immobilier</c:v>
                </c:pt>
              </c:strCache>
            </c:strRef>
          </c:cat>
          <c:val>
            <c:numRef>
              <c:f>Factsheet!$H$4:$H$13</c:f>
              <c:numCache>
                <c:formatCode>0.0%</c:formatCode>
                <c:ptCount val="10"/>
                <c:pt idx="0">
                  <c:v>0.35</c:v>
                </c:pt>
                <c:pt idx="1">
                  <c:v>0.223</c:v>
                </c:pt>
                <c:pt idx="2">
                  <c:v>0.158</c:v>
                </c:pt>
                <c:pt idx="3">
                  <c:v>0.104</c:v>
                </c:pt>
                <c:pt idx="4">
                  <c:v>7.6999999999999999E-2</c:v>
                </c:pt>
                <c:pt idx="5">
                  <c:v>4.2000000000000003E-2</c:v>
                </c:pt>
                <c:pt idx="6">
                  <c:v>2.1000000000000001E-2</c:v>
                </c:pt>
                <c:pt idx="7">
                  <c:v>1.2999999999999999E-2</c:v>
                </c:pt>
              </c:numCache>
            </c:numRef>
          </c:val>
          <c:extLst>
            <c:ext xmlns:c16="http://schemas.microsoft.com/office/drawing/2014/chart" uri="{C3380CC4-5D6E-409C-BE32-E72D297353CC}">
              <c16:uniqueId val="{00000000-5E7F-40C9-A60C-492AE28A10F6}"/>
            </c:ext>
          </c:extLst>
        </c:ser>
        <c:dLbls>
          <c:showLegendKey val="0"/>
          <c:showVal val="0"/>
          <c:showCatName val="0"/>
          <c:showSerName val="0"/>
          <c:showPercent val="0"/>
          <c:showBubbleSize val="0"/>
        </c:dLbls>
        <c:gapWidth val="75"/>
        <c:axId val="757816232"/>
        <c:axId val="757818392"/>
      </c:barChart>
      <c:catAx>
        <c:axId val="7578162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crossAx val="757818392"/>
        <c:crosses val="autoZero"/>
        <c:auto val="1"/>
        <c:lblAlgn val="ctr"/>
        <c:lblOffset val="100"/>
        <c:noMultiLvlLbl val="0"/>
      </c:catAx>
      <c:valAx>
        <c:axId val="757818392"/>
        <c:scaling>
          <c:orientation val="minMax"/>
        </c:scaling>
        <c:delete val="1"/>
        <c:axPos val="t"/>
        <c:numFmt formatCode="0.0%" sourceLinked="1"/>
        <c:majorTickMark val="none"/>
        <c:minorTickMark val="none"/>
        <c:tickLblPos val="nextTo"/>
        <c:crossAx val="757816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Factsheet!$A$4:$A$14</c:f>
              <c:strCache>
                <c:ptCount val="11"/>
                <c:pt idx="0">
                  <c:v>France</c:v>
                </c:pt>
                <c:pt idx="1">
                  <c:v>Allemagne</c:v>
                </c:pt>
                <c:pt idx="2">
                  <c:v>Pays-Bas</c:v>
                </c:pt>
                <c:pt idx="3">
                  <c:v>Espagne</c:v>
                </c:pt>
                <c:pt idx="4">
                  <c:v>Suisse</c:v>
                </c:pt>
                <c:pt idx="5">
                  <c:v>Belgique</c:v>
                </c:pt>
                <c:pt idx="6">
                  <c:v>Danemark</c:v>
                </c:pt>
                <c:pt idx="7">
                  <c:v>Autriche</c:v>
                </c:pt>
                <c:pt idx="8">
                  <c:v>Luxembourg</c:v>
                </c:pt>
                <c:pt idx="9">
                  <c:v>Italie</c:v>
                </c:pt>
                <c:pt idx="10">
                  <c:v>Autres</c:v>
                </c:pt>
              </c:strCache>
            </c:strRef>
          </c:cat>
          <c:val>
            <c:numRef>
              <c:f>Factsheet!$B$4:$B$14</c:f>
              <c:numCache>
                <c:formatCode>0.0%</c:formatCode>
                <c:ptCount val="11"/>
                <c:pt idx="0">
                  <c:v>0.437</c:v>
                </c:pt>
                <c:pt idx="1">
                  <c:v>0.14499999999999999</c:v>
                </c:pt>
                <c:pt idx="2">
                  <c:v>0.14000000000000001</c:v>
                </c:pt>
                <c:pt idx="3">
                  <c:v>0.06</c:v>
                </c:pt>
                <c:pt idx="4">
                  <c:v>5.3999999999999999E-2</c:v>
                </c:pt>
                <c:pt idx="5">
                  <c:v>4.1000000000000002E-2</c:v>
                </c:pt>
                <c:pt idx="6">
                  <c:v>0.04</c:v>
                </c:pt>
                <c:pt idx="7">
                  <c:v>2.1999999999999999E-2</c:v>
                </c:pt>
                <c:pt idx="8">
                  <c:v>2.1000000000000001E-2</c:v>
                </c:pt>
                <c:pt idx="9">
                  <c:v>1.6E-2</c:v>
                </c:pt>
                <c:pt idx="10">
                  <c:v>1.2999999999999999E-2</c:v>
                </c:pt>
              </c:numCache>
            </c:numRef>
          </c:val>
          <c:extLst>
            <c:ext xmlns:c16="http://schemas.microsoft.com/office/drawing/2014/chart" uri="{C3380CC4-5D6E-409C-BE32-E72D297353CC}">
              <c16:uniqueId val="{00000000-F991-4F1B-86BD-A0413728E362}"/>
            </c:ext>
          </c:extLst>
        </c:ser>
        <c:dLbls>
          <c:showLegendKey val="0"/>
          <c:showVal val="0"/>
          <c:showCatName val="0"/>
          <c:showSerName val="0"/>
          <c:showPercent val="0"/>
          <c:showBubbleSize val="0"/>
        </c:dLbls>
        <c:gapWidth val="75"/>
        <c:axId val="705901696"/>
        <c:axId val="705900616"/>
      </c:barChart>
      <c:catAx>
        <c:axId val="7059016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crossAx val="705900616"/>
        <c:crosses val="autoZero"/>
        <c:auto val="1"/>
        <c:lblAlgn val="ctr"/>
        <c:lblOffset val="100"/>
        <c:noMultiLvlLbl val="0"/>
      </c:catAx>
      <c:valAx>
        <c:axId val="705900616"/>
        <c:scaling>
          <c:orientation val="minMax"/>
        </c:scaling>
        <c:delete val="1"/>
        <c:axPos val="t"/>
        <c:numFmt formatCode="0.0%" sourceLinked="1"/>
        <c:majorTickMark val="none"/>
        <c:minorTickMark val="none"/>
        <c:tickLblPos val="nextTo"/>
        <c:crossAx val="705901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43525267616295"/>
          <c:y val="1.8523857610364024E-2"/>
          <c:w val="0.7668887714521927"/>
          <c:h val="0.9692967997600593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1-B4E2-4B5A-857C-6D864AC7A3FE}"/>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2-B4E2-4B5A-857C-6D864AC7A3F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3-B4E2-4B5A-857C-6D864AC7A3FE}"/>
              </c:ext>
            </c:extLst>
          </c:dPt>
          <c:dPt>
            <c:idx val="3"/>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4-B4E2-4B5A-857C-6D864AC7A3F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'Market Cap'!$H$3:$H$6</c:f>
              <c:strCache>
                <c:ptCount val="4"/>
                <c:pt idx="0">
                  <c:v>Méga Cap</c:v>
                </c:pt>
                <c:pt idx="1">
                  <c:v>Large Cap</c:v>
                </c:pt>
                <c:pt idx="2">
                  <c:v>Mid Cap</c:v>
                </c:pt>
                <c:pt idx="3">
                  <c:v>Small Cap</c:v>
                </c:pt>
              </c:strCache>
            </c:strRef>
          </c:cat>
          <c:val>
            <c:numRef>
              <c:f>'Market Cap'!$I$3:$I$6</c:f>
              <c:numCache>
                <c:formatCode>0.00%</c:formatCode>
                <c:ptCount val="4"/>
                <c:pt idx="0">
                  <c:v>0.50288589259787997</c:v>
                </c:pt>
                <c:pt idx="1">
                  <c:v>0.15621329215715934</c:v>
                </c:pt>
                <c:pt idx="2">
                  <c:v>0.33178430049022167</c:v>
                </c:pt>
                <c:pt idx="3">
                  <c:v>9.1165147547386735E-3</c:v>
                </c:pt>
              </c:numCache>
            </c:numRef>
          </c:val>
          <c:extLst>
            <c:ext xmlns:c16="http://schemas.microsoft.com/office/drawing/2014/chart" uri="{C3380CC4-5D6E-409C-BE32-E72D297353CC}">
              <c16:uniqueId val="{00000000-B4E2-4B5A-857C-6D864AC7A3FE}"/>
            </c:ext>
          </c:extLst>
        </c:ser>
        <c:dLbls>
          <c:showLegendKey val="0"/>
          <c:showVal val="1"/>
          <c:showCatName val="0"/>
          <c:showSerName val="0"/>
          <c:showPercent val="0"/>
          <c:showBubbleSize val="0"/>
        </c:dLbls>
        <c:gapWidth val="40"/>
        <c:axId val="642352496"/>
        <c:axId val="642353216"/>
      </c:barChart>
      <c:catAx>
        <c:axId val="6423524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baseline="0">
                <a:solidFill>
                  <a:schemeClr val="tx1"/>
                </a:solidFill>
                <a:latin typeface="+mn-lt"/>
                <a:ea typeface="+mn-ea"/>
                <a:cs typeface="+mn-cs"/>
              </a:defRPr>
            </a:pPr>
            <a:endParaRPr lang="fr-FR"/>
          </a:p>
        </c:txPr>
        <c:crossAx val="642353216"/>
        <c:crosses val="autoZero"/>
        <c:auto val="1"/>
        <c:lblAlgn val="ctr"/>
        <c:lblOffset val="100"/>
        <c:noMultiLvlLbl val="0"/>
      </c:catAx>
      <c:valAx>
        <c:axId val="642353216"/>
        <c:scaling>
          <c:orientation val="minMax"/>
        </c:scaling>
        <c:delete val="1"/>
        <c:axPos val="t"/>
        <c:numFmt formatCode="0.00%" sourceLinked="1"/>
        <c:majorTickMark val="none"/>
        <c:minorTickMark val="none"/>
        <c:tickLblPos val="nextTo"/>
        <c:crossAx val="642352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0536F-EEE5-4091-B73D-756DD124C7BA}" type="doc">
      <dgm:prSet loTypeId="urn:microsoft.com/office/officeart/2005/8/layout/venn1" loCatId="relationship" qsTypeId="urn:microsoft.com/office/officeart/2005/8/quickstyle/simple1" qsCatId="simple" csTypeId="urn:microsoft.com/office/officeart/2005/8/colors/accent1_2" csCatId="accent1" phldr="1"/>
      <dgm:spPr/>
    </dgm:pt>
    <dgm:pt modelId="{C4DDC17E-B23A-486A-BCF7-90401DD900C5}">
      <dgm:prSet phldrT="[Texte]" custT="1"/>
      <dgm:spPr>
        <a:solidFill>
          <a:srgbClr val="3C7560">
            <a:alpha val="50000"/>
          </a:srgbClr>
        </a:solidFill>
        <a:ln>
          <a:solidFill>
            <a:schemeClr val="bg1"/>
          </a:solidFill>
        </a:ln>
      </dgm:spPr>
      <dgm:t>
        <a:bodyPr anchor="t"/>
        <a:lstStyle/>
        <a:p>
          <a:endParaRPr lang="fr-FR" sz="1000" b="1" dirty="0"/>
        </a:p>
        <a:p>
          <a:r>
            <a:rPr lang="fr-FR" sz="1000" dirty="0"/>
            <a:t>Actionnaires non familiaux et non-salariés</a:t>
          </a:r>
          <a:endParaRPr lang="fr-FR" sz="900" dirty="0"/>
        </a:p>
      </dgm:t>
    </dgm:pt>
    <dgm:pt modelId="{CE29DFC0-86CF-4E59-9614-E6D107B22403}" type="parTrans" cxnId="{0DA86F95-2D59-4688-898E-81DC21982FA7}">
      <dgm:prSet/>
      <dgm:spPr/>
      <dgm:t>
        <a:bodyPr/>
        <a:lstStyle/>
        <a:p>
          <a:endParaRPr lang="fr-FR"/>
        </a:p>
      </dgm:t>
    </dgm:pt>
    <dgm:pt modelId="{1A2594C1-27D9-4873-9F0E-682BAA86BAF0}" type="sibTrans" cxnId="{0DA86F95-2D59-4688-898E-81DC21982FA7}">
      <dgm:prSet/>
      <dgm:spPr/>
      <dgm:t>
        <a:bodyPr/>
        <a:lstStyle/>
        <a:p>
          <a:endParaRPr lang="fr-FR"/>
        </a:p>
      </dgm:t>
    </dgm:pt>
    <dgm:pt modelId="{9A428FEB-F3E1-4823-B09E-6EE8A5B62C4B}">
      <dgm:prSet phldrT="[Texte]" custT="1"/>
      <dgm:spPr>
        <a:solidFill>
          <a:schemeClr val="accent3">
            <a:alpha val="50000"/>
          </a:schemeClr>
        </a:solidFill>
        <a:ln>
          <a:solidFill>
            <a:schemeClr val="bg1"/>
          </a:solidFill>
        </a:ln>
      </dgm:spPr>
      <dgm:t>
        <a:bodyPr/>
        <a:lstStyle/>
        <a:p>
          <a:pPr algn="l"/>
          <a:r>
            <a:rPr lang="fr-FR" sz="900" b="1" dirty="0"/>
            <a:t>	</a:t>
          </a:r>
        </a:p>
        <a:p>
          <a:pPr algn="l"/>
          <a:r>
            <a:rPr lang="fr-FR" sz="1000" dirty="0"/>
            <a:t>    Membres de </a:t>
          </a:r>
        </a:p>
        <a:p>
          <a:pPr algn="l"/>
          <a:r>
            <a:rPr lang="fr-FR" sz="1000" dirty="0"/>
            <a:t>        la famille</a:t>
          </a:r>
        </a:p>
      </dgm:t>
    </dgm:pt>
    <dgm:pt modelId="{FF93D40F-984F-4F23-B34F-34A784FA445F}" type="parTrans" cxnId="{25C5BD91-C352-4AAA-817C-7496F418BE34}">
      <dgm:prSet/>
      <dgm:spPr/>
      <dgm:t>
        <a:bodyPr/>
        <a:lstStyle/>
        <a:p>
          <a:endParaRPr lang="fr-FR"/>
        </a:p>
      </dgm:t>
    </dgm:pt>
    <dgm:pt modelId="{0351ACAA-4504-46C5-A754-3DDF5AE2C332}" type="sibTrans" cxnId="{25C5BD91-C352-4AAA-817C-7496F418BE34}">
      <dgm:prSet/>
      <dgm:spPr/>
      <dgm:t>
        <a:bodyPr/>
        <a:lstStyle/>
        <a:p>
          <a:endParaRPr lang="fr-FR"/>
        </a:p>
      </dgm:t>
    </dgm:pt>
    <dgm:pt modelId="{ADF3A1B0-D229-4E0F-B15A-01E45361BC12}">
      <dgm:prSet phldrT="[Texte]" custT="1"/>
      <dgm:spPr>
        <a:solidFill>
          <a:srgbClr val="55A185">
            <a:alpha val="50000"/>
          </a:srgbClr>
        </a:solidFill>
        <a:ln>
          <a:solidFill>
            <a:schemeClr val="bg1"/>
          </a:solidFill>
        </a:ln>
      </dgm:spPr>
      <dgm:t>
        <a:bodyPr/>
        <a:lstStyle/>
        <a:p>
          <a:pPr algn="ctr"/>
          <a:r>
            <a:rPr lang="fr-FR" sz="1000" b="1" dirty="0"/>
            <a:t>		       </a:t>
          </a:r>
        </a:p>
        <a:p>
          <a:pPr algn="just"/>
          <a:r>
            <a:rPr lang="fr-FR" sz="1000" dirty="0"/>
            <a:t>		</a:t>
          </a:r>
        </a:p>
      </dgm:t>
    </dgm:pt>
    <dgm:pt modelId="{BEAD61F4-A181-48DC-8524-87316C91F758}" type="sibTrans" cxnId="{2DA949A1-D0D3-4CBF-8BC2-3072867CEDF7}">
      <dgm:prSet/>
      <dgm:spPr/>
      <dgm:t>
        <a:bodyPr/>
        <a:lstStyle/>
        <a:p>
          <a:endParaRPr lang="fr-FR"/>
        </a:p>
      </dgm:t>
    </dgm:pt>
    <dgm:pt modelId="{76AF15A9-736F-42B0-84B8-6E1B9150AB11}" type="parTrans" cxnId="{2DA949A1-D0D3-4CBF-8BC2-3072867CEDF7}">
      <dgm:prSet/>
      <dgm:spPr/>
      <dgm:t>
        <a:bodyPr/>
        <a:lstStyle/>
        <a:p>
          <a:endParaRPr lang="fr-FR"/>
        </a:p>
      </dgm:t>
    </dgm:pt>
    <dgm:pt modelId="{C9423726-43AF-4EF4-A2DE-29D7A0138E21}" type="pres">
      <dgm:prSet presAssocID="{9550536F-EEE5-4091-B73D-756DD124C7BA}" presName="compositeShape" presStyleCnt="0">
        <dgm:presLayoutVars>
          <dgm:chMax val="7"/>
          <dgm:dir/>
          <dgm:resizeHandles val="exact"/>
        </dgm:presLayoutVars>
      </dgm:prSet>
      <dgm:spPr/>
    </dgm:pt>
    <dgm:pt modelId="{49F368B1-FC48-42D5-95BD-325711E400AE}" type="pres">
      <dgm:prSet presAssocID="{C4DDC17E-B23A-486A-BCF7-90401DD900C5}" presName="circ1" presStyleLbl="vennNode1" presStyleIdx="0" presStyleCnt="3" custScaleX="144059" custScaleY="144059"/>
      <dgm:spPr/>
    </dgm:pt>
    <dgm:pt modelId="{199D2325-3825-445E-9FD6-EB3D4C10B316}" type="pres">
      <dgm:prSet presAssocID="{C4DDC17E-B23A-486A-BCF7-90401DD900C5}" presName="circ1Tx" presStyleLbl="revTx" presStyleIdx="0" presStyleCnt="0">
        <dgm:presLayoutVars>
          <dgm:chMax val="0"/>
          <dgm:chPref val="0"/>
          <dgm:bulletEnabled val="1"/>
        </dgm:presLayoutVars>
      </dgm:prSet>
      <dgm:spPr/>
    </dgm:pt>
    <dgm:pt modelId="{4B25A1C1-D5A3-4847-BE20-44B68310F246}" type="pres">
      <dgm:prSet presAssocID="{ADF3A1B0-D229-4E0F-B15A-01E45361BC12}" presName="circ2" presStyleLbl="vennNode1" presStyleIdx="1" presStyleCnt="3" custScaleX="144059" custScaleY="144059"/>
      <dgm:spPr/>
    </dgm:pt>
    <dgm:pt modelId="{0AF0900D-18B4-42BC-902D-739105E5EA0B}" type="pres">
      <dgm:prSet presAssocID="{ADF3A1B0-D229-4E0F-B15A-01E45361BC12}" presName="circ2Tx" presStyleLbl="revTx" presStyleIdx="0" presStyleCnt="0">
        <dgm:presLayoutVars>
          <dgm:chMax val="0"/>
          <dgm:chPref val="0"/>
          <dgm:bulletEnabled val="1"/>
        </dgm:presLayoutVars>
      </dgm:prSet>
      <dgm:spPr/>
    </dgm:pt>
    <dgm:pt modelId="{DCE27925-4328-4180-AD38-69F429609BAC}" type="pres">
      <dgm:prSet presAssocID="{9A428FEB-F3E1-4823-B09E-6EE8A5B62C4B}" presName="circ3" presStyleLbl="vennNode1" presStyleIdx="2" presStyleCnt="3" custScaleX="144059" custScaleY="144059"/>
      <dgm:spPr/>
    </dgm:pt>
    <dgm:pt modelId="{EDE60E80-4C59-421B-BF3A-1E773AB0BB49}" type="pres">
      <dgm:prSet presAssocID="{9A428FEB-F3E1-4823-B09E-6EE8A5B62C4B}" presName="circ3Tx" presStyleLbl="revTx" presStyleIdx="0" presStyleCnt="0">
        <dgm:presLayoutVars>
          <dgm:chMax val="0"/>
          <dgm:chPref val="0"/>
          <dgm:bulletEnabled val="1"/>
        </dgm:presLayoutVars>
      </dgm:prSet>
      <dgm:spPr/>
    </dgm:pt>
  </dgm:ptLst>
  <dgm:cxnLst>
    <dgm:cxn modelId="{47FB3908-8D69-4E73-81EF-2F7586B11013}" type="presOf" srcId="{9A428FEB-F3E1-4823-B09E-6EE8A5B62C4B}" destId="{EDE60E80-4C59-421B-BF3A-1E773AB0BB49}" srcOrd="1" destOrd="0" presId="urn:microsoft.com/office/officeart/2005/8/layout/venn1"/>
    <dgm:cxn modelId="{25F6E817-C5ED-4869-A2D1-2DD5E304B16B}" type="presOf" srcId="{C4DDC17E-B23A-486A-BCF7-90401DD900C5}" destId="{199D2325-3825-445E-9FD6-EB3D4C10B316}" srcOrd="1" destOrd="0" presId="urn:microsoft.com/office/officeart/2005/8/layout/venn1"/>
    <dgm:cxn modelId="{6C4BBC3A-4C25-4BAA-976B-F3718515C294}" type="presOf" srcId="{9A428FEB-F3E1-4823-B09E-6EE8A5B62C4B}" destId="{DCE27925-4328-4180-AD38-69F429609BAC}" srcOrd="0" destOrd="0" presId="urn:microsoft.com/office/officeart/2005/8/layout/venn1"/>
    <dgm:cxn modelId="{F4B2C946-7D74-401B-B5C1-CAE487F26FCD}" type="presOf" srcId="{9550536F-EEE5-4091-B73D-756DD124C7BA}" destId="{C9423726-43AF-4EF4-A2DE-29D7A0138E21}" srcOrd="0" destOrd="0" presId="urn:microsoft.com/office/officeart/2005/8/layout/venn1"/>
    <dgm:cxn modelId="{53298750-194B-44B0-8057-EB6B1872B6A6}" type="presOf" srcId="{ADF3A1B0-D229-4E0F-B15A-01E45361BC12}" destId="{4B25A1C1-D5A3-4847-BE20-44B68310F246}" srcOrd="0" destOrd="0" presId="urn:microsoft.com/office/officeart/2005/8/layout/venn1"/>
    <dgm:cxn modelId="{F65E2371-F564-4744-8BE6-FDB646AF88D1}" type="presOf" srcId="{C4DDC17E-B23A-486A-BCF7-90401DD900C5}" destId="{49F368B1-FC48-42D5-95BD-325711E400AE}" srcOrd="0" destOrd="0" presId="urn:microsoft.com/office/officeart/2005/8/layout/venn1"/>
    <dgm:cxn modelId="{BD132286-09F7-4AC2-BB1F-988034666A85}" type="presOf" srcId="{ADF3A1B0-D229-4E0F-B15A-01E45361BC12}" destId="{0AF0900D-18B4-42BC-902D-739105E5EA0B}" srcOrd="1" destOrd="0" presId="urn:microsoft.com/office/officeart/2005/8/layout/venn1"/>
    <dgm:cxn modelId="{25C5BD91-C352-4AAA-817C-7496F418BE34}" srcId="{9550536F-EEE5-4091-B73D-756DD124C7BA}" destId="{9A428FEB-F3E1-4823-B09E-6EE8A5B62C4B}" srcOrd="2" destOrd="0" parTransId="{FF93D40F-984F-4F23-B34F-34A784FA445F}" sibTransId="{0351ACAA-4504-46C5-A754-3DDF5AE2C332}"/>
    <dgm:cxn modelId="{0DA86F95-2D59-4688-898E-81DC21982FA7}" srcId="{9550536F-EEE5-4091-B73D-756DD124C7BA}" destId="{C4DDC17E-B23A-486A-BCF7-90401DD900C5}" srcOrd="0" destOrd="0" parTransId="{CE29DFC0-86CF-4E59-9614-E6D107B22403}" sibTransId="{1A2594C1-27D9-4873-9F0E-682BAA86BAF0}"/>
    <dgm:cxn modelId="{2DA949A1-D0D3-4CBF-8BC2-3072867CEDF7}" srcId="{9550536F-EEE5-4091-B73D-756DD124C7BA}" destId="{ADF3A1B0-D229-4E0F-B15A-01E45361BC12}" srcOrd="1" destOrd="0" parTransId="{76AF15A9-736F-42B0-84B8-6E1B9150AB11}" sibTransId="{BEAD61F4-A181-48DC-8524-87316C91F758}"/>
    <dgm:cxn modelId="{9E622F81-E88A-4210-97B0-EE6B2C5C6762}" type="presParOf" srcId="{C9423726-43AF-4EF4-A2DE-29D7A0138E21}" destId="{49F368B1-FC48-42D5-95BD-325711E400AE}" srcOrd="0" destOrd="0" presId="urn:microsoft.com/office/officeart/2005/8/layout/venn1"/>
    <dgm:cxn modelId="{E094B61B-E9B4-4021-B979-B3EC3E351D67}" type="presParOf" srcId="{C9423726-43AF-4EF4-A2DE-29D7A0138E21}" destId="{199D2325-3825-445E-9FD6-EB3D4C10B316}" srcOrd="1" destOrd="0" presId="urn:microsoft.com/office/officeart/2005/8/layout/venn1"/>
    <dgm:cxn modelId="{A1E1D3E6-24F0-4CF2-A2E0-65389F146160}" type="presParOf" srcId="{C9423726-43AF-4EF4-A2DE-29D7A0138E21}" destId="{4B25A1C1-D5A3-4847-BE20-44B68310F246}" srcOrd="2" destOrd="0" presId="urn:microsoft.com/office/officeart/2005/8/layout/venn1"/>
    <dgm:cxn modelId="{84DFF1BC-4CE3-420D-A10F-FA4B540F93F3}" type="presParOf" srcId="{C9423726-43AF-4EF4-A2DE-29D7A0138E21}" destId="{0AF0900D-18B4-42BC-902D-739105E5EA0B}" srcOrd="3" destOrd="0" presId="urn:microsoft.com/office/officeart/2005/8/layout/venn1"/>
    <dgm:cxn modelId="{8194648E-C88C-47CA-BB07-A51324EF4568}" type="presParOf" srcId="{C9423726-43AF-4EF4-A2DE-29D7A0138E21}" destId="{DCE27925-4328-4180-AD38-69F429609BAC}" srcOrd="4" destOrd="0" presId="urn:microsoft.com/office/officeart/2005/8/layout/venn1"/>
    <dgm:cxn modelId="{4B3BBF6D-412B-4C9A-AE06-35B68890E325}" type="presParOf" srcId="{C9423726-43AF-4EF4-A2DE-29D7A0138E21}" destId="{EDE60E80-4C59-421B-BF3A-1E773AB0BB4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69EFAB-0768-485F-953C-CB7398EF63B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fr-FR"/>
        </a:p>
      </dgm:t>
    </dgm:pt>
    <dgm:pt modelId="{A514C2AA-07A1-48DC-B930-72D5E050E4F1}">
      <dgm:prSet phldrT="[Texte]" custT="1"/>
      <dgm:spPr>
        <a:solidFill>
          <a:schemeClr val="bg1"/>
        </a:solidFill>
        <a:ln w="38100">
          <a:solidFill>
            <a:schemeClr val="accent1"/>
          </a:solidFill>
        </a:ln>
      </dgm:spPr>
      <dgm:t>
        <a:bodyPr lIns="36000" tIns="0" rIns="36000" anchor="ctr"/>
        <a:lstStyle/>
        <a:p>
          <a:pPr marL="72000" indent="-72000" algn="ctr">
            <a:buClr>
              <a:srgbClr val="55A185"/>
            </a:buClr>
            <a:buSzPct val="100000"/>
            <a:buFont typeface="Arial" panose="020B0604020202020204" pitchFamily="34" charset="0"/>
            <a:buChar char="•"/>
          </a:pPr>
          <a:r>
            <a:rPr kumimoji="0" lang="fr-FR" sz="1100" b="1" i="0" u="none" strike="noStrike" kern="1200" cap="none" spc="0" normalizeH="0" baseline="0" noProof="0" dirty="0">
              <a:ln>
                <a:noFill/>
              </a:ln>
              <a:solidFill>
                <a:schemeClr val="accent6"/>
              </a:solidFill>
              <a:effectLst/>
              <a:uLnTx/>
              <a:uFillTx/>
              <a:latin typeface="Lato"/>
              <a:ea typeface="+mn-ea"/>
              <a:cs typeface="+mn-cs"/>
            </a:rPr>
            <a:t>Gestion durable &amp; responsable</a:t>
          </a:r>
        </a:p>
      </dgm:t>
    </dgm:pt>
    <dgm:pt modelId="{FAA1D4BB-DF59-4076-BBE0-7536DCEDCF41}" type="parTrans" cxnId="{F26FF6F7-792E-44D0-B45E-C56A15F1BD5C}">
      <dgm:prSet/>
      <dgm:spPr/>
      <dgm:t>
        <a:bodyPr/>
        <a:lstStyle/>
        <a:p>
          <a:endParaRPr lang="fr-FR" noProof="0" dirty="0">
            <a:solidFill>
              <a:schemeClr val="accent6"/>
            </a:solidFill>
          </a:endParaRPr>
        </a:p>
      </dgm:t>
    </dgm:pt>
    <dgm:pt modelId="{8A301F8F-E14D-448A-A26A-C49173F684D6}" type="sibTrans" cxnId="{F26FF6F7-792E-44D0-B45E-C56A15F1BD5C}">
      <dgm:prSet/>
      <dgm:spPr/>
      <dgm:t>
        <a:bodyPr/>
        <a:lstStyle/>
        <a:p>
          <a:endParaRPr lang="fr-FR" noProof="0" dirty="0">
            <a:solidFill>
              <a:schemeClr val="accent6"/>
            </a:solidFill>
          </a:endParaRPr>
        </a:p>
      </dgm:t>
    </dgm:pt>
    <dgm:pt modelId="{610E891C-1530-4A81-83FF-D414C13F9A9B}">
      <dgm:prSet phldrT="[Texte]" custT="1"/>
      <dgm:spPr>
        <a:solidFill>
          <a:schemeClr val="bg1"/>
        </a:solidFill>
        <a:ln w="38100">
          <a:solidFill>
            <a:schemeClr val="accent1"/>
          </a:solidFill>
        </a:ln>
      </dgm:spPr>
      <dgm:t>
        <a:bodyPr lIns="36000" tIns="0" rIns="36000"/>
        <a:lstStyle/>
        <a:p>
          <a:pPr marL="72000" indent="-72000" algn="ctr"/>
          <a:r>
            <a:rPr lang="fr-FR" sz="1100" b="1" noProof="0" dirty="0">
              <a:solidFill>
                <a:schemeClr val="accent6"/>
              </a:solidFill>
            </a:rPr>
            <a:t>Le capital patient</a:t>
          </a:r>
        </a:p>
      </dgm:t>
    </dgm:pt>
    <dgm:pt modelId="{3A870B21-2D54-48A3-830F-A6FB0F8389EA}" type="parTrans" cxnId="{7EA6D7BD-11B9-436C-AA2B-3C5834FB5638}">
      <dgm:prSet/>
      <dgm:spPr/>
      <dgm:t>
        <a:bodyPr/>
        <a:lstStyle/>
        <a:p>
          <a:endParaRPr lang="fr-FR" noProof="0" dirty="0">
            <a:solidFill>
              <a:schemeClr val="accent6"/>
            </a:solidFill>
          </a:endParaRPr>
        </a:p>
      </dgm:t>
    </dgm:pt>
    <dgm:pt modelId="{D36CF2AF-6F93-4CFA-8F9C-B1B80312A673}" type="sibTrans" cxnId="{7EA6D7BD-11B9-436C-AA2B-3C5834FB5638}">
      <dgm:prSet/>
      <dgm:spPr/>
      <dgm:t>
        <a:bodyPr/>
        <a:lstStyle/>
        <a:p>
          <a:endParaRPr lang="fr-FR" noProof="0" dirty="0">
            <a:solidFill>
              <a:schemeClr val="accent6"/>
            </a:solidFill>
          </a:endParaRPr>
        </a:p>
      </dgm:t>
    </dgm:pt>
    <dgm:pt modelId="{D59BD5A1-7161-4696-95E6-FE78BE8933BA}">
      <dgm:prSet phldrT="[Texte]" custT="1"/>
      <dgm:spPr>
        <a:solidFill>
          <a:schemeClr val="bg1"/>
        </a:solidFill>
        <a:ln w="38100">
          <a:solidFill>
            <a:schemeClr val="accent1"/>
          </a:solidFill>
        </a:ln>
      </dgm:spPr>
      <dgm:t>
        <a:bodyPr lIns="36000" tIns="0" rIns="36000"/>
        <a:lstStyle/>
        <a:p>
          <a:pPr marL="72000" indent="-72000" algn="ctr">
            <a:buClrTx/>
            <a:buSzTx/>
            <a:buFontTx/>
            <a:buNone/>
          </a:pPr>
          <a:r>
            <a:rPr kumimoji="0" lang="fr-FR" sz="1100" b="1" i="0" u="none" strike="noStrike" cap="none" spc="0" normalizeH="0" baseline="0" noProof="0" dirty="0">
              <a:ln>
                <a:noFill/>
              </a:ln>
              <a:solidFill>
                <a:schemeClr val="accent6"/>
              </a:solidFill>
              <a:effectLst/>
              <a:uLnTx/>
              <a:uFillTx/>
              <a:latin typeface="Lato"/>
              <a:ea typeface="+mn-ea"/>
              <a:cs typeface="+mn-cs"/>
            </a:rPr>
            <a:t>Gouvernance</a:t>
          </a:r>
        </a:p>
      </dgm:t>
    </dgm:pt>
    <dgm:pt modelId="{5F9420AF-0232-42A2-8A43-0459394ACC62}" type="parTrans" cxnId="{B4E42DD1-0078-41C3-A532-692B511874F1}">
      <dgm:prSet/>
      <dgm:spPr/>
      <dgm:t>
        <a:bodyPr/>
        <a:lstStyle/>
        <a:p>
          <a:endParaRPr lang="fr-FR" noProof="0" dirty="0">
            <a:solidFill>
              <a:schemeClr val="accent6"/>
            </a:solidFill>
          </a:endParaRPr>
        </a:p>
      </dgm:t>
    </dgm:pt>
    <dgm:pt modelId="{20B6E591-0242-4C75-8F9F-5C9B1B78FC3A}" type="sibTrans" cxnId="{B4E42DD1-0078-41C3-A532-692B511874F1}">
      <dgm:prSet/>
      <dgm:spPr/>
      <dgm:t>
        <a:bodyPr/>
        <a:lstStyle/>
        <a:p>
          <a:endParaRPr lang="fr-FR" noProof="0" dirty="0">
            <a:solidFill>
              <a:schemeClr val="accent6"/>
            </a:solidFill>
          </a:endParaRPr>
        </a:p>
      </dgm:t>
    </dgm:pt>
    <dgm:pt modelId="{8887BD61-0163-4947-8977-AA47388B5419}">
      <dgm:prSet phldrT="[Texte]" custT="1"/>
      <dgm:spPr>
        <a:solidFill>
          <a:schemeClr val="bg1"/>
        </a:solidFill>
        <a:ln w="38100">
          <a:solidFill>
            <a:schemeClr val="accent1"/>
          </a:solidFill>
        </a:ln>
      </dgm:spPr>
      <dgm:t>
        <a:bodyPr lIns="36000" tIns="0" rIns="36000"/>
        <a:lstStyle/>
        <a:p>
          <a:pPr marL="72000" indent="-72000" algn="ctr">
            <a:buClrTx/>
            <a:buSzTx/>
            <a:buFontTx/>
            <a:buNone/>
          </a:pPr>
          <a:r>
            <a:rPr kumimoji="0" lang="fr-FR" sz="1100" b="1" i="0" u="none" strike="noStrike" cap="none" spc="0" normalizeH="0" baseline="0" noProof="0" dirty="0">
              <a:ln>
                <a:noFill/>
              </a:ln>
              <a:solidFill>
                <a:schemeClr val="accent6"/>
              </a:solidFill>
              <a:effectLst/>
              <a:uLnTx/>
              <a:uFillTx/>
              <a:latin typeface="Lato"/>
              <a:ea typeface="+mn-ea"/>
              <a:cs typeface="+mn-cs"/>
            </a:rPr>
            <a:t>Patrimoine socio-émotionnel</a:t>
          </a:r>
        </a:p>
      </dgm:t>
    </dgm:pt>
    <dgm:pt modelId="{C7BC3682-657B-436C-84E2-1766991A572A}" type="parTrans" cxnId="{9A90D6BE-DE57-4BCF-9B00-89A77028FE44}">
      <dgm:prSet/>
      <dgm:spPr/>
      <dgm:t>
        <a:bodyPr/>
        <a:lstStyle/>
        <a:p>
          <a:endParaRPr lang="fr-FR" noProof="0" dirty="0">
            <a:solidFill>
              <a:schemeClr val="accent6"/>
            </a:solidFill>
          </a:endParaRPr>
        </a:p>
      </dgm:t>
    </dgm:pt>
    <dgm:pt modelId="{F78B2F2A-0301-43D3-97C8-F92D9ADD1837}" type="sibTrans" cxnId="{9A90D6BE-DE57-4BCF-9B00-89A77028FE44}">
      <dgm:prSet/>
      <dgm:spPr/>
      <dgm:t>
        <a:bodyPr/>
        <a:lstStyle/>
        <a:p>
          <a:endParaRPr lang="fr-FR" noProof="0" dirty="0">
            <a:solidFill>
              <a:schemeClr val="accent6"/>
            </a:solidFill>
          </a:endParaRPr>
        </a:p>
      </dgm:t>
    </dgm:pt>
    <dgm:pt modelId="{1DD00328-5123-46F9-8FD6-17167BE51253}">
      <dgm:prSet phldrT="[Texte]" custT="1"/>
      <dgm:spPr>
        <a:solidFill>
          <a:schemeClr val="bg1"/>
        </a:solidFill>
        <a:ln w="38100">
          <a:solidFill>
            <a:schemeClr val="accent1"/>
          </a:solidFill>
        </a:ln>
      </dgm:spPr>
      <dgm:t>
        <a:bodyPr lIns="36000" tIns="0" rIns="36000" anchor="ctr"/>
        <a:lstStyle/>
        <a:p>
          <a:pPr marL="72000" indent="-72000" algn="ctr"/>
          <a:r>
            <a:rPr lang="fr-FR" sz="1100" b="1" noProof="0" dirty="0">
              <a:solidFill>
                <a:schemeClr val="accent6"/>
              </a:solidFill>
            </a:rPr>
            <a:t>Entrepreneuriat</a:t>
          </a:r>
          <a:endParaRPr lang="fr-FR" sz="1050" b="1" noProof="0" dirty="0">
            <a:solidFill>
              <a:schemeClr val="accent6"/>
            </a:solidFill>
          </a:endParaRPr>
        </a:p>
      </dgm:t>
    </dgm:pt>
    <dgm:pt modelId="{D1165EB6-3063-4B2E-8460-FD558ACD3F99}" type="parTrans" cxnId="{389DE17E-DCA1-4A56-83C4-AE6D050D52AF}">
      <dgm:prSet/>
      <dgm:spPr/>
      <dgm:t>
        <a:bodyPr/>
        <a:lstStyle/>
        <a:p>
          <a:endParaRPr lang="fr-FR" noProof="0" dirty="0">
            <a:solidFill>
              <a:schemeClr val="accent6"/>
            </a:solidFill>
          </a:endParaRPr>
        </a:p>
      </dgm:t>
    </dgm:pt>
    <dgm:pt modelId="{7BF7D7A4-8A27-4A3D-922A-605AEE504437}" type="sibTrans" cxnId="{389DE17E-DCA1-4A56-83C4-AE6D050D52AF}">
      <dgm:prSet/>
      <dgm:spPr/>
      <dgm:t>
        <a:bodyPr/>
        <a:lstStyle/>
        <a:p>
          <a:endParaRPr lang="fr-FR" noProof="0" dirty="0">
            <a:solidFill>
              <a:schemeClr val="accent6"/>
            </a:solidFill>
          </a:endParaRPr>
        </a:p>
      </dgm:t>
    </dgm:pt>
    <dgm:pt modelId="{6EAE94C3-5F3B-43F7-895B-862A79CF77A7}">
      <dgm:prSet custT="1"/>
      <dgm:spPr>
        <a:solidFill>
          <a:schemeClr val="bg1"/>
        </a:solidFill>
        <a:ln w="38100">
          <a:solidFill>
            <a:schemeClr val="accent1"/>
          </a:solidFill>
        </a:ln>
      </dgm:spPr>
      <dgm:t>
        <a:bodyPr lIns="36000" tIns="0" rIns="36000"/>
        <a:lstStyle/>
        <a:p>
          <a:pPr marL="72000" indent="-72000" algn="ctr"/>
          <a:r>
            <a:rPr lang="fr-FR" sz="1100" b="1" noProof="0" dirty="0">
              <a:solidFill>
                <a:schemeClr val="accent6"/>
              </a:solidFill>
            </a:rPr>
            <a:t>Vision stratégique à long terme</a:t>
          </a:r>
        </a:p>
      </dgm:t>
    </dgm:pt>
    <dgm:pt modelId="{58B93866-BAE0-4ED1-9223-0B592E7A9A82}" type="parTrans" cxnId="{4AB17F1C-58ED-4D41-9379-C3544F5C0458}">
      <dgm:prSet/>
      <dgm:spPr/>
      <dgm:t>
        <a:bodyPr/>
        <a:lstStyle/>
        <a:p>
          <a:endParaRPr lang="fr-FR" noProof="0" dirty="0">
            <a:solidFill>
              <a:schemeClr val="accent6"/>
            </a:solidFill>
          </a:endParaRPr>
        </a:p>
      </dgm:t>
    </dgm:pt>
    <dgm:pt modelId="{7A8F9A1C-18A5-4D5A-830C-F15B7DFFCE31}" type="sibTrans" cxnId="{4AB17F1C-58ED-4D41-9379-C3544F5C0458}">
      <dgm:prSet/>
      <dgm:spPr/>
      <dgm:t>
        <a:bodyPr/>
        <a:lstStyle/>
        <a:p>
          <a:endParaRPr lang="fr-FR" noProof="0" dirty="0">
            <a:solidFill>
              <a:schemeClr val="accent6"/>
            </a:solidFill>
          </a:endParaRPr>
        </a:p>
      </dgm:t>
    </dgm:pt>
    <dgm:pt modelId="{41EA3B58-D141-4755-A94B-EE553797DCA8}">
      <dgm:prSet custT="1"/>
      <dgm:spPr>
        <a:solidFill>
          <a:schemeClr val="bg1"/>
        </a:solidFill>
        <a:ln w="38100">
          <a:solidFill>
            <a:schemeClr val="accent1"/>
          </a:solidFill>
        </a:ln>
      </dgm:spPr>
      <dgm:t>
        <a:bodyPr lIns="36000" tIns="0" rIns="36000" anchor="ctr"/>
        <a:lstStyle/>
        <a:p>
          <a:pPr marL="72000" indent="-72000" algn="l">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Assurer continuité et résilience</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dgm:t>
    </dgm:pt>
    <dgm:pt modelId="{09010068-1FA7-46E0-A092-1868206925B4}" type="parTrans" cxnId="{1E32E0DD-DC85-4051-8686-00017A8852CA}">
      <dgm:prSet/>
      <dgm:spPr/>
      <dgm:t>
        <a:bodyPr/>
        <a:lstStyle/>
        <a:p>
          <a:endParaRPr lang="fr-FR" noProof="0" dirty="0">
            <a:solidFill>
              <a:schemeClr val="accent6"/>
            </a:solidFill>
          </a:endParaRPr>
        </a:p>
      </dgm:t>
    </dgm:pt>
    <dgm:pt modelId="{04E27F7A-7F0B-47F5-A3D6-2409C60C3336}" type="sibTrans" cxnId="{1E32E0DD-DC85-4051-8686-00017A8852CA}">
      <dgm:prSet/>
      <dgm:spPr/>
      <dgm:t>
        <a:bodyPr/>
        <a:lstStyle/>
        <a:p>
          <a:endParaRPr lang="fr-FR" noProof="0" dirty="0">
            <a:solidFill>
              <a:schemeClr val="accent6"/>
            </a:solidFill>
          </a:endParaRPr>
        </a:p>
      </dgm:t>
    </dgm:pt>
    <dgm:pt modelId="{5BC6A85B-EA14-4692-A56B-FD571370AFC5}">
      <dgm:prSet custT="1"/>
      <dgm:spPr>
        <a:solidFill>
          <a:schemeClr val="bg1"/>
        </a:solidFill>
        <a:ln w="38100">
          <a:solidFill>
            <a:schemeClr val="accent1"/>
          </a:solidFill>
        </a:ln>
      </dgm:spPr>
      <dgm:t>
        <a:bodyPr lIns="36000" tIns="0" rIns="36000" anchor="ctr"/>
        <a:lstStyle/>
        <a:p>
          <a:pPr marL="72000" indent="-72000" algn="l">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Préserver et transmettre le capital</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dgm:t>
    </dgm:pt>
    <dgm:pt modelId="{4C52AFC5-D412-4197-9278-18108D693BD0}" type="parTrans" cxnId="{DEABE45D-3FE7-47B2-8A46-66BF78D5B967}">
      <dgm:prSet/>
      <dgm:spPr/>
      <dgm:t>
        <a:bodyPr/>
        <a:lstStyle/>
        <a:p>
          <a:endParaRPr lang="fr-FR" noProof="0" dirty="0">
            <a:solidFill>
              <a:schemeClr val="accent6"/>
            </a:solidFill>
          </a:endParaRPr>
        </a:p>
      </dgm:t>
    </dgm:pt>
    <dgm:pt modelId="{293C8F19-D850-420E-B9C7-F54C4B2F99C8}" type="sibTrans" cxnId="{DEABE45D-3FE7-47B2-8A46-66BF78D5B967}">
      <dgm:prSet/>
      <dgm:spPr/>
      <dgm:t>
        <a:bodyPr/>
        <a:lstStyle/>
        <a:p>
          <a:endParaRPr lang="fr-FR" noProof="0" dirty="0">
            <a:solidFill>
              <a:schemeClr val="accent6"/>
            </a:solidFill>
          </a:endParaRPr>
        </a:p>
      </dgm:t>
    </dgm:pt>
    <dgm:pt modelId="{230A7136-0859-4824-B4C1-B076AA0C2107}">
      <dgm:prSet custT="1"/>
      <dgm:spPr>
        <a:solidFill>
          <a:schemeClr val="bg1"/>
        </a:solidFill>
        <a:ln w="38100">
          <a:solidFill>
            <a:schemeClr val="accent1"/>
          </a:solidFill>
        </a:ln>
      </dgm:spPr>
      <dgm:t>
        <a:bodyPr lIns="36000" tIns="0" rIns="36000" anchor="ctr"/>
        <a:lstStyle/>
        <a:p>
          <a:pPr marL="72000" indent="-72000" algn="l">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Faire grandir et prospérer l’entreprise</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dgm:t>
    </dgm:pt>
    <dgm:pt modelId="{D5221679-491A-4FDD-955B-D573173C7861}" type="parTrans" cxnId="{70FDF7D7-5DBE-450C-ADAD-41F959EB9475}">
      <dgm:prSet/>
      <dgm:spPr/>
      <dgm:t>
        <a:bodyPr/>
        <a:lstStyle/>
        <a:p>
          <a:endParaRPr lang="fr-FR" noProof="0" dirty="0">
            <a:solidFill>
              <a:schemeClr val="accent6"/>
            </a:solidFill>
          </a:endParaRPr>
        </a:p>
      </dgm:t>
    </dgm:pt>
    <dgm:pt modelId="{C0F29E5E-A260-4E54-A72E-94361C40B8B2}" type="sibTrans" cxnId="{70FDF7D7-5DBE-450C-ADAD-41F959EB9475}">
      <dgm:prSet/>
      <dgm:spPr/>
      <dgm:t>
        <a:bodyPr/>
        <a:lstStyle/>
        <a:p>
          <a:endParaRPr lang="fr-FR" noProof="0" dirty="0">
            <a:solidFill>
              <a:schemeClr val="accent6"/>
            </a:solidFill>
          </a:endParaRPr>
        </a:p>
      </dgm:t>
    </dgm:pt>
    <dgm:pt modelId="{9A9E4233-F111-46E8-96DD-687599D17FCB}">
      <dgm:prSet custT="1"/>
      <dgm:spPr>
        <a:solidFill>
          <a:schemeClr val="bg1"/>
        </a:solidFill>
        <a:ln w="38100">
          <a:solidFill>
            <a:schemeClr val="accent1"/>
          </a:solidFill>
        </a:ln>
      </dgm:spPr>
      <dgm:t>
        <a:bodyPr lIns="36000" tIns="0" rIns="36000" anchor="ctr"/>
        <a:lstStyle/>
        <a:p>
          <a:pPr marL="72000" indent="-72000" algn="l">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Investir pour la prochaine génération</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dgm:t>
    </dgm:pt>
    <dgm:pt modelId="{AC93A847-F07B-43A3-A09A-009960F83B7C}" type="sibTrans" cxnId="{4C7B4634-97DB-4521-919C-E7815123EE2D}">
      <dgm:prSet/>
      <dgm:spPr/>
      <dgm:t>
        <a:bodyPr/>
        <a:lstStyle/>
        <a:p>
          <a:endParaRPr lang="fr-FR" noProof="0" dirty="0">
            <a:solidFill>
              <a:schemeClr val="accent6"/>
            </a:solidFill>
          </a:endParaRPr>
        </a:p>
      </dgm:t>
    </dgm:pt>
    <dgm:pt modelId="{B20697CB-5DA9-4D76-8F6C-B560235EC19D}" type="parTrans" cxnId="{4C7B4634-97DB-4521-919C-E7815123EE2D}">
      <dgm:prSet/>
      <dgm:spPr/>
      <dgm:t>
        <a:bodyPr/>
        <a:lstStyle/>
        <a:p>
          <a:endParaRPr lang="fr-FR" noProof="0" dirty="0">
            <a:solidFill>
              <a:schemeClr val="accent6"/>
            </a:solidFill>
          </a:endParaRPr>
        </a:p>
      </dgm:t>
    </dgm:pt>
    <dgm:pt modelId="{AFD7B76A-C0F6-4CE7-8184-4B36ECCAD92C}">
      <dgm:prSet custT="1"/>
      <dgm:spPr>
        <a:solidFill>
          <a:schemeClr val="bg1"/>
        </a:solidFill>
        <a:ln w="38100">
          <a:solidFill>
            <a:schemeClr val="accent1"/>
          </a:solidFill>
        </a:ln>
      </dgm:spPr>
      <dgm:t>
        <a:bodyPr lIns="36000" tIns="0" rIns="36000"/>
        <a:lstStyle/>
        <a:p>
          <a:pPr marL="72000" indent="-72000" algn="l"/>
          <a:r>
            <a:rPr lang="fr-FR" sz="900" b="0" noProof="0" dirty="0">
              <a:solidFill>
                <a:schemeClr val="accent6"/>
              </a:solidFill>
            </a:rPr>
            <a:t>Privilégier la durabilité de l’entreprise aux résultats à court terme</a:t>
          </a:r>
          <a:endParaRPr lang="fr-FR" sz="900" noProof="0" dirty="0">
            <a:solidFill>
              <a:schemeClr val="accent6"/>
            </a:solidFill>
          </a:endParaRPr>
        </a:p>
      </dgm:t>
    </dgm:pt>
    <dgm:pt modelId="{80BD9E5F-F1E6-48F5-9FEC-8469C3D0ABC2}" type="parTrans" cxnId="{A496A6D9-D147-4862-B19E-1A828FA28702}">
      <dgm:prSet/>
      <dgm:spPr/>
      <dgm:t>
        <a:bodyPr/>
        <a:lstStyle/>
        <a:p>
          <a:endParaRPr lang="fr-FR" noProof="0" dirty="0">
            <a:solidFill>
              <a:schemeClr val="accent6"/>
            </a:solidFill>
          </a:endParaRPr>
        </a:p>
      </dgm:t>
    </dgm:pt>
    <dgm:pt modelId="{AAE3F072-E9C2-434B-A654-72ECF6651E16}" type="sibTrans" cxnId="{A496A6D9-D147-4862-B19E-1A828FA28702}">
      <dgm:prSet/>
      <dgm:spPr/>
      <dgm:t>
        <a:bodyPr/>
        <a:lstStyle/>
        <a:p>
          <a:endParaRPr lang="fr-FR" noProof="0" dirty="0">
            <a:solidFill>
              <a:schemeClr val="accent6"/>
            </a:solidFill>
          </a:endParaRPr>
        </a:p>
      </dgm:t>
    </dgm:pt>
    <dgm:pt modelId="{065A3956-7483-426A-A85A-7AB0512BC490}">
      <dgm:prSet custT="1"/>
      <dgm:spPr>
        <a:solidFill>
          <a:schemeClr val="bg1"/>
        </a:solidFill>
        <a:ln w="38100">
          <a:solidFill>
            <a:schemeClr val="accent1"/>
          </a:solidFill>
        </a:ln>
      </dgm:spPr>
      <dgm:t>
        <a:bodyPr lIns="36000" tIns="0" rIns="36000"/>
        <a:lstStyle/>
        <a:p>
          <a:pPr marL="72000" indent="-72000" algn="l"/>
          <a:endParaRPr lang="fr-FR" sz="900" noProof="0" dirty="0">
            <a:solidFill>
              <a:schemeClr val="accent6"/>
            </a:solidFill>
          </a:endParaRPr>
        </a:p>
      </dgm:t>
    </dgm:pt>
    <dgm:pt modelId="{AA47FDD6-EAE5-4F56-8E7D-3278127E7740}" type="parTrans" cxnId="{47721AAA-EA1C-4CAF-8A74-C4AC25C22861}">
      <dgm:prSet/>
      <dgm:spPr/>
      <dgm:t>
        <a:bodyPr/>
        <a:lstStyle/>
        <a:p>
          <a:endParaRPr lang="fr-FR" noProof="0" dirty="0">
            <a:solidFill>
              <a:schemeClr val="accent6"/>
            </a:solidFill>
          </a:endParaRPr>
        </a:p>
      </dgm:t>
    </dgm:pt>
    <dgm:pt modelId="{2700A886-8858-4A57-870B-397463057F70}" type="sibTrans" cxnId="{47721AAA-EA1C-4CAF-8A74-C4AC25C22861}">
      <dgm:prSet/>
      <dgm:spPr/>
      <dgm:t>
        <a:bodyPr/>
        <a:lstStyle/>
        <a:p>
          <a:endParaRPr lang="fr-FR" noProof="0" dirty="0">
            <a:solidFill>
              <a:schemeClr val="accent6"/>
            </a:solidFill>
          </a:endParaRPr>
        </a:p>
      </dgm:t>
    </dgm:pt>
    <dgm:pt modelId="{200FBDA1-E83C-4116-84B9-5F581D21901A}">
      <dgm:prSet custT="1"/>
      <dgm:spPr>
        <a:solidFill>
          <a:schemeClr val="bg1"/>
        </a:solidFill>
        <a:ln w="38100">
          <a:solidFill>
            <a:schemeClr val="accent1"/>
          </a:solidFill>
        </a:ln>
      </dgm:spPr>
      <dgm:t>
        <a:bodyPr lIns="36000" tIns="0" rIns="36000"/>
        <a:lstStyle/>
        <a:p>
          <a:pPr marL="72000" indent="-72000" algn="l"/>
          <a:r>
            <a:rPr lang="fr-FR" sz="900" b="0" noProof="0" dirty="0">
              <a:solidFill>
                <a:schemeClr val="accent6"/>
              </a:solidFill>
            </a:rPr>
            <a:t>Création de valeur dans la durée</a:t>
          </a:r>
          <a:endParaRPr lang="fr-FR" sz="900" noProof="0" dirty="0">
            <a:solidFill>
              <a:schemeClr val="accent6"/>
            </a:solidFill>
          </a:endParaRPr>
        </a:p>
      </dgm:t>
    </dgm:pt>
    <dgm:pt modelId="{C0086AD4-399F-450F-9238-2DEB7746A170}" type="parTrans" cxnId="{DAF71BD3-5532-416E-8045-9F247B32FD86}">
      <dgm:prSet/>
      <dgm:spPr/>
      <dgm:t>
        <a:bodyPr/>
        <a:lstStyle/>
        <a:p>
          <a:endParaRPr lang="fr-FR" noProof="0" dirty="0">
            <a:solidFill>
              <a:schemeClr val="accent6"/>
            </a:solidFill>
          </a:endParaRPr>
        </a:p>
      </dgm:t>
    </dgm:pt>
    <dgm:pt modelId="{C8E83864-B9DF-45C6-9566-165E09797A69}" type="sibTrans" cxnId="{DAF71BD3-5532-416E-8045-9F247B32FD86}">
      <dgm:prSet/>
      <dgm:spPr/>
      <dgm:t>
        <a:bodyPr/>
        <a:lstStyle/>
        <a:p>
          <a:endParaRPr lang="fr-FR" noProof="0" dirty="0">
            <a:solidFill>
              <a:schemeClr val="accent6"/>
            </a:solidFill>
          </a:endParaRPr>
        </a:p>
      </dgm:t>
    </dgm:pt>
    <dgm:pt modelId="{6AE5FB83-6108-4ED8-AA3A-E6AAB4D73EF2}">
      <dgm:prSet custT="1"/>
      <dgm:spPr>
        <a:solidFill>
          <a:schemeClr val="bg1"/>
        </a:solidFill>
        <a:ln w="38100">
          <a:solidFill>
            <a:schemeClr val="accent1"/>
          </a:solidFill>
        </a:ln>
      </dgm:spPr>
      <dgm:t>
        <a:bodyPr lIns="36000" tIns="0" rIns="36000"/>
        <a:lstStyle/>
        <a:p>
          <a:pPr marL="72000" indent="-72000" algn="l"/>
          <a:r>
            <a:rPr lang="fr-FR" sz="900" b="0" noProof="0" dirty="0">
              <a:solidFill>
                <a:schemeClr val="accent6"/>
              </a:solidFill>
            </a:rPr>
            <a:t>Performance économique solide à travers les cycles</a:t>
          </a:r>
          <a:endParaRPr lang="fr-FR" sz="900" noProof="0" dirty="0">
            <a:solidFill>
              <a:schemeClr val="accent6"/>
            </a:solidFill>
          </a:endParaRPr>
        </a:p>
      </dgm:t>
    </dgm:pt>
    <dgm:pt modelId="{D41BE95D-6948-4B81-B3AA-19F4F0A9961F}" type="sibTrans" cxnId="{E3E6A844-E398-415F-A941-4826097B4355}">
      <dgm:prSet/>
      <dgm:spPr/>
      <dgm:t>
        <a:bodyPr/>
        <a:lstStyle/>
        <a:p>
          <a:endParaRPr lang="fr-FR" noProof="0" dirty="0">
            <a:solidFill>
              <a:schemeClr val="accent6"/>
            </a:solidFill>
          </a:endParaRPr>
        </a:p>
      </dgm:t>
    </dgm:pt>
    <dgm:pt modelId="{3B9A5958-71FD-4C83-B346-9FB41913C20A}" type="parTrans" cxnId="{E3E6A844-E398-415F-A941-4826097B4355}">
      <dgm:prSet/>
      <dgm:spPr/>
      <dgm:t>
        <a:bodyPr/>
        <a:lstStyle/>
        <a:p>
          <a:endParaRPr lang="fr-FR" noProof="0" dirty="0">
            <a:solidFill>
              <a:schemeClr val="accent6"/>
            </a:solidFill>
          </a:endParaRPr>
        </a:p>
      </dgm:t>
    </dgm:pt>
    <dgm:pt modelId="{728D0C89-7ACE-494F-B74B-244738E8C881}">
      <dgm:prSet custT="1"/>
      <dgm:spPr>
        <a:solidFill>
          <a:schemeClr val="bg1"/>
        </a:solidFill>
        <a:ln w="38100">
          <a:solidFill>
            <a:schemeClr val="accent1"/>
          </a:solidFill>
        </a:ln>
      </dgm:spPr>
      <dgm:t>
        <a:bodyPr lIns="36000" tIns="0" rIns="36000" anchor="ctr"/>
        <a:lstStyle/>
        <a:p>
          <a:pPr marL="72000" indent="-72000" algn="l">
            <a:buClrTx/>
            <a:buSzPct val="100000"/>
          </a:pPr>
          <a:r>
            <a:rPr kumimoji="0" lang="fr-FR" altLang="fr-FR" sz="900" b="0" i="0" u="none" strike="noStrike" cap="none" spc="0" normalizeH="0" baseline="0" noProof="0" dirty="0">
              <a:ln>
                <a:noFill/>
              </a:ln>
              <a:solidFill>
                <a:schemeClr val="accent6"/>
              </a:solidFill>
              <a:effectLst/>
              <a:uLnTx/>
              <a:uFillTx/>
              <a:latin typeface="Lato"/>
              <a:ea typeface="+mn-ea"/>
              <a:cs typeface="+mn-cs"/>
            </a:rPr>
            <a:t>Esprit d’entreprise comme ADN</a:t>
          </a:r>
          <a:endParaRPr lang="fr-FR" sz="900" noProof="0" dirty="0">
            <a:solidFill>
              <a:schemeClr val="accent6"/>
            </a:solidFill>
          </a:endParaRPr>
        </a:p>
      </dgm:t>
    </dgm:pt>
    <dgm:pt modelId="{B206872B-134F-46EC-BB47-255CB243CB9A}" type="parTrans" cxnId="{FF9D0FAE-F43A-455A-8BDA-0C02876C77E8}">
      <dgm:prSet/>
      <dgm:spPr/>
      <dgm:t>
        <a:bodyPr/>
        <a:lstStyle/>
        <a:p>
          <a:endParaRPr lang="fr-FR" noProof="0" dirty="0">
            <a:solidFill>
              <a:schemeClr val="accent6"/>
            </a:solidFill>
          </a:endParaRPr>
        </a:p>
      </dgm:t>
    </dgm:pt>
    <dgm:pt modelId="{2E75D9E1-A109-40E6-9FE0-C3525B954604}" type="sibTrans" cxnId="{FF9D0FAE-F43A-455A-8BDA-0C02876C77E8}">
      <dgm:prSet/>
      <dgm:spPr/>
      <dgm:t>
        <a:bodyPr/>
        <a:lstStyle/>
        <a:p>
          <a:endParaRPr lang="fr-FR" noProof="0" dirty="0">
            <a:solidFill>
              <a:schemeClr val="accent6"/>
            </a:solidFill>
          </a:endParaRPr>
        </a:p>
      </dgm:t>
    </dgm:pt>
    <dgm:pt modelId="{3BFD7F02-02AC-4D00-A11C-8CED6CAFD559}">
      <dgm:prSet custT="1"/>
      <dgm:spPr>
        <a:solidFill>
          <a:schemeClr val="bg1"/>
        </a:solidFill>
        <a:ln w="38100">
          <a:solidFill>
            <a:schemeClr val="accent1"/>
          </a:solidFill>
        </a:ln>
      </dgm:spPr>
      <dgm:t>
        <a:bodyPr lIns="36000" tIns="0" rIns="36000" anchor="ctr"/>
        <a:lstStyle/>
        <a:p>
          <a:pPr marL="72000" indent="-72000" algn="l">
            <a:buClrTx/>
            <a:buSzPct val="100000"/>
          </a:pPr>
          <a:r>
            <a:rPr kumimoji="0" lang="fr-FR" altLang="fr-FR" sz="900" b="0" i="0" u="none" strike="noStrike" cap="none" spc="0" normalizeH="0" baseline="0" noProof="0" dirty="0">
              <a:ln>
                <a:noFill/>
              </a:ln>
              <a:solidFill>
                <a:schemeClr val="accent6"/>
              </a:solidFill>
              <a:effectLst/>
              <a:uLnTx/>
              <a:uFillTx/>
              <a:latin typeface="Lato"/>
              <a:ea typeface="+mn-ea"/>
              <a:cs typeface="+mn-cs"/>
            </a:rPr>
            <a:t>Culture d’innovation transcendant les générations</a:t>
          </a:r>
          <a:endParaRPr lang="fr-FR" sz="900" noProof="0" dirty="0">
            <a:solidFill>
              <a:schemeClr val="accent6"/>
            </a:solidFill>
          </a:endParaRPr>
        </a:p>
      </dgm:t>
    </dgm:pt>
    <dgm:pt modelId="{73D5F26D-D1C0-43B4-B18D-C6D109E6B78D}" type="parTrans" cxnId="{BAD84210-1558-4AC0-BE14-9E748216A11C}">
      <dgm:prSet/>
      <dgm:spPr/>
      <dgm:t>
        <a:bodyPr/>
        <a:lstStyle/>
        <a:p>
          <a:endParaRPr lang="fr-FR" noProof="0" dirty="0">
            <a:solidFill>
              <a:schemeClr val="accent6"/>
            </a:solidFill>
          </a:endParaRPr>
        </a:p>
      </dgm:t>
    </dgm:pt>
    <dgm:pt modelId="{D7A6481F-7295-46ED-8E30-BDFC3CC8E4CC}" type="sibTrans" cxnId="{BAD84210-1558-4AC0-BE14-9E748216A11C}">
      <dgm:prSet/>
      <dgm:spPr/>
      <dgm:t>
        <a:bodyPr/>
        <a:lstStyle/>
        <a:p>
          <a:endParaRPr lang="fr-FR" noProof="0" dirty="0">
            <a:solidFill>
              <a:schemeClr val="accent6"/>
            </a:solidFill>
          </a:endParaRPr>
        </a:p>
      </dgm:t>
    </dgm:pt>
    <dgm:pt modelId="{5144B0B7-ED04-4597-8B7B-4D116E2B9763}">
      <dgm:prSet custT="1"/>
      <dgm:spPr>
        <a:solidFill>
          <a:schemeClr val="bg1"/>
        </a:solidFill>
        <a:ln w="38100">
          <a:solidFill>
            <a:schemeClr val="accent1"/>
          </a:solidFill>
        </a:ln>
      </dgm:spPr>
      <dgm:t>
        <a:bodyPr lIns="36000" tIns="0" rIns="36000" anchor="ctr"/>
        <a:lstStyle/>
        <a:p>
          <a:pPr marL="72000" indent="-72000" algn="l">
            <a:buClrTx/>
            <a:buSzPct val="100000"/>
          </a:pPr>
          <a:r>
            <a:rPr kumimoji="0" lang="fr-FR" altLang="fr-FR" sz="900" b="0" i="0" u="none" strike="noStrike" cap="none" spc="0" normalizeH="0" baseline="0" noProof="0" dirty="0">
              <a:ln>
                <a:noFill/>
              </a:ln>
              <a:solidFill>
                <a:schemeClr val="accent6"/>
              </a:solidFill>
              <a:effectLst/>
              <a:uLnTx/>
              <a:uFillTx/>
              <a:latin typeface="Lato"/>
              <a:ea typeface="+mn-ea"/>
              <a:cs typeface="+mn-cs"/>
            </a:rPr>
            <a:t>Motivation du fondateur</a:t>
          </a:r>
          <a:endParaRPr lang="fr-FR" sz="900" noProof="0" dirty="0">
            <a:solidFill>
              <a:schemeClr val="accent6"/>
            </a:solidFill>
          </a:endParaRPr>
        </a:p>
      </dgm:t>
    </dgm:pt>
    <dgm:pt modelId="{FF70154C-69DA-4D8B-8CF6-C0D15A2A0FF9}" type="sibTrans" cxnId="{141F8744-5B23-4C76-B53E-92E00B6B479D}">
      <dgm:prSet/>
      <dgm:spPr/>
      <dgm:t>
        <a:bodyPr/>
        <a:lstStyle/>
        <a:p>
          <a:endParaRPr lang="fr-FR" noProof="0" dirty="0">
            <a:solidFill>
              <a:schemeClr val="accent6"/>
            </a:solidFill>
          </a:endParaRPr>
        </a:p>
      </dgm:t>
    </dgm:pt>
    <dgm:pt modelId="{E66949C7-7948-4FCE-9F2C-B8F1E6821D7A}" type="parTrans" cxnId="{141F8744-5B23-4C76-B53E-92E00B6B479D}">
      <dgm:prSet/>
      <dgm:spPr/>
      <dgm:t>
        <a:bodyPr/>
        <a:lstStyle/>
        <a:p>
          <a:endParaRPr lang="fr-FR" noProof="0" dirty="0">
            <a:solidFill>
              <a:schemeClr val="accent6"/>
            </a:solidFill>
          </a:endParaRPr>
        </a:p>
      </dgm:t>
    </dgm:pt>
    <dgm:pt modelId="{EC5FDC53-C9B2-4530-9D9E-1190062A575D}">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Responsabilité sociale</a:t>
          </a:r>
        </a:p>
      </dgm:t>
    </dgm:pt>
    <dgm:pt modelId="{3080F1C1-E7A5-4DB2-A055-B1AAF13D8F31}" type="parTrans" cxnId="{A61BB6C3-6F34-4661-BF35-ACC68DFA0911}">
      <dgm:prSet/>
      <dgm:spPr/>
      <dgm:t>
        <a:bodyPr/>
        <a:lstStyle/>
        <a:p>
          <a:endParaRPr lang="fr-FR" noProof="0" dirty="0">
            <a:solidFill>
              <a:schemeClr val="accent6"/>
            </a:solidFill>
          </a:endParaRPr>
        </a:p>
      </dgm:t>
    </dgm:pt>
    <dgm:pt modelId="{45D24D51-D835-420A-91EB-6E61F3761B10}" type="sibTrans" cxnId="{A61BB6C3-6F34-4661-BF35-ACC68DFA0911}">
      <dgm:prSet/>
      <dgm:spPr/>
      <dgm:t>
        <a:bodyPr/>
        <a:lstStyle/>
        <a:p>
          <a:endParaRPr lang="fr-FR" noProof="0" dirty="0">
            <a:solidFill>
              <a:schemeClr val="accent6"/>
            </a:solidFill>
          </a:endParaRPr>
        </a:p>
      </dgm:t>
    </dgm:pt>
    <dgm:pt modelId="{676D8DB6-2426-4583-B42B-323507755DBE}">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Influence de la famille</a:t>
          </a:r>
        </a:p>
      </dgm:t>
    </dgm:pt>
    <dgm:pt modelId="{B5BA7B13-B6AE-4279-A533-208A8C3F622D}" type="parTrans" cxnId="{DE7766C4-1B6E-48F7-A374-D7DE27CE6EC3}">
      <dgm:prSet/>
      <dgm:spPr/>
      <dgm:t>
        <a:bodyPr/>
        <a:lstStyle/>
        <a:p>
          <a:endParaRPr lang="fr-FR" noProof="0" dirty="0">
            <a:solidFill>
              <a:schemeClr val="accent6"/>
            </a:solidFill>
          </a:endParaRPr>
        </a:p>
      </dgm:t>
    </dgm:pt>
    <dgm:pt modelId="{3F28F30F-F7E2-4B5C-A156-D6F0647644A5}" type="sibTrans" cxnId="{DE7766C4-1B6E-48F7-A374-D7DE27CE6EC3}">
      <dgm:prSet/>
      <dgm:spPr/>
      <dgm:t>
        <a:bodyPr/>
        <a:lstStyle/>
        <a:p>
          <a:endParaRPr lang="fr-FR" noProof="0" dirty="0">
            <a:solidFill>
              <a:schemeClr val="accent6"/>
            </a:solidFill>
          </a:endParaRPr>
        </a:p>
      </dgm:t>
    </dgm:pt>
    <dgm:pt modelId="{772EA1C2-D431-4619-8784-88D056FC3E1E}">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Culture d’entreprise</a:t>
          </a:r>
        </a:p>
      </dgm:t>
    </dgm:pt>
    <dgm:pt modelId="{FBC8F8C1-CC10-40DD-B5B5-DDF0D4799A2E}" type="parTrans" cxnId="{8C563980-CD8A-4C70-94C0-85D8121CC347}">
      <dgm:prSet/>
      <dgm:spPr/>
      <dgm:t>
        <a:bodyPr/>
        <a:lstStyle/>
        <a:p>
          <a:endParaRPr lang="fr-FR" noProof="0" dirty="0">
            <a:solidFill>
              <a:schemeClr val="accent6"/>
            </a:solidFill>
          </a:endParaRPr>
        </a:p>
      </dgm:t>
    </dgm:pt>
    <dgm:pt modelId="{E0C031ED-BA81-4EBE-B243-5299EF9B52B1}" type="sibTrans" cxnId="{8C563980-CD8A-4C70-94C0-85D8121CC347}">
      <dgm:prSet/>
      <dgm:spPr/>
      <dgm:t>
        <a:bodyPr/>
        <a:lstStyle/>
        <a:p>
          <a:endParaRPr lang="fr-FR" noProof="0" dirty="0">
            <a:solidFill>
              <a:schemeClr val="accent6"/>
            </a:solidFill>
          </a:endParaRPr>
        </a:p>
      </dgm:t>
    </dgm:pt>
    <dgm:pt modelId="{46654EF4-3C82-4977-93E1-88A92EDA195B}">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Identité &amp; réputation familiale</a:t>
          </a:r>
        </a:p>
      </dgm:t>
    </dgm:pt>
    <dgm:pt modelId="{4519C0DC-B198-4DB0-9BA1-F51701D8D3CF}" type="parTrans" cxnId="{4AC0D04A-FBB5-42D1-9C9D-056A75E6F113}">
      <dgm:prSet/>
      <dgm:spPr/>
      <dgm:t>
        <a:bodyPr/>
        <a:lstStyle/>
        <a:p>
          <a:endParaRPr lang="fr-FR" noProof="0" dirty="0">
            <a:solidFill>
              <a:schemeClr val="accent6"/>
            </a:solidFill>
          </a:endParaRPr>
        </a:p>
      </dgm:t>
    </dgm:pt>
    <dgm:pt modelId="{6B0F4BF6-C385-4D64-B4B1-159282295BEF}" type="sibTrans" cxnId="{4AC0D04A-FBB5-42D1-9C9D-056A75E6F113}">
      <dgm:prSet/>
      <dgm:spPr/>
      <dgm:t>
        <a:bodyPr/>
        <a:lstStyle/>
        <a:p>
          <a:endParaRPr lang="fr-FR" noProof="0" dirty="0">
            <a:solidFill>
              <a:schemeClr val="accent6"/>
            </a:solidFill>
          </a:endParaRPr>
        </a:p>
      </dgm:t>
    </dgm:pt>
    <dgm:pt modelId="{3F3CBF3B-C4E3-448D-841F-8B6813A246BB}">
      <dgm:prSet custT="1"/>
      <dgm:spPr>
        <a:solidFill>
          <a:schemeClr val="bg1"/>
        </a:solidFill>
        <a:ln w="38100">
          <a:solidFill>
            <a:schemeClr val="accent1"/>
          </a:solidFill>
        </a:ln>
      </dgm:spPr>
      <dgm:t>
        <a:bodyPr lIns="36000" tIns="0" rIns="36000"/>
        <a:lstStyle/>
        <a:p>
          <a:pPr marL="72000" indent="-72000" algn="l">
            <a:buClr>
              <a:schemeClr val="bg1"/>
            </a:buClr>
          </a:pPr>
          <a:endParaRPr kumimoji="0" lang="fr-FR" altLang="fr-FR" sz="900" b="0" i="0" u="none" strike="noStrike" cap="none" spc="0" normalizeH="0" baseline="0" noProof="0" dirty="0">
            <a:ln>
              <a:noFill/>
            </a:ln>
            <a:solidFill>
              <a:schemeClr val="accent6"/>
            </a:solidFill>
            <a:effectLst/>
            <a:uLnTx/>
            <a:uFillTx/>
            <a:latin typeface="Lato"/>
            <a:ea typeface="+mn-ea"/>
            <a:cs typeface="+mn-cs"/>
          </a:endParaRPr>
        </a:p>
      </dgm:t>
    </dgm:pt>
    <dgm:pt modelId="{37B6B605-8C45-4BE8-8229-23D74D1D1319}" type="parTrans" cxnId="{46AF18A9-30FF-4967-9B02-64C8DE4FF3C8}">
      <dgm:prSet/>
      <dgm:spPr/>
      <dgm:t>
        <a:bodyPr/>
        <a:lstStyle/>
        <a:p>
          <a:endParaRPr lang="fr-FR" noProof="0" dirty="0">
            <a:solidFill>
              <a:schemeClr val="accent6"/>
            </a:solidFill>
          </a:endParaRPr>
        </a:p>
      </dgm:t>
    </dgm:pt>
    <dgm:pt modelId="{39A0ABCA-E407-4D2F-A180-C537742ED09D}" type="sibTrans" cxnId="{46AF18A9-30FF-4967-9B02-64C8DE4FF3C8}">
      <dgm:prSet/>
      <dgm:spPr/>
      <dgm:t>
        <a:bodyPr/>
        <a:lstStyle/>
        <a:p>
          <a:endParaRPr lang="fr-FR" noProof="0" dirty="0">
            <a:solidFill>
              <a:schemeClr val="accent6"/>
            </a:solidFill>
          </a:endParaRPr>
        </a:p>
      </dgm:t>
    </dgm:pt>
    <dgm:pt modelId="{AD0542EC-56FA-4F42-B7CA-F3138492CE07}">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Un management engagé et contrôlé</a:t>
          </a:r>
        </a:p>
      </dgm:t>
    </dgm:pt>
    <dgm:pt modelId="{2B007B77-D51B-4F04-8539-4C2166FFF489}" type="parTrans" cxnId="{2CEECA9A-53B8-4DCD-97AB-792BB1925EE0}">
      <dgm:prSet/>
      <dgm:spPr/>
      <dgm:t>
        <a:bodyPr/>
        <a:lstStyle/>
        <a:p>
          <a:endParaRPr lang="fr-FR" noProof="0" dirty="0">
            <a:solidFill>
              <a:schemeClr val="accent6"/>
            </a:solidFill>
          </a:endParaRPr>
        </a:p>
      </dgm:t>
    </dgm:pt>
    <dgm:pt modelId="{BCBF2215-B569-440D-9B30-B00E388D4E89}" type="sibTrans" cxnId="{2CEECA9A-53B8-4DCD-97AB-792BB1925EE0}">
      <dgm:prSet/>
      <dgm:spPr/>
      <dgm:t>
        <a:bodyPr/>
        <a:lstStyle/>
        <a:p>
          <a:endParaRPr lang="fr-FR" noProof="0" dirty="0">
            <a:solidFill>
              <a:schemeClr val="accent6"/>
            </a:solidFill>
          </a:endParaRPr>
        </a:p>
      </dgm:t>
    </dgm:pt>
    <dgm:pt modelId="{4FC64E30-5136-41A0-84CA-32B3A6FD1321}">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Une gestion plus étroitement alignée sur ’intérêt des actionnaires</a:t>
          </a:r>
        </a:p>
      </dgm:t>
    </dgm:pt>
    <dgm:pt modelId="{3CB4E765-9477-4A80-BD74-6FD2885AA144}" type="parTrans" cxnId="{0687AD89-B6DA-4E34-9AC4-DB78C94961A4}">
      <dgm:prSet/>
      <dgm:spPr/>
      <dgm:t>
        <a:bodyPr/>
        <a:lstStyle/>
        <a:p>
          <a:endParaRPr lang="fr-FR" noProof="0" dirty="0">
            <a:solidFill>
              <a:schemeClr val="accent6"/>
            </a:solidFill>
          </a:endParaRPr>
        </a:p>
      </dgm:t>
    </dgm:pt>
    <dgm:pt modelId="{6C5A603F-5A02-4C48-B9EB-421BD34728B9}" type="sibTrans" cxnId="{0687AD89-B6DA-4E34-9AC4-DB78C94961A4}">
      <dgm:prSet/>
      <dgm:spPr/>
      <dgm:t>
        <a:bodyPr/>
        <a:lstStyle/>
        <a:p>
          <a:endParaRPr lang="fr-FR" noProof="0" dirty="0">
            <a:solidFill>
              <a:schemeClr val="accent6"/>
            </a:solidFill>
          </a:endParaRPr>
        </a:p>
      </dgm:t>
    </dgm:pt>
    <dgm:pt modelId="{EB776534-9044-43B8-A8C9-528979F60802}">
      <dgm:prSet custT="1"/>
      <dgm:spPr>
        <a:solidFill>
          <a:schemeClr val="bg1"/>
        </a:solidFill>
        <a:ln w="38100">
          <a:solidFill>
            <a:schemeClr val="accent1"/>
          </a:solidFill>
        </a:ln>
      </dgm:spPr>
      <dgm:t>
        <a:bodyPr lIns="36000" tIns="0" rIns="36000"/>
        <a:lstStyle/>
        <a:p>
          <a:pPr marL="72000" indent="-72000" algn="l">
            <a:buClr>
              <a:schemeClr val="bg1"/>
            </a:buClr>
          </a:pPr>
          <a:endParaRPr kumimoji="0" lang="fr-FR" altLang="fr-FR" sz="900" b="0" i="0" u="none" strike="noStrike" cap="none" spc="0" normalizeH="0" baseline="0" noProof="0" dirty="0">
            <a:ln>
              <a:noFill/>
            </a:ln>
            <a:solidFill>
              <a:schemeClr val="accent6"/>
            </a:solidFill>
            <a:effectLst/>
            <a:uLnTx/>
            <a:uFillTx/>
            <a:latin typeface="Lato"/>
            <a:ea typeface="+mn-ea"/>
            <a:cs typeface="+mn-cs"/>
          </a:endParaRPr>
        </a:p>
      </dgm:t>
    </dgm:pt>
    <dgm:pt modelId="{C0E00B92-8D7A-428F-B18C-B53D36972354}" type="parTrans" cxnId="{EADD196C-B0B9-4A8B-9993-F59D26D1A51D}">
      <dgm:prSet/>
      <dgm:spPr/>
      <dgm:t>
        <a:bodyPr/>
        <a:lstStyle/>
        <a:p>
          <a:endParaRPr lang="fr-FR" noProof="0" dirty="0">
            <a:solidFill>
              <a:schemeClr val="accent6"/>
            </a:solidFill>
          </a:endParaRPr>
        </a:p>
      </dgm:t>
    </dgm:pt>
    <dgm:pt modelId="{E65B2B90-8187-47F1-A613-D3588240E62B}" type="sibTrans" cxnId="{EADD196C-B0B9-4A8B-9993-F59D26D1A51D}">
      <dgm:prSet/>
      <dgm:spPr/>
      <dgm:t>
        <a:bodyPr/>
        <a:lstStyle/>
        <a:p>
          <a:endParaRPr lang="fr-FR" noProof="0" dirty="0">
            <a:solidFill>
              <a:schemeClr val="accent6"/>
            </a:solidFill>
          </a:endParaRPr>
        </a:p>
      </dgm:t>
    </dgm:pt>
    <dgm:pt modelId="{A2276BA8-FA12-4653-AFFD-6DE40456FBCC}">
      <dgm:prSet custT="1"/>
      <dgm:spPr>
        <a:solidFill>
          <a:schemeClr val="bg1"/>
        </a:solidFill>
        <a:ln w="38100">
          <a:solidFill>
            <a:schemeClr val="accent1"/>
          </a:solidFill>
        </a:ln>
      </dgm:spPr>
      <dgm:t>
        <a:bodyPr lIns="36000" tIns="0" rIns="36000"/>
        <a:lstStyle/>
        <a:p>
          <a:pPr marL="72000" indent="-72000" algn="l">
            <a:buClrTx/>
          </a:pPr>
          <a:r>
            <a:rPr kumimoji="0" lang="fr-FR" altLang="fr-FR" sz="900" b="0" i="0" u="none" strike="noStrike" cap="none" spc="0" normalizeH="0" baseline="0" noProof="0" dirty="0">
              <a:ln>
                <a:noFill/>
              </a:ln>
              <a:solidFill>
                <a:schemeClr val="accent6"/>
              </a:solidFill>
              <a:effectLst/>
              <a:uLnTx/>
              <a:uFillTx/>
              <a:latin typeface="Lato"/>
              <a:ea typeface="+mn-ea"/>
              <a:cs typeface="+mn-cs"/>
            </a:rPr>
            <a:t>L’indépendance comme leitmotiv</a:t>
          </a:r>
        </a:p>
      </dgm:t>
    </dgm:pt>
    <dgm:pt modelId="{303CEE17-6222-4FF8-AC50-34074F07A0F8}" type="parTrans" cxnId="{18CC843E-12EB-40BE-B0FF-95FD06005700}">
      <dgm:prSet/>
      <dgm:spPr/>
      <dgm:t>
        <a:bodyPr/>
        <a:lstStyle/>
        <a:p>
          <a:endParaRPr lang="fr-FR" noProof="0" dirty="0">
            <a:solidFill>
              <a:schemeClr val="accent6"/>
            </a:solidFill>
          </a:endParaRPr>
        </a:p>
      </dgm:t>
    </dgm:pt>
    <dgm:pt modelId="{D409771E-75BC-4F29-967A-D2B06A4B09EC}" type="sibTrans" cxnId="{18CC843E-12EB-40BE-B0FF-95FD06005700}">
      <dgm:prSet/>
      <dgm:spPr/>
      <dgm:t>
        <a:bodyPr/>
        <a:lstStyle/>
        <a:p>
          <a:endParaRPr lang="fr-FR" noProof="0" dirty="0">
            <a:solidFill>
              <a:schemeClr val="accent6"/>
            </a:solidFill>
          </a:endParaRPr>
        </a:p>
      </dgm:t>
    </dgm:pt>
    <dgm:pt modelId="{9ED6212E-9D9A-4441-84B5-140261E00822}">
      <dgm:prSet custT="1"/>
      <dgm:spPr>
        <a:solidFill>
          <a:schemeClr val="bg1"/>
        </a:solidFill>
        <a:ln w="38100">
          <a:solidFill>
            <a:schemeClr val="accent1"/>
          </a:solidFill>
        </a:ln>
      </dgm:spPr>
      <dgm:t>
        <a:bodyPr lIns="36000" tIns="0" rIns="36000"/>
        <a:lstStyle/>
        <a:p>
          <a:pPr marL="72000" indent="-72000" algn="l"/>
          <a:r>
            <a:rPr kumimoji="0" lang="fr-FR" altLang="fr-FR" sz="900" b="0" i="0" u="none" strike="noStrike" cap="none" spc="0" normalizeH="0" baseline="0" noProof="0" dirty="0">
              <a:ln>
                <a:noFill/>
              </a:ln>
              <a:solidFill>
                <a:schemeClr val="accent6"/>
              </a:solidFill>
              <a:effectLst/>
              <a:uLnTx/>
              <a:uFillTx/>
              <a:latin typeface="+mn-lt"/>
              <a:ea typeface="+mn-ea"/>
              <a:cs typeface="+mn-cs"/>
            </a:rPr>
            <a:t>Approche ciblée de l’investissement </a:t>
          </a:r>
        </a:p>
      </dgm:t>
    </dgm:pt>
    <dgm:pt modelId="{B495E414-CAC0-4760-96C8-B6B701916EFF}" type="parTrans" cxnId="{6457C986-4D30-4A4F-939F-F9CCD2167026}">
      <dgm:prSet/>
      <dgm:spPr/>
      <dgm:t>
        <a:bodyPr/>
        <a:lstStyle/>
        <a:p>
          <a:endParaRPr lang="fr-FR" noProof="0" dirty="0">
            <a:solidFill>
              <a:schemeClr val="accent6"/>
            </a:solidFill>
          </a:endParaRPr>
        </a:p>
      </dgm:t>
    </dgm:pt>
    <dgm:pt modelId="{66FD03BB-C658-4C13-A258-238E562BB8B8}" type="sibTrans" cxnId="{6457C986-4D30-4A4F-939F-F9CCD2167026}">
      <dgm:prSet/>
      <dgm:spPr/>
      <dgm:t>
        <a:bodyPr/>
        <a:lstStyle/>
        <a:p>
          <a:endParaRPr lang="fr-FR" noProof="0" dirty="0">
            <a:solidFill>
              <a:schemeClr val="accent6"/>
            </a:solidFill>
          </a:endParaRPr>
        </a:p>
      </dgm:t>
    </dgm:pt>
    <dgm:pt modelId="{C5569CDF-CC66-4C98-A5EA-2879822A8C2A}">
      <dgm:prSet custT="1"/>
      <dgm:spPr>
        <a:solidFill>
          <a:schemeClr val="bg1"/>
        </a:solidFill>
        <a:ln w="38100">
          <a:solidFill>
            <a:schemeClr val="accent1"/>
          </a:solidFill>
        </a:ln>
      </dgm:spPr>
      <dgm:t>
        <a:bodyPr lIns="36000" tIns="0" rIns="36000"/>
        <a:lstStyle/>
        <a:p>
          <a:pPr marL="72000" indent="-72000" algn="l"/>
          <a:r>
            <a:rPr kumimoji="0" lang="fr-FR" altLang="fr-FR" sz="900" b="0" i="0" u="none" strike="noStrike" cap="none" spc="0" normalizeH="0" baseline="0" noProof="0" dirty="0">
              <a:ln>
                <a:noFill/>
              </a:ln>
              <a:solidFill>
                <a:schemeClr val="accent6"/>
              </a:solidFill>
              <a:effectLst/>
              <a:uLnTx/>
              <a:uFillTx/>
              <a:latin typeface="+mn-lt"/>
              <a:ea typeface="+mn-ea"/>
              <a:cs typeface="+mn-cs"/>
            </a:rPr>
            <a:t>Productivité de la R&amp;D</a:t>
          </a:r>
        </a:p>
      </dgm:t>
    </dgm:pt>
    <dgm:pt modelId="{F370F74E-1C0E-498B-8FE3-AE03304B758F}" type="parTrans" cxnId="{AAA6FE63-610B-4AE4-8C15-197C90895D45}">
      <dgm:prSet/>
      <dgm:spPr/>
      <dgm:t>
        <a:bodyPr/>
        <a:lstStyle/>
        <a:p>
          <a:endParaRPr lang="fr-FR" noProof="0" dirty="0">
            <a:solidFill>
              <a:schemeClr val="accent6"/>
            </a:solidFill>
          </a:endParaRPr>
        </a:p>
      </dgm:t>
    </dgm:pt>
    <dgm:pt modelId="{134A199F-24E2-454D-B050-04818E210D63}" type="sibTrans" cxnId="{AAA6FE63-610B-4AE4-8C15-197C90895D45}">
      <dgm:prSet/>
      <dgm:spPr/>
      <dgm:t>
        <a:bodyPr/>
        <a:lstStyle/>
        <a:p>
          <a:endParaRPr lang="fr-FR" noProof="0" dirty="0">
            <a:solidFill>
              <a:schemeClr val="accent6"/>
            </a:solidFill>
          </a:endParaRPr>
        </a:p>
      </dgm:t>
    </dgm:pt>
    <dgm:pt modelId="{361DEEEA-334A-4546-842A-84C14F1DAEB2}">
      <dgm:prSet custT="1"/>
      <dgm:spPr>
        <a:solidFill>
          <a:schemeClr val="bg1"/>
        </a:solidFill>
        <a:ln w="38100">
          <a:solidFill>
            <a:schemeClr val="accent1"/>
          </a:solidFill>
        </a:ln>
      </dgm:spPr>
      <dgm:t>
        <a:bodyPr lIns="36000" tIns="0" rIns="36000"/>
        <a:lstStyle/>
        <a:p>
          <a:pPr marL="72000" indent="-72000" algn="l"/>
          <a:r>
            <a:rPr kumimoji="0" lang="fr-FR" altLang="fr-FR" sz="900" b="0" i="0" u="none" strike="noStrike" cap="none" spc="0" normalizeH="0" baseline="0" noProof="0" dirty="0">
              <a:ln>
                <a:noFill/>
              </a:ln>
              <a:solidFill>
                <a:schemeClr val="accent6"/>
              </a:solidFill>
              <a:effectLst/>
              <a:uLnTx/>
              <a:uFillTx/>
              <a:latin typeface="+mn-lt"/>
              <a:ea typeface="+mn-ea"/>
              <a:cs typeface="+mn-cs"/>
            </a:rPr>
            <a:t>Faible endettement</a:t>
          </a:r>
        </a:p>
      </dgm:t>
    </dgm:pt>
    <dgm:pt modelId="{6C7F5C2B-75B9-4974-8202-03A07D6A5808}" type="parTrans" cxnId="{78B148C9-E854-4838-BAEE-0FE64FFBCB37}">
      <dgm:prSet/>
      <dgm:spPr/>
      <dgm:t>
        <a:bodyPr/>
        <a:lstStyle/>
        <a:p>
          <a:endParaRPr lang="fr-FR" noProof="0" dirty="0">
            <a:solidFill>
              <a:schemeClr val="accent6"/>
            </a:solidFill>
          </a:endParaRPr>
        </a:p>
      </dgm:t>
    </dgm:pt>
    <dgm:pt modelId="{58BA2001-07DB-40CA-80BE-48954B1E3BE2}" type="sibTrans" cxnId="{78B148C9-E854-4838-BAEE-0FE64FFBCB37}">
      <dgm:prSet/>
      <dgm:spPr/>
      <dgm:t>
        <a:bodyPr/>
        <a:lstStyle/>
        <a:p>
          <a:endParaRPr lang="fr-FR" noProof="0" dirty="0">
            <a:solidFill>
              <a:schemeClr val="accent6"/>
            </a:solidFill>
          </a:endParaRPr>
        </a:p>
      </dgm:t>
    </dgm:pt>
    <dgm:pt modelId="{DB2E862E-97DD-4537-9B39-63AE9171526C}">
      <dgm:prSet custT="1"/>
      <dgm:spPr>
        <a:solidFill>
          <a:schemeClr val="bg1"/>
        </a:solidFill>
        <a:ln w="38100">
          <a:solidFill>
            <a:schemeClr val="accent1"/>
          </a:solidFill>
        </a:ln>
      </dgm:spPr>
      <dgm:t>
        <a:bodyPr lIns="36000" tIns="0" rIns="36000"/>
        <a:lstStyle/>
        <a:p>
          <a:pPr marL="72000" indent="-72000" algn="l"/>
          <a:r>
            <a:rPr kumimoji="0" lang="fr-FR" altLang="fr-FR" sz="900" b="0" i="0" u="none" strike="noStrike" cap="none" spc="0" normalizeH="0" baseline="0" noProof="0" dirty="0">
              <a:ln>
                <a:noFill/>
              </a:ln>
              <a:solidFill>
                <a:schemeClr val="accent6"/>
              </a:solidFill>
              <a:effectLst/>
              <a:uLnTx/>
              <a:uFillTx/>
              <a:latin typeface="+mn-lt"/>
              <a:ea typeface="+mn-ea"/>
              <a:cs typeface="+mn-cs"/>
            </a:rPr>
            <a:t>Croissance disciplinée</a:t>
          </a:r>
        </a:p>
      </dgm:t>
    </dgm:pt>
    <dgm:pt modelId="{AEC9E24B-0E56-4CE2-A970-808EE303E691}" type="parTrans" cxnId="{B44BB105-E24B-4925-84D2-3C92A3FB521B}">
      <dgm:prSet/>
      <dgm:spPr/>
      <dgm:t>
        <a:bodyPr/>
        <a:lstStyle/>
        <a:p>
          <a:endParaRPr lang="fr-FR" noProof="0" dirty="0">
            <a:solidFill>
              <a:schemeClr val="accent6"/>
            </a:solidFill>
          </a:endParaRPr>
        </a:p>
      </dgm:t>
    </dgm:pt>
    <dgm:pt modelId="{F90F4129-638E-4106-8CB4-B2CB1E335052}" type="sibTrans" cxnId="{B44BB105-E24B-4925-84D2-3C92A3FB521B}">
      <dgm:prSet/>
      <dgm:spPr/>
      <dgm:t>
        <a:bodyPr/>
        <a:lstStyle/>
        <a:p>
          <a:endParaRPr lang="fr-FR" noProof="0" dirty="0">
            <a:solidFill>
              <a:schemeClr val="accent6"/>
            </a:solidFill>
          </a:endParaRPr>
        </a:p>
      </dgm:t>
    </dgm:pt>
    <dgm:pt modelId="{B9ECBB78-B480-4DBD-804A-EDE649E679EF}">
      <dgm:prSet custT="1"/>
      <dgm:spPr>
        <a:solidFill>
          <a:schemeClr val="bg1"/>
        </a:solidFill>
        <a:ln w="38100">
          <a:solidFill>
            <a:schemeClr val="accent1"/>
          </a:solidFill>
        </a:ln>
      </dgm:spPr>
      <dgm:t>
        <a:bodyPr lIns="36000" tIns="0" rIns="36000"/>
        <a:lstStyle/>
        <a:p>
          <a:pPr marL="72000" indent="-72000" algn="l"/>
          <a:endParaRPr kumimoji="0" lang="fr-FR" altLang="fr-FR" sz="900" b="0" i="0" u="none" strike="noStrike" cap="none" spc="0" normalizeH="0" baseline="0" noProof="0" dirty="0">
            <a:ln>
              <a:noFill/>
            </a:ln>
            <a:solidFill>
              <a:schemeClr val="accent6"/>
            </a:solidFill>
            <a:effectLst/>
            <a:uLnTx/>
            <a:uFillTx/>
            <a:latin typeface="Lato"/>
            <a:ea typeface="+mn-ea"/>
            <a:cs typeface="+mn-cs"/>
          </a:endParaRPr>
        </a:p>
      </dgm:t>
    </dgm:pt>
    <dgm:pt modelId="{478D0CAB-522D-41D8-AAAE-1FD957E25D61}" type="parTrans" cxnId="{CEB515B3-C21C-4B0F-AA4C-430B1135D621}">
      <dgm:prSet/>
      <dgm:spPr/>
      <dgm:t>
        <a:bodyPr/>
        <a:lstStyle/>
        <a:p>
          <a:endParaRPr lang="fr-FR" noProof="0" dirty="0">
            <a:solidFill>
              <a:schemeClr val="accent6"/>
            </a:solidFill>
          </a:endParaRPr>
        </a:p>
      </dgm:t>
    </dgm:pt>
    <dgm:pt modelId="{B35EB6B6-BDCE-4E71-98E9-A904F5F67D1A}" type="sibTrans" cxnId="{CEB515B3-C21C-4B0F-AA4C-430B1135D621}">
      <dgm:prSet/>
      <dgm:spPr/>
      <dgm:t>
        <a:bodyPr/>
        <a:lstStyle/>
        <a:p>
          <a:endParaRPr lang="fr-FR" noProof="0" dirty="0">
            <a:solidFill>
              <a:schemeClr val="accent6"/>
            </a:solidFill>
          </a:endParaRPr>
        </a:p>
      </dgm:t>
    </dgm:pt>
    <dgm:pt modelId="{6986B882-D241-48E5-B3DA-110F3139264C}" type="pres">
      <dgm:prSet presAssocID="{C469EFAB-0768-485F-953C-CB7398EF63BE}" presName="cycle" presStyleCnt="0">
        <dgm:presLayoutVars>
          <dgm:dir/>
          <dgm:resizeHandles val="exact"/>
        </dgm:presLayoutVars>
      </dgm:prSet>
      <dgm:spPr/>
    </dgm:pt>
    <dgm:pt modelId="{5FF346D1-D3C4-423E-B743-A85BA04F8FA5}" type="pres">
      <dgm:prSet presAssocID="{A514C2AA-07A1-48DC-B930-72D5E050E4F1}" presName="node" presStyleLbl="node1" presStyleIdx="0" presStyleCnt="6" custScaleX="164425" custScaleY="115196" custRadScaleRad="96512">
        <dgm:presLayoutVars>
          <dgm:bulletEnabled val="1"/>
        </dgm:presLayoutVars>
      </dgm:prSet>
      <dgm:spPr/>
    </dgm:pt>
    <dgm:pt modelId="{9339EAC2-8620-4660-9B99-6F2652798F16}" type="pres">
      <dgm:prSet presAssocID="{A514C2AA-07A1-48DC-B930-72D5E050E4F1}" presName="spNode" presStyleCnt="0"/>
      <dgm:spPr/>
    </dgm:pt>
    <dgm:pt modelId="{DFCE95B6-D1DB-4ECB-8B72-E3BEA6D4BEAF}" type="pres">
      <dgm:prSet presAssocID="{8A301F8F-E14D-448A-A26A-C49173F684D6}" presName="sibTrans" presStyleLbl="sibTrans1D1" presStyleIdx="0" presStyleCnt="6"/>
      <dgm:spPr/>
    </dgm:pt>
    <dgm:pt modelId="{04E63330-5702-4957-87B4-DABABB1E40CD}" type="pres">
      <dgm:prSet presAssocID="{610E891C-1530-4A81-83FF-D414C13F9A9B}" presName="node" presStyleLbl="node1" presStyleIdx="1" presStyleCnt="6" custScaleX="164425" custScaleY="115196" custRadScaleRad="107673" custRadScaleInc="50447">
        <dgm:presLayoutVars>
          <dgm:bulletEnabled val="1"/>
        </dgm:presLayoutVars>
      </dgm:prSet>
      <dgm:spPr/>
    </dgm:pt>
    <dgm:pt modelId="{A873F93D-DF3F-4399-8138-A760315296C7}" type="pres">
      <dgm:prSet presAssocID="{610E891C-1530-4A81-83FF-D414C13F9A9B}" presName="spNode" presStyleCnt="0"/>
      <dgm:spPr/>
    </dgm:pt>
    <dgm:pt modelId="{B5AD487E-1B1E-4715-A7A8-2A9ED1DEA3F7}" type="pres">
      <dgm:prSet presAssocID="{D36CF2AF-6F93-4CFA-8F9C-B1B80312A673}" presName="sibTrans" presStyleLbl="sibTrans1D1" presStyleIdx="1" presStyleCnt="6"/>
      <dgm:spPr/>
    </dgm:pt>
    <dgm:pt modelId="{9F8390D1-550B-4D97-B54A-47A902EA63C8}" type="pres">
      <dgm:prSet presAssocID="{6EAE94C3-5F3B-43F7-895B-862A79CF77A7}" presName="node" presStyleLbl="node1" presStyleIdx="2" presStyleCnt="6" custScaleX="164425" custScaleY="115196" custRadScaleRad="110682" custRadScaleInc="-33275">
        <dgm:presLayoutVars>
          <dgm:bulletEnabled val="1"/>
        </dgm:presLayoutVars>
      </dgm:prSet>
      <dgm:spPr/>
    </dgm:pt>
    <dgm:pt modelId="{DD41AC8D-2B1F-4263-8367-D2F362802130}" type="pres">
      <dgm:prSet presAssocID="{6EAE94C3-5F3B-43F7-895B-862A79CF77A7}" presName="spNode" presStyleCnt="0"/>
      <dgm:spPr/>
    </dgm:pt>
    <dgm:pt modelId="{F6B55E96-29BB-4A28-B1F4-895F7E91B0F5}" type="pres">
      <dgm:prSet presAssocID="{7A8F9A1C-18A5-4D5A-830C-F15B7DFFCE31}" presName="sibTrans" presStyleLbl="sibTrans1D1" presStyleIdx="2" presStyleCnt="6"/>
      <dgm:spPr/>
    </dgm:pt>
    <dgm:pt modelId="{1B7D3E25-8417-462C-BF53-70188C9FC19C}" type="pres">
      <dgm:prSet presAssocID="{D59BD5A1-7161-4696-95E6-FE78BE8933BA}" presName="node" presStyleLbl="node1" presStyleIdx="3" presStyleCnt="6" custScaleX="164425" custScaleY="115196">
        <dgm:presLayoutVars>
          <dgm:bulletEnabled val="1"/>
        </dgm:presLayoutVars>
      </dgm:prSet>
      <dgm:spPr/>
    </dgm:pt>
    <dgm:pt modelId="{95103A95-A067-4AD2-90E9-BEB1607732DC}" type="pres">
      <dgm:prSet presAssocID="{D59BD5A1-7161-4696-95E6-FE78BE8933BA}" presName="spNode" presStyleCnt="0"/>
      <dgm:spPr/>
    </dgm:pt>
    <dgm:pt modelId="{775131D0-272F-4186-8EE1-7612F2F50C1E}" type="pres">
      <dgm:prSet presAssocID="{20B6E591-0242-4C75-8F9F-5C9B1B78FC3A}" presName="sibTrans" presStyleLbl="sibTrans1D1" presStyleIdx="3" presStyleCnt="6"/>
      <dgm:spPr/>
    </dgm:pt>
    <dgm:pt modelId="{97503201-9D88-44F3-818B-C5DDF6D8AF34}" type="pres">
      <dgm:prSet presAssocID="{8887BD61-0163-4947-8977-AA47388B5419}" presName="node" presStyleLbl="node1" presStyleIdx="4" presStyleCnt="6" custScaleX="164425" custScaleY="115196" custRadScaleRad="107884" custRadScaleInc="41349">
        <dgm:presLayoutVars>
          <dgm:bulletEnabled val="1"/>
        </dgm:presLayoutVars>
      </dgm:prSet>
      <dgm:spPr/>
    </dgm:pt>
    <dgm:pt modelId="{F118A186-2867-41B8-9DD4-49118B0981E7}" type="pres">
      <dgm:prSet presAssocID="{8887BD61-0163-4947-8977-AA47388B5419}" presName="spNode" presStyleCnt="0"/>
      <dgm:spPr/>
    </dgm:pt>
    <dgm:pt modelId="{66B1E0E2-A16C-4592-9B1D-B90E9949F25F}" type="pres">
      <dgm:prSet presAssocID="{F78B2F2A-0301-43D3-97C8-F92D9ADD1837}" presName="sibTrans" presStyleLbl="sibTrans1D1" presStyleIdx="4" presStyleCnt="6"/>
      <dgm:spPr/>
    </dgm:pt>
    <dgm:pt modelId="{932F5894-C739-449E-9CAB-D39A4390AF47}" type="pres">
      <dgm:prSet presAssocID="{1DD00328-5123-46F9-8FD6-17167BE51253}" presName="node" presStyleLbl="node1" presStyleIdx="5" presStyleCnt="6" custScaleX="164425" custScaleY="115196" custRadScaleRad="105615" custRadScaleInc="-50815">
        <dgm:presLayoutVars>
          <dgm:bulletEnabled val="1"/>
        </dgm:presLayoutVars>
      </dgm:prSet>
      <dgm:spPr/>
    </dgm:pt>
    <dgm:pt modelId="{25AB00CF-A96C-4EC9-A5B1-A9E09F8FFC47}" type="pres">
      <dgm:prSet presAssocID="{1DD00328-5123-46F9-8FD6-17167BE51253}" presName="spNode" presStyleCnt="0"/>
      <dgm:spPr/>
    </dgm:pt>
    <dgm:pt modelId="{54CB2BA1-AA65-4AB9-969F-4BF418DD8F5B}" type="pres">
      <dgm:prSet presAssocID="{7BF7D7A4-8A27-4A3D-922A-605AEE504437}" presName="sibTrans" presStyleLbl="sibTrans1D1" presStyleIdx="5" presStyleCnt="6"/>
      <dgm:spPr/>
    </dgm:pt>
  </dgm:ptLst>
  <dgm:cxnLst>
    <dgm:cxn modelId="{AA211A03-E03A-43FC-8397-8278F0A5DA1B}" type="presOf" srcId="{361DEEEA-334A-4546-842A-84C14F1DAEB2}" destId="{9F8390D1-550B-4D97-B54A-47A902EA63C8}" srcOrd="0" destOrd="3" presId="urn:microsoft.com/office/officeart/2005/8/layout/cycle5"/>
    <dgm:cxn modelId="{B44BB105-E24B-4925-84D2-3C92A3FB521B}" srcId="{6EAE94C3-5F3B-43F7-895B-862A79CF77A7}" destId="{DB2E862E-97DD-4537-9B39-63AE9171526C}" srcOrd="3" destOrd="0" parTransId="{AEC9E24B-0E56-4CE2-A970-808EE303E691}" sibTransId="{F90F4129-638E-4106-8CB4-B2CB1E335052}"/>
    <dgm:cxn modelId="{10427708-D1F1-4F1E-BF1E-5CA843ED9CCF}" type="presOf" srcId="{B9ECBB78-B480-4DBD-804A-EDE649E679EF}" destId="{9F8390D1-550B-4D97-B54A-47A902EA63C8}" srcOrd="0" destOrd="5" presId="urn:microsoft.com/office/officeart/2005/8/layout/cycle5"/>
    <dgm:cxn modelId="{054F0509-E30E-4759-A192-5882479DFE13}" type="presOf" srcId="{D59BD5A1-7161-4696-95E6-FE78BE8933BA}" destId="{1B7D3E25-8417-462C-BF53-70188C9FC19C}" srcOrd="0" destOrd="0" presId="urn:microsoft.com/office/officeart/2005/8/layout/cycle5"/>
    <dgm:cxn modelId="{BAD84210-1558-4AC0-BE14-9E748216A11C}" srcId="{1DD00328-5123-46F9-8FD6-17167BE51253}" destId="{3BFD7F02-02AC-4D00-A11C-8CED6CAFD559}" srcOrd="2" destOrd="0" parTransId="{73D5F26D-D1C0-43B4-B18D-C6D109E6B78D}" sibTransId="{D7A6481F-7295-46ED-8E30-BDFC3CC8E4CC}"/>
    <dgm:cxn modelId="{5A74AA10-A765-4D60-A7A2-8EDA3965C806}" type="presOf" srcId="{610E891C-1530-4A81-83FF-D414C13F9A9B}" destId="{04E63330-5702-4957-87B4-DABABB1E40CD}" srcOrd="0" destOrd="0" presId="urn:microsoft.com/office/officeart/2005/8/layout/cycle5"/>
    <dgm:cxn modelId="{B7CD0011-69B8-40DC-8967-1DC010D6DACC}" type="presOf" srcId="{5BC6A85B-EA14-4692-A56B-FD571370AFC5}" destId="{5FF346D1-D3C4-423E-B743-A85BA04F8FA5}" srcOrd="0" destOrd="3" presId="urn:microsoft.com/office/officeart/2005/8/layout/cycle5"/>
    <dgm:cxn modelId="{782BE918-4CAA-46B0-87D2-0BE271B82819}" type="presOf" srcId="{AD0542EC-56FA-4F42-B7CA-F3138492CE07}" destId="{1B7D3E25-8417-462C-BF53-70188C9FC19C}" srcOrd="0" destOrd="1" presId="urn:microsoft.com/office/officeart/2005/8/layout/cycle5"/>
    <dgm:cxn modelId="{4AB17F1C-58ED-4D41-9379-C3544F5C0458}" srcId="{C469EFAB-0768-485F-953C-CB7398EF63BE}" destId="{6EAE94C3-5F3B-43F7-895B-862A79CF77A7}" srcOrd="2" destOrd="0" parTransId="{58B93866-BAE0-4ED1-9223-0B592E7A9A82}" sibTransId="{7A8F9A1C-18A5-4D5A-830C-F15B7DFFCE31}"/>
    <dgm:cxn modelId="{ECDCF921-154A-4EFC-BBDC-9F5361E05387}" type="presOf" srcId="{A514C2AA-07A1-48DC-B930-72D5E050E4F1}" destId="{5FF346D1-D3C4-423E-B743-A85BA04F8FA5}" srcOrd="0" destOrd="0" presId="urn:microsoft.com/office/officeart/2005/8/layout/cycle5"/>
    <dgm:cxn modelId="{8A73E923-9D12-4143-9CE7-8815039C2611}" type="presOf" srcId="{230A7136-0859-4824-B4C1-B076AA0C2107}" destId="{5FF346D1-D3C4-423E-B743-A85BA04F8FA5}" srcOrd="0" destOrd="4" presId="urn:microsoft.com/office/officeart/2005/8/layout/cycle5"/>
    <dgm:cxn modelId="{60B02427-1AE5-465B-AC0D-BBFFEC91439E}" type="presOf" srcId="{772EA1C2-D431-4619-8784-88D056FC3E1E}" destId="{97503201-9D88-44F3-818B-C5DDF6D8AF34}" srcOrd="0" destOrd="3" presId="urn:microsoft.com/office/officeart/2005/8/layout/cycle5"/>
    <dgm:cxn modelId="{9568332E-46D8-412E-940C-2EE67B701FCF}" type="presOf" srcId="{7BF7D7A4-8A27-4A3D-922A-605AEE504437}" destId="{54CB2BA1-AA65-4AB9-969F-4BF418DD8F5B}" srcOrd="0" destOrd="0" presId="urn:microsoft.com/office/officeart/2005/8/layout/cycle5"/>
    <dgm:cxn modelId="{4C7B4634-97DB-4521-919C-E7815123EE2D}" srcId="{A514C2AA-07A1-48DC-B930-72D5E050E4F1}" destId="{9A9E4233-F111-46E8-96DD-687599D17FCB}" srcOrd="0" destOrd="0" parTransId="{B20697CB-5DA9-4D76-8F6C-B560235EC19D}" sibTransId="{AC93A847-F07B-43A3-A09A-009960F83B7C}"/>
    <dgm:cxn modelId="{63316336-D6B0-40EF-BF02-F2C093A90084}" type="presOf" srcId="{DB2E862E-97DD-4537-9B39-63AE9171526C}" destId="{9F8390D1-550B-4D97-B54A-47A902EA63C8}" srcOrd="0" destOrd="4" presId="urn:microsoft.com/office/officeart/2005/8/layout/cycle5"/>
    <dgm:cxn modelId="{18CC843E-12EB-40BE-B0FF-95FD06005700}" srcId="{D59BD5A1-7161-4696-95E6-FE78BE8933BA}" destId="{A2276BA8-FA12-4653-AFFD-6DE40456FBCC}" srcOrd="2" destOrd="0" parTransId="{303CEE17-6222-4FF8-AC50-34074F07A0F8}" sibTransId="{D409771E-75BC-4F29-967A-D2B06A4B09EC}"/>
    <dgm:cxn modelId="{1A9AF15B-A825-42FF-A921-4D28E930E19E}" type="presOf" srcId="{41EA3B58-D141-4755-A94B-EE553797DCA8}" destId="{5FF346D1-D3C4-423E-B743-A85BA04F8FA5}" srcOrd="0" destOrd="2" presId="urn:microsoft.com/office/officeart/2005/8/layout/cycle5"/>
    <dgm:cxn modelId="{DEABE45D-3FE7-47B2-8A46-66BF78D5B967}" srcId="{A514C2AA-07A1-48DC-B930-72D5E050E4F1}" destId="{5BC6A85B-EA14-4692-A56B-FD571370AFC5}" srcOrd="2" destOrd="0" parTransId="{4C52AFC5-D412-4197-9278-18108D693BD0}" sibTransId="{293C8F19-D850-420E-B9C7-F54C4B2F99C8}"/>
    <dgm:cxn modelId="{AAA6FE63-610B-4AE4-8C15-197C90895D45}" srcId="{6EAE94C3-5F3B-43F7-895B-862A79CF77A7}" destId="{C5569CDF-CC66-4C98-A5EA-2879822A8C2A}" srcOrd="1" destOrd="0" parTransId="{F370F74E-1C0E-498B-8FE3-AE03304B758F}" sibTransId="{134A199F-24E2-454D-B050-04818E210D63}"/>
    <dgm:cxn modelId="{141F8744-5B23-4C76-B53E-92E00B6B479D}" srcId="{1DD00328-5123-46F9-8FD6-17167BE51253}" destId="{5144B0B7-ED04-4597-8B7B-4D116E2B9763}" srcOrd="0" destOrd="0" parTransId="{E66949C7-7948-4FCE-9F2C-B8F1E6821D7A}" sibTransId="{FF70154C-69DA-4D8B-8CF6-C0D15A2A0FF9}"/>
    <dgm:cxn modelId="{E3E6A844-E398-415F-A941-4826097B4355}" srcId="{610E891C-1530-4A81-83FF-D414C13F9A9B}" destId="{6AE5FB83-6108-4ED8-AA3A-E6AAB4D73EF2}" srcOrd="0" destOrd="0" parTransId="{3B9A5958-71FD-4C83-B346-9FB41913C20A}" sibTransId="{D41BE95D-6948-4B81-B3AA-19F4F0A9961F}"/>
    <dgm:cxn modelId="{DDE6FD65-0F63-4706-A0A2-67D6B9CB056B}" type="presOf" srcId="{9A9E4233-F111-46E8-96DD-687599D17FCB}" destId="{5FF346D1-D3C4-423E-B743-A85BA04F8FA5}" srcOrd="0" destOrd="1" presId="urn:microsoft.com/office/officeart/2005/8/layout/cycle5"/>
    <dgm:cxn modelId="{ADF57A47-7936-4684-B776-19E214BDABA5}" type="presOf" srcId="{D36CF2AF-6F93-4CFA-8F9C-B1B80312A673}" destId="{B5AD487E-1B1E-4715-A7A8-2A9ED1DEA3F7}" srcOrd="0" destOrd="0" presId="urn:microsoft.com/office/officeart/2005/8/layout/cycle5"/>
    <dgm:cxn modelId="{12429867-CB89-4742-B5B8-DA98940A16C2}" type="presOf" srcId="{20B6E591-0242-4C75-8F9F-5C9B1B78FC3A}" destId="{775131D0-272F-4186-8EE1-7612F2F50C1E}" srcOrd="0" destOrd="0" presId="urn:microsoft.com/office/officeart/2005/8/layout/cycle5"/>
    <dgm:cxn modelId="{4AC0D04A-FBB5-42D1-9C9D-056A75E6F113}" srcId="{8887BD61-0163-4947-8977-AA47388B5419}" destId="{46654EF4-3C82-4977-93E1-88A92EDA195B}" srcOrd="3" destOrd="0" parTransId="{4519C0DC-B198-4DB0-9BA1-F51701D8D3CF}" sibTransId="{6B0F4BF6-C385-4D64-B4B1-159282295BEF}"/>
    <dgm:cxn modelId="{EADD196C-B0B9-4A8B-9993-F59D26D1A51D}" srcId="{D59BD5A1-7161-4696-95E6-FE78BE8933BA}" destId="{EB776534-9044-43B8-A8C9-528979F60802}" srcOrd="3" destOrd="0" parTransId="{C0E00B92-8D7A-428F-B18C-B53D36972354}" sibTransId="{E65B2B90-8187-47F1-A613-D3588240E62B}"/>
    <dgm:cxn modelId="{A7C8626D-D3BD-4E96-92EA-425A54C7FA48}" type="presOf" srcId="{C469EFAB-0768-485F-953C-CB7398EF63BE}" destId="{6986B882-D241-48E5-B3DA-110F3139264C}" srcOrd="0" destOrd="0" presId="urn:microsoft.com/office/officeart/2005/8/layout/cycle5"/>
    <dgm:cxn modelId="{A38BC94E-44BB-4BFA-B15D-C35F39858F4F}" type="presOf" srcId="{3F3CBF3B-C4E3-448D-841F-8B6813A246BB}" destId="{97503201-9D88-44F3-818B-C5DDF6D8AF34}" srcOrd="0" destOrd="5" presId="urn:microsoft.com/office/officeart/2005/8/layout/cycle5"/>
    <dgm:cxn modelId="{52367771-6D28-4705-AB8E-48DF662871EC}" type="presOf" srcId="{8887BD61-0163-4947-8977-AA47388B5419}" destId="{97503201-9D88-44F3-818B-C5DDF6D8AF34}" srcOrd="0" destOrd="0" presId="urn:microsoft.com/office/officeart/2005/8/layout/cycle5"/>
    <dgm:cxn modelId="{78A4D551-1EE1-43A9-8A58-FDE3ED4BED88}" type="presOf" srcId="{9ED6212E-9D9A-4441-84B5-140261E00822}" destId="{9F8390D1-550B-4D97-B54A-47A902EA63C8}" srcOrd="0" destOrd="1" presId="urn:microsoft.com/office/officeart/2005/8/layout/cycle5"/>
    <dgm:cxn modelId="{22DC4453-FCD2-4F0D-888B-7C541610B78A}" type="presOf" srcId="{A2276BA8-FA12-4653-AFFD-6DE40456FBCC}" destId="{1B7D3E25-8417-462C-BF53-70188C9FC19C}" srcOrd="0" destOrd="3" presId="urn:microsoft.com/office/officeart/2005/8/layout/cycle5"/>
    <dgm:cxn modelId="{58146C75-A65B-4383-A32B-D158EB2B3979}" type="presOf" srcId="{F78B2F2A-0301-43D3-97C8-F92D9ADD1837}" destId="{66B1E0E2-A16C-4592-9B1D-B90E9949F25F}" srcOrd="0" destOrd="0" presId="urn:microsoft.com/office/officeart/2005/8/layout/cycle5"/>
    <dgm:cxn modelId="{389DE17E-DCA1-4A56-83C4-AE6D050D52AF}" srcId="{C469EFAB-0768-485F-953C-CB7398EF63BE}" destId="{1DD00328-5123-46F9-8FD6-17167BE51253}" srcOrd="5" destOrd="0" parTransId="{D1165EB6-3063-4B2E-8460-FD558ACD3F99}" sibTransId="{7BF7D7A4-8A27-4A3D-922A-605AEE504437}"/>
    <dgm:cxn modelId="{8C563980-CD8A-4C70-94C0-85D8121CC347}" srcId="{8887BD61-0163-4947-8977-AA47388B5419}" destId="{772EA1C2-D431-4619-8784-88D056FC3E1E}" srcOrd="2" destOrd="0" parTransId="{FBC8F8C1-CC10-40DD-B5B5-DDF0D4799A2E}" sibTransId="{E0C031ED-BA81-4EBE-B243-5299EF9B52B1}"/>
    <dgm:cxn modelId="{868AC381-73C1-4099-835B-05D836F51D99}" type="presOf" srcId="{1DD00328-5123-46F9-8FD6-17167BE51253}" destId="{932F5894-C739-449E-9CAB-D39A4390AF47}" srcOrd="0" destOrd="0" presId="urn:microsoft.com/office/officeart/2005/8/layout/cycle5"/>
    <dgm:cxn modelId="{2A2D8884-2DE9-49C7-9351-7743EA61EC6A}" type="presOf" srcId="{5144B0B7-ED04-4597-8B7B-4D116E2B9763}" destId="{932F5894-C739-449E-9CAB-D39A4390AF47}" srcOrd="0" destOrd="1" presId="urn:microsoft.com/office/officeart/2005/8/layout/cycle5"/>
    <dgm:cxn modelId="{6457C986-4D30-4A4F-939F-F9CCD2167026}" srcId="{6EAE94C3-5F3B-43F7-895B-862A79CF77A7}" destId="{9ED6212E-9D9A-4441-84B5-140261E00822}" srcOrd="0" destOrd="0" parTransId="{B495E414-CAC0-4760-96C8-B6B701916EFF}" sibTransId="{66FD03BB-C658-4C13-A258-238E562BB8B8}"/>
    <dgm:cxn modelId="{0687AD89-B6DA-4E34-9AC4-DB78C94961A4}" srcId="{D59BD5A1-7161-4696-95E6-FE78BE8933BA}" destId="{4FC64E30-5136-41A0-84CA-32B3A6FD1321}" srcOrd="1" destOrd="0" parTransId="{3CB4E765-9477-4A80-BD74-6FD2885AA144}" sibTransId="{6C5A603F-5A02-4C48-B9EB-421BD34728B9}"/>
    <dgm:cxn modelId="{2CEECA9A-53B8-4DCD-97AB-792BB1925EE0}" srcId="{D59BD5A1-7161-4696-95E6-FE78BE8933BA}" destId="{AD0542EC-56FA-4F42-B7CA-F3138492CE07}" srcOrd="0" destOrd="0" parTransId="{2B007B77-D51B-4F04-8539-4C2166FFF489}" sibTransId="{BCBF2215-B569-440D-9B30-B00E388D4E89}"/>
    <dgm:cxn modelId="{A7B5EA9F-870F-4BDE-AE42-4B47513ACA5B}" type="presOf" srcId="{065A3956-7483-426A-A85A-7AB0512BC490}" destId="{04E63330-5702-4957-87B4-DABABB1E40CD}" srcOrd="0" destOrd="4" presId="urn:microsoft.com/office/officeart/2005/8/layout/cycle5"/>
    <dgm:cxn modelId="{F5D2DBA8-CE3D-4E0E-BEB6-2F4C3C2229F3}" type="presOf" srcId="{6EAE94C3-5F3B-43F7-895B-862A79CF77A7}" destId="{9F8390D1-550B-4D97-B54A-47A902EA63C8}" srcOrd="0" destOrd="0" presId="urn:microsoft.com/office/officeart/2005/8/layout/cycle5"/>
    <dgm:cxn modelId="{D5700BA9-0465-4E22-B743-207ACBD0613C}" type="presOf" srcId="{200FBDA1-E83C-4116-84B9-5F581D21901A}" destId="{04E63330-5702-4957-87B4-DABABB1E40CD}" srcOrd="0" destOrd="3" presId="urn:microsoft.com/office/officeart/2005/8/layout/cycle5"/>
    <dgm:cxn modelId="{46AF18A9-30FF-4967-9B02-64C8DE4FF3C8}" srcId="{8887BD61-0163-4947-8977-AA47388B5419}" destId="{3F3CBF3B-C4E3-448D-841F-8B6813A246BB}" srcOrd="4" destOrd="0" parTransId="{37B6B605-8C45-4BE8-8229-23D74D1D1319}" sibTransId="{39A0ABCA-E407-4D2F-A180-C537742ED09D}"/>
    <dgm:cxn modelId="{47721AAA-EA1C-4CAF-8A74-C4AC25C22861}" srcId="{610E891C-1530-4A81-83FF-D414C13F9A9B}" destId="{065A3956-7483-426A-A85A-7AB0512BC490}" srcOrd="3" destOrd="0" parTransId="{AA47FDD6-EAE5-4F56-8E7D-3278127E7740}" sibTransId="{2700A886-8858-4A57-870B-397463057F70}"/>
    <dgm:cxn modelId="{FF9D0FAE-F43A-455A-8BDA-0C02876C77E8}" srcId="{1DD00328-5123-46F9-8FD6-17167BE51253}" destId="{728D0C89-7ACE-494F-B74B-244738E8C881}" srcOrd="1" destOrd="0" parTransId="{B206872B-134F-46EC-BB47-255CB243CB9A}" sibTransId="{2E75D9E1-A109-40E6-9FE0-C3525B954604}"/>
    <dgm:cxn modelId="{BD59A7B2-2640-4C7B-8AFA-948CD2B656EA}" type="presOf" srcId="{7A8F9A1C-18A5-4D5A-830C-F15B7DFFCE31}" destId="{F6B55E96-29BB-4A28-B1F4-895F7E91B0F5}" srcOrd="0" destOrd="0" presId="urn:microsoft.com/office/officeart/2005/8/layout/cycle5"/>
    <dgm:cxn modelId="{CEB515B3-C21C-4B0F-AA4C-430B1135D621}" srcId="{6EAE94C3-5F3B-43F7-895B-862A79CF77A7}" destId="{B9ECBB78-B480-4DBD-804A-EDE649E679EF}" srcOrd="4" destOrd="0" parTransId="{478D0CAB-522D-41D8-AAAE-1FD957E25D61}" sibTransId="{B35EB6B6-BDCE-4E71-98E9-A904F5F67D1A}"/>
    <dgm:cxn modelId="{23544DB5-25E8-4FC6-BAB0-F5BC83BCD86D}" type="presOf" srcId="{728D0C89-7ACE-494F-B74B-244738E8C881}" destId="{932F5894-C739-449E-9CAB-D39A4390AF47}" srcOrd="0" destOrd="2" presId="urn:microsoft.com/office/officeart/2005/8/layout/cycle5"/>
    <dgm:cxn modelId="{B3E1CBBB-45B4-41A3-8E9F-2D77812F2AE6}" type="presOf" srcId="{4FC64E30-5136-41A0-84CA-32B3A6FD1321}" destId="{1B7D3E25-8417-462C-BF53-70188C9FC19C}" srcOrd="0" destOrd="2" presId="urn:microsoft.com/office/officeart/2005/8/layout/cycle5"/>
    <dgm:cxn modelId="{7EA6D7BD-11B9-436C-AA2B-3C5834FB5638}" srcId="{C469EFAB-0768-485F-953C-CB7398EF63BE}" destId="{610E891C-1530-4A81-83FF-D414C13F9A9B}" srcOrd="1" destOrd="0" parTransId="{3A870B21-2D54-48A3-830F-A6FB0F8389EA}" sibTransId="{D36CF2AF-6F93-4CFA-8F9C-B1B80312A673}"/>
    <dgm:cxn modelId="{9A90D6BE-DE57-4BCF-9B00-89A77028FE44}" srcId="{C469EFAB-0768-485F-953C-CB7398EF63BE}" destId="{8887BD61-0163-4947-8977-AA47388B5419}" srcOrd="4" destOrd="0" parTransId="{C7BC3682-657B-436C-84E2-1766991A572A}" sibTransId="{F78B2F2A-0301-43D3-97C8-F92D9ADD1837}"/>
    <dgm:cxn modelId="{592164C3-D9CE-4C4F-BC88-24146B6F4D0F}" type="presOf" srcId="{AFD7B76A-C0F6-4CE7-8184-4B36ECCAD92C}" destId="{04E63330-5702-4957-87B4-DABABB1E40CD}" srcOrd="0" destOrd="2" presId="urn:microsoft.com/office/officeart/2005/8/layout/cycle5"/>
    <dgm:cxn modelId="{A61BB6C3-6F34-4661-BF35-ACC68DFA0911}" srcId="{8887BD61-0163-4947-8977-AA47388B5419}" destId="{EC5FDC53-C9B2-4530-9D9E-1190062A575D}" srcOrd="0" destOrd="0" parTransId="{3080F1C1-E7A5-4DB2-A055-B1AAF13D8F31}" sibTransId="{45D24D51-D835-420A-91EB-6E61F3761B10}"/>
    <dgm:cxn modelId="{DE7766C4-1B6E-48F7-A374-D7DE27CE6EC3}" srcId="{8887BD61-0163-4947-8977-AA47388B5419}" destId="{676D8DB6-2426-4583-B42B-323507755DBE}" srcOrd="1" destOrd="0" parTransId="{B5BA7B13-B6AE-4279-A533-208A8C3F622D}" sibTransId="{3F28F30F-F7E2-4B5C-A156-D6F0647644A5}"/>
    <dgm:cxn modelId="{ECC0B3C7-405F-465E-B7B1-EF2D4EDC53B6}" type="presOf" srcId="{EB776534-9044-43B8-A8C9-528979F60802}" destId="{1B7D3E25-8417-462C-BF53-70188C9FC19C}" srcOrd="0" destOrd="4" presId="urn:microsoft.com/office/officeart/2005/8/layout/cycle5"/>
    <dgm:cxn modelId="{B58F3BC9-C54E-463D-A21A-DE1A417D3952}" type="presOf" srcId="{8A301F8F-E14D-448A-A26A-C49173F684D6}" destId="{DFCE95B6-D1DB-4ECB-8B72-E3BEA6D4BEAF}" srcOrd="0" destOrd="0" presId="urn:microsoft.com/office/officeart/2005/8/layout/cycle5"/>
    <dgm:cxn modelId="{78B148C9-E854-4838-BAEE-0FE64FFBCB37}" srcId="{6EAE94C3-5F3B-43F7-895B-862A79CF77A7}" destId="{361DEEEA-334A-4546-842A-84C14F1DAEB2}" srcOrd="2" destOrd="0" parTransId="{6C7F5C2B-75B9-4974-8202-03A07D6A5808}" sibTransId="{58BA2001-07DB-40CA-80BE-48954B1E3BE2}"/>
    <dgm:cxn modelId="{3ADDAECE-A56A-4B88-A27D-93C3AA1AA0AB}" type="presOf" srcId="{C5569CDF-CC66-4C98-A5EA-2879822A8C2A}" destId="{9F8390D1-550B-4D97-B54A-47A902EA63C8}" srcOrd="0" destOrd="2" presId="urn:microsoft.com/office/officeart/2005/8/layout/cycle5"/>
    <dgm:cxn modelId="{B4E42DD1-0078-41C3-A532-692B511874F1}" srcId="{C469EFAB-0768-485F-953C-CB7398EF63BE}" destId="{D59BD5A1-7161-4696-95E6-FE78BE8933BA}" srcOrd="3" destOrd="0" parTransId="{5F9420AF-0232-42A2-8A43-0459394ACC62}" sibTransId="{20B6E591-0242-4C75-8F9F-5C9B1B78FC3A}"/>
    <dgm:cxn modelId="{0DBB04D2-A9A4-4D6A-AB95-A63A23B08F5A}" type="presOf" srcId="{6AE5FB83-6108-4ED8-AA3A-E6AAB4D73EF2}" destId="{04E63330-5702-4957-87B4-DABABB1E40CD}" srcOrd="0" destOrd="1" presId="urn:microsoft.com/office/officeart/2005/8/layout/cycle5"/>
    <dgm:cxn modelId="{DAF71BD3-5532-416E-8045-9F247B32FD86}" srcId="{610E891C-1530-4A81-83FF-D414C13F9A9B}" destId="{200FBDA1-E83C-4116-84B9-5F581D21901A}" srcOrd="2" destOrd="0" parTransId="{C0086AD4-399F-450F-9238-2DEB7746A170}" sibTransId="{C8E83864-B9DF-45C6-9566-165E09797A69}"/>
    <dgm:cxn modelId="{70FDF7D7-5DBE-450C-ADAD-41F959EB9475}" srcId="{A514C2AA-07A1-48DC-B930-72D5E050E4F1}" destId="{230A7136-0859-4824-B4C1-B076AA0C2107}" srcOrd="3" destOrd="0" parTransId="{D5221679-491A-4FDD-955B-D573173C7861}" sibTransId="{C0F29E5E-A260-4E54-A72E-94361C40B8B2}"/>
    <dgm:cxn modelId="{A496A6D9-D147-4862-B19E-1A828FA28702}" srcId="{610E891C-1530-4A81-83FF-D414C13F9A9B}" destId="{AFD7B76A-C0F6-4CE7-8184-4B36ECCAD92C}" srcOrd="1" destOrd="0" parTransId="{80BD9E5F-F1E6-48F5-9FEC-8469C3D0ABC2}" sibTransId="{AAE3F072-E9C2-434B-A654-72ECF6651E16}"/>
    <dgm:cxn modelId="{9F24A3DA-2A83-41BB-A346-18FA13158CFE}" type="presOf" srcId="{676D8DB6-2426-4583-B42B-323507755DBE}" destId="{97503201-9D88-44F3-818B-C5DDF6D8AF34}" srcOrd="0" destOrd="2" presId="urn:microsoft.com/office/officeart/2005/8/layout/cycle5"/>
    <dgm:cxn modelId="{78C114DD-8766-4DBE-BDE7-EED1B3C39D0C}" type="presOf" srcId="{3BFD7F02-02AC-4D00-A11C-8CED6CAFD559}" destId="{932F5894-C739-449E-9CAB-D39A4390AF47}" srcOrd="0" destOrd="3" presId="urn:microsoft.com/office/officeart/2005/8/layout/cycle5"/>
    <dgm:cxn modelId="{1E32E0DD-DC85-4051-8686-00017A8852CA}" srcId="{A514C2AA-07A1-48DC-B930-72D5E050E4F1}" destId="{41EA3B58-D141-4755-A94B-EE553797DCA8}" srcOrd="1" destOrd="0" parTransId="{09010068-1FA7-46E0-A092-1868206925B4}" sibTransId="{04E27F7A-7F0B-47F5-A3D6-2409C60C3336}"/>
    <dgm:cxn modelId="{6FED69EC-BB19-4699-AF92-C8B8135861E8}" type="presOf" srcId="{EC5FDC53-C9B2-4530-9D9E-1190062A575D}" destId="{97503201-9D88-44F3-818B-C5DDF6D8AF34}" srcOrd="0" destOrd="1" presId="urn:microsoft.com/office/officeart/2005/8/layout/cycle5"/>
    <dgm:cxn modelId="{67CED1EE-C1A3-49B8-86B6-02D5CD51BF70}" type="presOf" srcId="{46654EF4-3C82-4977-93E1-88A92EDA195B}" destId="{97503201-9D88-44F3-818B-C5DDF6D8AF34}" srcOrd="0" destOrd="4" presId="urn:microsoft.com/office/officeart/2005/8/layout/cycle5"/>
    <dgm:cxn modelId="{F26FF6F7-792E-44D0-B45E-C56A15F1BD5C}" srcId="{C469EFAB-0768-485F-953C-CB7398EF63BE}" destId="{A514C2AA-07A1-48DC-B930-72D5E050E4F1}" srcOrd="0" destOrd="0" parTransId="{FAA1D4BB-DF59-4076-BBE0-7536DCEDCF41}" sibTransId="{8A301F8F-E14D-448A-A26A-C49173F684D6}"/>
    <dgm:cxn modelId="{A220316D-7DFB-4B35-8CA5-E4C38DF40F2F}" type="presParOf" srcId="{6986B882-D241-48E5-B3DA-110F3139264C}" destId="{5FF346D1-D3C4-423E-B743-A85BA04F8FA5}" srcOrd="0" destOrd="0" presId="urn:microsoft.com/office/officeart/2005/8/layout/cycle5"/>
    <dgm:cxn modelId="{646C112F-EE7B-427C-898D-9133CDC220D7}" type="presParOf" srcId="{6986B882-D241-48E5-B3DA-110F3139264C}" destId="{9339EAC2-8620-4660-9B99-6F2652798F16}" srcOrd="1" destOrd="0" presId="urn:microsoft.com/office/officeart/2005/8/layout/cycle5"/>
    <dgm:cxn modelId="{BA7F267E-BB6E-4349-9069-9C13A788E837}" type="presParOf" srcId="{6986B882-D241-48E5-B3DA-110F3139264C}" destId="{DFCE95B6-D1DB-4ECB-8B72-E3BEA6D4BEAF}" srcOrd="2" destOrd="0" presId="urn:microsoft.com/office/officeart/2005/8/layout/cycle5"/>
    <dgm:cxn modelId="{251FB150-42D1-489F-A906-2D014ACE906C}" type="presParOf" srcId="{6986B882-D241-48E5-B3DA-110F3139264C}" destId="{04E63330-5702-4957-87B4-DABABB1E40CD}" srcOrd="3" destOrd="0" presId="urn:microsoft.com/office/officeart/2005/8/layout/cycle5"/>
    <dgm:cxn modelId="{BE1E10AE-6E81-449B-A769-B2ECBEE847E5}" type="presParOf" srcId="{6986B882-D241-48E5-B3DA-110F3139264C}" destId="{A873F93D-DF3F-4399-8138-A760315296C7}" srcOrd="4" destOrd="0" presId="urn:microsoft.com/office/officeart/2005/8/layout/cycle5"/>
    <dgm:cxn modelId="{99DC6A63-5147-4413-8308-1C247A0DFDBC}" type="presParOf" srcId="{6986B882-D241-48E5-B3DA-110F3139264C}" destId="{B5AD487E-1B1E-4715-A7A8-2A9ED1DEA3F7}" srcOrd="5" destOrd="0" presId="urn:microsoft.com/office/officeart/2005/8/layout/cycle5"/>
    <dgm:cxn modelId="{77582B26-45A1-46CF-8DC3-831B6E61B57D}" type="presParOf" srcId="{6986B882-D241-48E5-B3DA-110F3139264C}" destId="{9F8390D1-550B-4D97-B54A-47A902EA63C8}" srcOrd="6" destOrd="0" presId="urn:microsoft.com/office/officeart/2005/8/layout/cycle5"/>
    <dgm:cxn modelId="{C8C023F8-3E3B-4F75-969E-AE21A971C0B6}" type="presParOf" srcId="{6986B882-D241-48E5-B3DA-110F3139264C}" destId="{DD41AC8D-2B1F-4263-8367-D2F362802130}" srcOrd="7" destOrd="0" presId="urn:microsoft.com/office/officeart/2005/8/layout/cycle5"/>
    <dgm:cxn modelId="{C68FE721-43D9-4F81-8417-A0CABF6E578E}" type="presParOf" srcId="{6986B882-D241-48E5-B3DA-110F3139264C}" destId="{F6B55E96-29BB-4A28-B1F4-895F7E91B0F5}" srcOrd="8" destOrd="0" presId="urn:microsoft.com/office/officeart/2005/8/layout/cycle5"/>
    <dgm:cxn modelId="{B1A29FC2-EBAA-40DC-B462-59BFEA077B69}" type="presParOf" srcId="{6986B882-D241-48E5-B3DA-110F3139264C}" destId="{1B7D3E25-8417-462C-BF53-70188C9FC19C}" srcOrd="9" destOrd="0" presId="urn:microsoft.com/office/officeart/2005/8/layout/cycle5"/>
    <dgm:cxn modelId="{B6E1E472-2BD2-4C23-8863-E27150FED188}" type="presParOf" srcId="{6986B882-D241-48E5-B3DA-110F3139264C}" destId="{95103A95-A067-4AD2-90E9-BEB1607732DC}" srcOrd="10" destOrd="0" presId="urn:microsoft.com/office/officeart/2005/8/layout/cycle5"/>
    <dgm:cxn modelId="{C560E0F5-8431-401E-871E-930E9C3DF0A8}" type="presParOf" srcId="{6986B882-D241-48E5-B3DA-110F3139264C}" destId="{775131D0-272F-4186-8EE1-7612F2F50C1E}" srcOrd="11" destOrd="0" presId="urn:microsoft.com/office/officeart/2005/8/layout/cycle5"/>
    <dgm:cxn modelId="{C4ED9D5E-7F2A-4E00-8985-FB2BBF46668E}" type="presParOf" srcId="{6986B882-D241-48E5-B3DA-110F3139264C}" destId="{97503201-9D88-44F3-818B-C5DDF6D8AF34}" srcOrd="12" destOrd="0" presId="urn:microsoft.com/office/officeart/2005/8/layout/cycle5"/>
    <dgm:cxn modelId="{57B1C823-FEAC-4B97-BA29-35F1021EB77C}" type="presParOf" srcId="{6986B882-D241-48E5-B3DA-110F3139264C}" destId="{F118A186-2867-41B8-9DD4-49118B0981E7}" srcOrd="13" destOrd="0" presId="urn:microsoft.com/office/officeart/2005/8/layout/cycle5"/>
    <dgm:cxn modelId="{40F0B212-5ADA-4F52-918E-AFFBEBFD854F}" type="presParOf" srcId="{6986B882-D241-48E5-B3DA-110F3139264C}" destId="{66B1E0E2-A16C-4592-9B1D-B90E9949F25F}" srcOrd="14" destOrd="0" presId="urn:microsoft.com/office/officeart/2005/8/layout/cycle5"/>
    <dgm:cxn modelId="{4F855D6C-16B1-44E3-844D-E9C2D98F83C6}" type="presParOf" srcId="{6986B882-D241-48E5-B3DA-110F3139264C}" destId="{932F5894-C739-449E-9CAB-D39A4390AF47}" srcOrd="15" destOrd="0" presId="urn:microsoft.com/office/officeart/2005/8/layout/cycle5"/>
    <dgm:cxn modelId="{06AE6063-AF64-491B-A58E-432326151AD6}" type="presParOf" srcId="{6986B882-D241-48E5-B3DA-110F3139264C}" destId="{25AB00CF-A96C-4EC9-A5B1-A9E09F8FFC47}" srcOrd="16" destOrd="0" presId="urn:microsoft.com/office/officeart/2005/8/layout/cycle5"/>
    <dgm:cxn modelId="{1B5B8437-C22B-47EF-A781-02799F3767F1}" type="presParOf" srcId="{6986B882-D241-48E5-B3DA-110F3139264C}" destId="{54CB2BA1-AA65-4AB9-969F-4BF418DD8F5B}"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09CF82-BFDF-4B7B-AD28-6854C51A03C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66DD9C1C-E56E-4BFD-AC12-358CA7C3ABA8}">
      <dgm:prSet phldrT="[Texte]" custT="1"/>
      <dgm:spPr/>
      <dgm:t>
        <a:bodyPr/>
        <a:lstStyle/>
        <a:p>
          <a:r>
            <a:rPr lang="fr-FR" sz="800" dirty="0"/>
            <a:t>Thierry Hermès</a:t>
          </a:r>
        </a:p>
        <a:p>
          <a:r>
            <a:rPr lang="fr-FR" sz="800" dirty="0"/>
            <a:t>(1801-1878)</a:t>
          </a:r>
        </a:p>
      </dgm:t>
    </dgm:pt>
    <dgm:pt modelId="{49AF60C1-C5F3-4CB3-981A-0505E50EAD66}" type="parTrans" cxnId="{F673EAC0-F6BD-4E66-9A54-A27862122F0B}">
      <dgm:prSet/>
      <dgm:spPr/>
      <dgm:t>
        <a:bodyPr/>
        <a:lstStyle/>
        <a:p>
          <a:endParaRPr lang="fr-FR"/>
        </a:p>
      </dgm:t>
    </dgm:pt>
    <dgm:pt modelId="{97493F1A-DA60-466D-9F11-4E1FE96FC27D}" type="sibTrans" cxnId="{F673EAC0-F6BD-4E66-9A54-A27862122F0B}">
      <dgm:prSet/>
      <dgm:spPr/>
      <dgm:t>
        <a:bodyPr/>
        <a:lstStyle/>
        <a:p>
          <a:endParaRPr lang="fr-FR"/>
        </a:p>
      </dgm:t>
    </dgm:pt>
    <dgm:pt modelId="{AC228A71-29D4-47F6-8DF9-7ABA11128882}">
      <dgm:prSet phldrT="[Texte]" custT="1"/>
      <dgm:spPr/>
      <dgm:t>
        <a:bodyPr/>
        <a:lstStyle/>
        <a:p>
          <a:r>
            <a:rPr lang="fr-FR" sz="800" dirty="0"/>
            <a:t>Charles-Henri Hermès</a:t>
          </a:r>
        </a:p>
        <a:p>
          <a:r>
            <a:rPr lang="fr-FR" sz="800" dirty="0"/>
            <a:t>(1831-1916)</a:t>
          </a:r>
        </a:p>
      </dgm:t>
    </dgm:pt>
    <dgm:pt modelId="{E8605D8F-47B1-42E5-A725-3A0CC0FD624A}" type="parTrans" cxnId="{0A7E2A7E-48CB-450F-A56F-F100CC690500}">
      <dgm:prSet/>
      <dgm:spPr/>
      <dgm:t>
        <a:bodyPr/>
        <a:lstStyle/>
        <a:p>
          <a:endParaRPr lang="fr-FR"/>
        </a:p>
      </dgm:t>
    </dgm:pt>
    <dgm:pt modelId="{726B7214-286C-483F-9A2D-426A41689BCB}" type="sibTrans" cxnId="{0A7E2A7E-48CB-450F-A56F-F100CC690500}">
      <dgm:prSet/>
      <dgm:spPr/>
      <dgm:t>
        <a:bodyPr/>
        <a:lstStyle/>
        <a:p>
          <a:endParaRPr lang="fr-FR"/>
        </a:p>
      </dgm:t>
    </dgm:pt>
    <dgm:pt modelId="{96CAB287-3CFF-4D71-90E2-D5B68622EE60}">
      <dgm:prSet phldrT="[Texte]" custT="1"/>
      <dgm:spPr/>
      <dgm:t>
        <a:bodyPr/>
        <a:lstStyle/>
        <a:p>
          <a:r>
            <a:rPr lang="fr-FR" sz="800" dirty="0"/>
            <a:t>Emile Maurice Hermès</a:t>
          </a:r>
        </a:p>
        <a:p>
          <a:r>
            <a:rPr lang="fr-FR" sz="800" dirty="0"/>
            <a:t>(1871-1951)</a:t>
          </a:r>
        </a:p>
      </dgm:t>
    </dgm:pt>
    <dgm:pt modelId="{2DBB8389-C744-4BAA-9F03-7046E43EB65E}" type="parTrans" cxnId="{2DAF1304-5E98-4773-AE93-F49385EC4FFD}">
      <dgm:prSet/>
      <dgm:spPr/>
      <dgm:t>
        <a:bodyPr/>
        <a:lstStyle/>
        <a:p>
          <a:endParaRPr lang="fr-FR"/>
        </a:p>
      </dgm:t>
    </dgm:pt>
    <dgm:pt modelId="{EA1772E5-2D20-4983-8213-0740D98CA662}" type="sibTrans" cxnId="{2DAF1304-5E98-4773-AE93-F49385EC4FFD}">
      <dgm:prSet/>
      <dgm:spPr/>
      <dgm:t>
        <a:bodyPr/>
        <a:lstStyle/>
        <a:p>
          <a:endParaRPr lang="fr-FR"/>
        </a:p>
      </dgm:t>
    </dgm:pt>
    <dgm:pt modelId="{D9331A85-F37E-4AF1-88A3-E0B85CB89234}">
      <dgm:prSet phldrT="[Texte]" custT="1"/>
      <dgm:spPr>
        <a:solidFill>
          <a:schemeClr val="accent2"/>
        </a:solidFill>
      </dgm:spPr>
      <dgm:t>
        <a:bodyPr/>
        <a:lstStyle/>
        <a:p>
          <a:r>
            <a:rPr lang="fr-FR" sz="700" dirty="0">
              <a:solidFill>
                <a:schemeClr val="tx1"/>
              </a:solidFill>
            </a:rPr>
            <a:t>Aline Hermès</a:t>
          </a:r>
        </a:p>
        <a:p>
          <a:r>
            <a:rPr lang="fr-FR" sz="700" dirty="0">
              <a:solidFill>
                <a:schemeClr val="tx1"/>
              </a:solidFill>
            </a:rPr>
            <a:t>(1907-2006)</a:t>
          </a:r>
        </a:p>
      </dgm:t>
    </dgm:pt>
    <dgm:pt modelId="{62A4D538-33C0-4465-BFCC-E88388AF1B41}" type="parTrans" cxnId="{9D2B304B-5A52-4F27-89D8-75E221ED5A8D}">
      <dgm:prSet/>
      <dgm:spPr/>
      <dgm:t>
        <a:bodyPr/>
        <a:lstStyle/>
        <a:p>
          <a:endParaRPr lang="fr-FR"/>
        </a:p>
      </dgm:t>
    </dgm:pt>
    <dgm:pt modelId="{02F33249-0718-4BF8-9995-1B487C66B47C}" type="sibTrans" cxnId="{9D2B304B-5A52-4F27-89D8-75E221ED5A8D}">
      <dgm:prSet/>
      <dgm:spPr/>
      <dgm:t>
        <a:bodyPr/>
        <a:lstStyle/>
        <a:p>
          <a:endParaRPr lang="fr-FR"/>
        </a:p>
      </dgm:t>
    </dgm:pt>
    <dgm:pt modelId="{0A1369CC-A0CE-4F4A-AB28-76EA6073D2F4}">
      <dgm:prSet phldrT="[Texte]" custT="1"/>
      <dgm:spPr>
        <a:solidFill>
          <a:schemeClr val="accent2"/>
        </a:solidFill>
      </dgm:spPr>
      <dgm:t>
        <a:bodyPr/>
        <a:lstStyle/>
        <a:p>
          <a:r>
            <a:rPr lang="fr-FR" sz="700" dirty="0">
              <a:solidFill>
                <a:schemeClr val="tx1"/>
              </a:solidFill>
            </a:rPr>
            <a:t>Yvonne Hermès</a:t>
          </a:r>
        </a:p>
        <a:p>
          <a:r>
            <a:rPr lang="fr-FR" sz="700" dirty="0">
              <a:solidFill>
                <a:schemeClr val="tx1"/>
              </a:solidFill>
            </a:rPr>
            <a:t>(1901-1996)</a:t>
          </a:r>
        </a:p>
        <a:p>
          <a:r>
            <a:rPr lang="fr-FR" sz="700" dirty="0">
              <a:solidFill>
                <a:schemeClr val="tx1"/>
              </a:solidFill>
            </a:rPr>
            <a:t>Francis Puech</a:t>
          </a:r>
        </a:p>
      </dgm:t>
    </dgm:pt>
    <dgm:pt modelId="{0480527F-D3C4-47B9-A114-36B63B9CF020}" type="parTrans" cxnId="{82F82A7B-A70D-425B-8283-D78AC019AB07}">
      <dgm:prSet/>
      <dgm:spPr/>
      <dgm:t>
        <a:bodyPr/>
        <a:lstStyle/>
        <a:p>
          <a:endParaRPr lang="fr-FR"/>
        </a:p>
      </dgm:t>
    </dgm:pt>
    <dgm:pt modelId="{08B2CE97-0300-4FD1-8432-C55AD08025D2}" type="sibTrans" cxnId="{82F82A7B-A70D-425B-8283-D78AC019AB07}">
      <dgm:prSet/>
      <dgm:spPr/>
      <dgm:t>
        <a:bodyPr/>
        <a:lstStyle/>
        <a:p>
          <a:endParaRPr lang="fr-FR"/>
        </a:p>
      </dgm:t>
    </dgm:pt>
    <dgm:pt modelId="{506A318C-9C47-41BB-BF8F-F6DD7BAAEE06}">
      <dgm:prSet phldrT="[Texte]" custT="1"/>
      <dgm:spPr>
        <a:solidFill>
          <a:schemeClr val="accent2"/>
        </a:solidFill>
      </dgm:spPr>
      <dgm:t>
        <a:bodyPr/>
        <a:lstStyle/>
        <a:p>
          <a:r>
            <a:rPr lang="fr-FR" sz="700" dirty="0">
              <a:solidFill>
                <a:schemeClr val="tx1"/>
              </a:solidFill>
            </a:rPr>
            <a:t>Simone Hermès</a:t>
          </a:r>
        </a:p>
        <a:p>
          <a:r>
            <a:rPr lang="fr-FR" sz="700" dirty="0">
              <a:solidFill>
                <a:schemeClr val="tx1"/>
              </a:solidFill>
            </a:rPr>
            <a:t>(1905-1920)</a:t>
          </a:r>
        </a:p>
      </dgm:t>
    </dgm:pt>
    <dgm:pt modelId="{C014386B-7831-4E0A-A11B-35B7405D53F9}" type="parTrans" cxnId="{C9A4BFCF-E096-4806-8930-3D532118DCCF}">
      <dgm:prSet/>
      <dgm:spPr/>
      <dgm:t>
        <a:bodyPr/>
        <a:lstStyle/>
        <a:p>
          <a:endParaRPr lang="fr-FR"/>
        </a:p>
      </dgm:t>
    </dgm:pt>
    <dgm:pt modelId="{643E195F-655A-40E3-A729-486C7FE6162B}" type="sibTrans" cxnId="{C9A4BFCF-E096-4806-8930-3D532118DCCF}">
      <dgm:prSet/>
      <dgm:spPr/>
      <dgm:t>
        <a:bodyPr/>
        <a:lstStyle/>
        <a:p>
          <a:endParaRPr lang="fr-FR"/>
        </a:p>
      </dgm:t>
    </dgm:pt>
    <dgm:pt modelId="{8166A639-91DF-43BC-9C08-DA7958B06E90}">
      <dgm:prSet phldrT="[Texte]" custT="1"/>
      <dgm:spPr/>
      <dgm:t>
        <a:bodyPr/>
        <a:lstStyle/>
        <a:p>
          <a:r>
            <a:rPr lang="fr-FR" sz="700" dirty="0"/>
            <a:t>Axel Dumas</a:t>
          </a:r>
        </a:p>
        <a:p>
          <a:r>
            <a:rPr lang="fr-FR" sz="700" dirty="0"/>
            <a:t>(1970 ~ )</a:t>
          </a:r>
        </a:p>
      </dgm:t>
    </dgm:pt>
    <dgm:pt modelId="{806E191A-C19F-4D51-9689-2BBDB8A5D37C}" type="sibTrans" cxnId="{2DA68017-9807-484B-93EB-780BD3A0BA4D}">
      <dgm:prSet/>
      <dgm:spPr/>
      <dgm:t>
        <a:bodyPr/>
        <a:lstStyle/>
        <a:p>
          <a:endParaRPr lang="fr-FR"/>
        </a:p>
      </dgm:t>
    </dgm:pt>
    <dgm:pt modelId="{F2775EC7-DA7E-4A28-9F76-28E4C5C9A680}" type="parTrans" cxnId="{2DA68017-9807-484B-93EB-780BD3A0BA4D}">
      <dgm:prSet/>
      <dgm:spPr/>
      <dgm:t>
        <a:bodyPr/>
        <a:lstStyle/>
        <a:p>
          <a:endParaRPr lang="fr-FR"/>
        </a:p>
      </dgm:t>
    </dgm:pt>
    <dgm:pt modelId="{935E2E6D-CD27-49B3-B228-784F91844B5D}">
      <dgm:prSet phldrT="[Texte]" custT="1"/>
      <dgm:spPr>
        <a:solidFill>
          <a:schemeClr val="accent2"/>
        </a:solidFill>
      </dgm:spPr>
      <dgm:t>
        <a:bodyPr/>
        <a:lstStyle/>
        <a:p>
          <a:r>
            <a:rPr lang="fr-FR" sz="700" dirty="0">
              <a:solidFill>
                <a:schemeClr val="tx1"/>
              </a:solidFill>
            </a:rPr>
            <a:t>Bertrand Puech</a:t>
          </a:r>
        </a:p>
        <a:p>
          <a:r>
            <a:rPr lang="fr-FR" sz="700" dirty="0">
              <a:solidFill>
                <a:schemeClr val="tx1"/>
              </a:solidFill>
            </a:rPr>
            <a:t>(1936 ~)</a:t>
          </a:r>
        </a:p>
        <a:p>
          <a:r>
            <a:rPr lang="fr-FR" sz="700" dirty="0">
              <a:solidFill>
                <a:schemeClr val="tx1"/>
              </a:solidFill>
            </a:rPr>
            <a:t>Martine Favre</a:t>
          </a:r>
        </a:p>
      </dgm:t>
    </dgm:pt>
    <dgm:pt modelId="{7F47B20E-1328-444D-8E97-EDFBBC6608FE}" type="sibTrans" cxnId="{A000B6CE-A5BE-4092-8137-E5FD983555E3}">
      <dgm:prSet/>
      <dgm:spPr/>
      <dgm:t>
        <a:bodyPr/>
        <a:lstStyle/>
        <a:p>
          <a:endParaRPr lang="fr-FR"/>
        </a:p>
      </dgm:t>
    </dgm:pt>
    <dgm:pt modelId="{68FE5718-1EE5-4B2C-8DC4-0932B8C92C08}" type="parTrans" cxnId="{A000B6CE-A5BE-4092-8137-E5FD983555E3}">
      <dgm:prSet/>
      <dgm:spPr/>
      <dgm:t>
        <a:bodyPr/>
        <a:lstStyle/>
        <a:p>
          <a:endParaRPr lang="fr-FR"/>
        </a:p>
      </dgm:t>
    </dgm:pt>
    <dgm:pt modelId="{2E7864E0-10E2-4470-A654-34D416A035A2}">
      <dgm:prSet phldrT="[Texte]" custT="1"/>
      <dgm:spPr>
        <a:solidFill>
          <a:schemeClr val="accent2"/>
        </a:solidFill>
      </dgm:spPr>
      <dgm:t>
        <a:bodyPr/>
        <a:lstStyle/>
        <a:p>
          <a:r>
            <a:rPr lang="fr-FR" sz="700" dirty="0">
              <a:solidFill>
                <a:schemeClr val="tx1"/>
              </a:solidFill>
            </a:rPr>
            <a:t>Nicolas Puech</a:t>
          </a:r>
        </a:p>
        <a:p>
          <a:r>
            <a:rPr lang="fr-FR" sz="700" dirty="0">
              <a:solidFill>
                <a:schemeClr val="tx1"/>
              </a:solidFill>
            </a:rPr>
            <a:t>(1943 ~ )</a:t>
          </a:r>
        </a:p>
      </dgm:t>
    </dgm:pt>
    <dgm:pt modelId="{0CA6AAC1-0FF4-4ECA-9AAE-55E0F04E3B6D}" type="parTrans" cxnId="{F2D18B50-B05F-4E88-866C-4FE3E09D9B43}">
      <dgm:prSet/>
      <dgm:spPr/>
      <dgm:t>
        <a:bodyPr/>
        <a:lstStyle/>
        <a:p>
          <a:endParaRPr lang="fr-FR"/>
        </a:p>
      </dgm:t>
    </dgm:pt>
    <dgm:pt modelId="{C265924D-4122-4502-AD18-19F92E53656E}" type="sibTrans" cxnId="{F2D18B50-B05F-4E88-866C-4FE3E09D9B43}">
      <dgm:prSet/>
      <dgm:spPr/>
      <dgm:t>
        <a:bodyPr/>
        <a:lstStyle/>
        <a:p>
          <a:endParaRPr lang="fr-FR"/>
        </a:p>
      </dgm:t>
    </dgm:pt>
    <dgm:pt modelId="{65D7A944-E741-4ED0-8E49-594D6ADEBD36}">
      <dgm:prSet phldrT="[Texte]" custT="1"/>
      <dgm:spPr>
        <a:solidFill>
          <a:schemeClr val="accent2"/>
        </a:solidFill>
      </dgm:spPr>
      <dgm:t>
        <a:bodyPr/>
        <a:lstStyle/>
        <a:p>
          <a:r>
            <a:rPr lang="fr-FR" sz="700" dirty="0">
              <a:solidFill>
                <a:schemeClr val="tx1"/>
              </a:solidFill>
            </a:rPr>
            <a:t>Henri-Louis Bauer</a:t>
          </a:r>
        </a:p>
        <a:p>
          <a:r>
            <a:rPr lang="fr-FR" sz="700" dirty="0">
              <a:solidFill>
                <a:schemeClr val="tx1"/>
              </a:solidFill>
            </a:rPr>
            <a:t>(1966 ~ )</a:t>
          </a:r>
        </a:p>
      </dgm:t>
    </dgm:pt>
    <dgm:pt modelId="{DAC8E8FD-188E-43E8-9CF7-258B5C8D9258}" type="parTrans" cxnId="{F570A016-F87C-4DF2-89F7-F9979B14B1BA}">
      <dgm:prSet/>
      <dgm:spPr/>
      <dgm:t>
        <a:bodyPr/>
        <a:lstStyle/>
        <a:p>
          <a:endParaRPr lang="fr-FR"/>
        </a:p>
      </dgm:t>
    </dgm:pt>
    <dgm:pt modelId="{05252EF6-4701-4B73-9992-AB4D8C555604}" type="sibTrans" cxnId="{F570A016-F87C-4DF2-89F7-F9979B14B1BA}">
      <dgm:prSet/>
      <dgm:spPr/>
      <dgm:t>
        <a:bodyPr/>
        <a:lstStyle/>
        <a:p>
          <a:endParaRPr lang="fr-FR"/>
        </a:p>
      </dgm:t>
    </dgm:pt>
    <dgm:pt modelId="{7359B3DC-5F44-4A60-910B-98D39EBDB310}">
      <dgm:prSet phldrT="[Texte]" custT="1"/>
      <dgm:spPr>
        <a:solidFill>
          <a:schemeClr val="accent2"/>
        </a:solidFill>
      </dgm:spPr>
      <dgm:t>
        <a:bodyPr/>
        <a:lstStyle/>
        <a:p>
          <a:r>
            <a:rPr lang="fr-FR" sz="700" dirty="0">
              <a:solidFill>
                <a:schemeClr val="tx1"/>
              </a:solidFill>
            </a:rPr>
            <a:t>Marie France Puech ( 1939 ~ )</a:t>
          </a:r>
        </a:p>
        <a:p>
          <a:r>
            <a:rPr lang="fr-FR" sz="700" dirty="0">
              <a:solidFill>
                <a:schemeClr val="tx1"/>
              </a:solidFill>
            </a:rPr>
            <a:t>Gerard Bauer</a:t>
          </a:r>
        </a:p>
      </dgm:t>
    </dgm:pt>
    <dgm:pt modelId="{47B69A4D-5B2C-45CF-8A28-5B28CD061075}" type="parTrans" cxnId="{4D443D07-ACE0-479B-8E56-D46F63532034}">
      <dgm:prSet/>
      <dgm:spPr/>
      <dgm:t>
        <a:bodyPr/>
        <a:lstStyle/>
        <a:p>
          <a:endParaRPr lang="fr-FR"/>
        </a:p>
      </dgm:t>
    </dgm:pt>
    <dgm:pt modelId="{58BBA9D5-7449-4A58-9F3E-C6744C1E3F0B}" type="sibTrans" cxnId="{4D443D07-ACE0-479B-8E56-D46F63532034}">
      <dgm:prSet/>
      <dgm:spPr/>
      <dgm:t>
        <a:bodyPr/>
        <a:lstStyle/>
        <a:p>
          <a:endParaRPr lang="fr-FR"/>
        </a:p>
      </dgm:t>
    </dgm:pt>
    <dgm:pt modelId="{6ADFD4CD-9BB4-42FD-A7AF-A4981D3177B9}">
      <dgm:prSet phldrT="[Texte]" custT="1"/>
      <dgm:spPr/>
      <dgm:t>
        <a:bodyPr/>
        <a:lstStyle/>
        <a:p>
          <a:r>
            <a:rPr lang="fr-FR" sz="700" dirty="0"/>
            <a:t>Jacqueline Hermès</a:t>
          </a:r>
        </a:p>
        <a:p>
          <a:r>
            <a:rPr lang="fr-FR" sz="700" dirty="0"/>
            <a:t>(1903-1978)</a:t>
          </a:r>
        </a:p>
        <a:p>
          <a:r>
            <a:rPr lang="fr-FR" sz="700" dirty="0"/>
            <a:t>Robert Dumas</a:t>
          </a:r>
        </a:p>
      </dgm:t>
    </dgm:pt>
    <dgm:pt modelId="{6DE21B0A-DCF7-4353-9340-029ABCAEDBFC}" type="parTrans" cxnId="{E0C31E8B-D2D7-4C13-B949-858541A893B4}">
      <dgm:prSet/>
      <dgm:spPr/>
      <dgm:t>
        <a:bodyPr/>
        <a:lstStyle/>
        <a:p>
          <a:endParaRPr lang="fr-FR"/>
        </a:p>
      </dgm:t>
    </dgm:pt>
    <dgm:pt modelId="{FA1F717C-D072-4EDE-A49E-77B976ABAA80}" type="sibTrans" cxnId="{E0C31E8B-D2D7-4C13-B949-858541A893B4}">
      <dgm:prSet/>
      <dgm:spPr/>
      <dgm:t>
        <a:bodyPr/>
        <a:lstStyle/>
        <a:p>
          <a:endParaRPr lang="fr-FR"/>
        </a:p>
      </dgm:t>
    </dgm:pt>
    <dgm:pt modelId="{60695EE1-213F-4864-B013-DB9521CD4976}">
      <dgm:prSet phldrT="[Texte]" custT="1"/>
      <dgm:spPr>
        <a:solidFill>
          <a:schemeClr val="accent3"/>
        </a:solidFill>
      </dgm:spPr>
      <dgm:t>
        <a:bodyPr/>
        <a:lstStyle/>
        <a:p>
          <a:r>
            <a:rPr lang="fr-FR" sz="700" dirty="0"/>
            <a:t>Guillaume de Seynes (1957 ~ )</a:t>
          </a:r>
        </a:p>
      </dgm:t>
    </dgm:pt>
    <dgm:pt modelId="{EC0A88CE-C881-483D-AF52-0A3BC32F6D2D}" type="parTrans" cxnId="{A079292A-6686-4C5D-AD7F-88059137E055}">
      <dgm:prSet/>
      <dgm:spPr/>
      <dgm:t>
        <a:bodyPr/>
        <a:lstStyle/>
        <a:p>
          <a:endParaRPr lang="fr-FR"/>
        </a:p>
      </dgm:t>
    </dgm:pt>
    <dgm:pt modelId="{95D647DE-82E0-4467-9789-6AC5A6132A2F}" type="sibTrans" cxnId="{A079292A-6686-4C5D-AD7F-88059137E055}">
      <dgm:prSet/>
      <dgm:spPr/>
      <dgm:t>
        <a:bodyPr/>
        <a:lstStyle/>
        <a:p>
          <a:endParaRPr lang="fr-FR"/>
        </a:p>
      </dgm:t>
    </dgm:pt>
    <dgm:pt modelId="{E81C3EE0-2739-4C89-878C-DAC9424988AA}">
      <dgm:prSet phldrT="[Texte]" custT="1"/>
      <dgm:spPr>
        <a:solidFill>
          <a:schemeClr val="accent3"/>
        </a:solidFill>
      </dgm:spPr>
      <dgm:t>
        <a:bodyPr/>
        <a:lstStyle/>
        <a:p>
          <a:r>
            <a:rPr lang="fr-FR" sz="700" dirty="0"/>
            <a:t>Pierre-Alexis Dumas (1966 ~ )</a:t>
          </a:r>
        </a:p>
      </dgm:t>
    </dgm:pt>
    <dgm:pt modelId="{E60D582F-1590-4E26-8004-8BC3BEF24F50}" type="parTrans" cxnId="{C02C1BB9-9373-45C5-BA6D-4880769D4A18}">
      <dgm:prSet/>
      <dgm:spPr/>
      <dgm:t>
        <a:bodyPr/>
        <a:lstStyle/>
        <a:p>
          <a:endParaRPr lang="fr-FR"/>
        </a:p>
      </dgm:t>
    </dgm:pt>
    <dgm:pt modelId="{735AE91C-A735-4CC8-90DF-A7CB4468E934}" type="sibTrans" cxnId="{C02C1BB9-9373-45C5-BA6D-4880769D4A18}">
      <dgm:prSet/>
      <dgm:spPr/>
      <dgm:t>
        <a:bodyPr/>
        <a:lstStyle/>
        <a:p>
          <a:endParaRPr lang="fr-FR"/>
        </a:p>
      </dgm:t>
    </dgm:pt>
    <dgm:pt modelId="{93CE3365-CB3B-42D6-9238-521EDA5D1866}">
      <dgm:prSet phldrT="[Texte]" custT="1"/>
      <dgm:spPr>
        <a:solidFill>
          <a:schemeClr val="accent2"/>
        </a:solidFill>
      </dgm:spPr>
      <dgm:t>
        <a:bodyPr/>
        <a:lstStyle/>
        <a:p>
          <a:r>
            <a:rPr lang="fr-FR" sz="700" dirty="0">
              <a:solidFill>
                <a:schemeClr val="tx1"/>
              </a:solidFill>
            </a:rPr>
            <a:t>Catherine Dumas</a:t>
          </a:r>
        </a:p>
        <a:p>
          <a:r>
            <a:rPr lang="fr-FR" sz="700" dirty="0">
              <a:solidFill>
                <a:schemeClr val="tx1"/>
              </a:solidFill>
            </a:rPr>
            <a:t>(1934 ~ )</a:t>
          </a:r>
        </a:p>
        <a:p>
          <a:r>
            <a:rPr lang="fr-FR" sz="700" dirty="0">
              <a:solidFill>
                <a:schemeClr val="tx1"/>
              </a:solidFill>
            </a:rPr>
            <a:t>Pierre de Seynes</a:t>
          </a:r>
        </a:p>
      </dgm:t>
    </dgm:pt>
    <dgm:pt modelId="{87BA87E4-63FB-4029-B7A7-1DD726311DF6}" type="parTrans" cxnId="{27A4FECA-BDFF-46A8-9867-1044F63845CB}">
      <dgm:prSet/>
      <dgm:spPr/>
      <dgm:t>
        <a:bodyPr/>
        <a:lstStyle/>
        <a:p>
          <a:endParaRPr lang="fr-FR"/>
        </a:p>
      </dgm:t>
    </dgm:pt>
    <dgm:pt modelId="{05FE32C1-974A-49A1-82BE-B73FDB6F27AB}" type="sibTrans" cxnId="{27A4FECA-BDFF-46A8-9867-1044F63845CB}">
      <dgm:prSet/>
      <dgm:spPr/>
      <dgm:t>
        <a:bodyPr/>
        <a:lstStyle/>
        <a:p>
          <a:endParaRPr lang="fr-FR"/>
        </a:p>
      </dgm:t>
    </dgm:pt>
    <dgm:pt modelId="{EDFEC86E-0B54-4A14-88E6-F57147F59B20}">
      <dgm:prSet phldrT="[Texte]" custT="1"/>
      <dgm:spPr/>
      <dgm:t>
        <a:bodyPr/>
        <a:lstStyle/>
        <a:p>
          <a:r>
            <a:rPr lang="fr-FR" sz="700" dirty="0"/>
            <a:t>Jean-Louis Dumas</a:t>
          </a:r>
        </a:p>
        <a:p>
          <a:r>
            <a:rPr lang="fr-FR" sz="700" dirty="0"/>
            <a:t>(1938-2010)</a:t>
          </a:r>
        </a:p>
        <a:p>
          <a:r>
            <a:rPr lang="fr-FR" sz="700" dirty="0"/>
            <a:t>Rena Gregoriades</a:t>
          </a:r>
        </a:p>
      </dgm:t>
    </dgm:pt>
    <dgm:pt modelId="{BF033CBB-214E-46BF-BE85-2E5BB1FAD240}" type="parTrans" cxnId="{673FD525-2F16-4861-BC65-2642AF287708}">
      <dgm:prSet/>
      <dgm:spPr/>
      <dgm:t>
        <a:bodyPr/>
        <a:lstStyle/>
        <a:p>
          <a:endParaRPr lang="fr-FR"/>
        </a:p>
      </dgm:t>
    </dgm:pt>
    <dgm:pt modelId="{B304A7AF-AB92-44CD-80E7-8656A63D748D}" type="sibTrans" cxnId="{673FD525-2F16-4861-BC65-2642AF287708}">
      <dgm:prSet/>
      <dgm:spPr/>
      <dgm:t>
        <a:bodyPr/>
        <a:lstStyle/>
        <a:p>
          <a:endParaRPr lang="fr-FR"/>
        </a:p>
      </dgm:t>
    </dgm:pt>
    <dgm:pt modelId="{DB4ECF12-2457-49D3-A1F8-A129678C8E5F}">
      <dgm:prSet phldrT="[Texte]" custT="1"/>
      <dgm:spPr>
        <a:solidFill>
          <a:schemeClr val="accent2"/>
        </a:solidFill>
      </dgm:spPr>
      <dgm:t>
        <a:bodyPr/>
        <a:lstStyle/>
        <a:p>
          <a:r>
            <a:rPr lang="fr-FR" sz="700" dirty="0">
              <a:solidFill>
                <a:schemeClr val="tx1"/>
              </a:solidFill>
            </a:rPr>
            <a:t>Olivier Dumas</a:t>
          </a:r>
        </a:p>
        <a:p>
          <a:r>
            <a:rPr lang="fr-FR" sz="700" dirty="0">
              <a:solidFill>
                <a:schemeClr val="tx1"/>
              </a:solidFill>
            </a:rPr>
            <a:t>(1927 ~ )</a:t>
          </a:r>
        </a:p>
        <a:p>
          <a:r>
            <a:rPr lang="fr-FR" sz="700" dirty="0">
              <a:solidFill>
                <a:schemeClr val="tx1"/>
              </a:solidFill>
            </a:rPr>
            <a:t>Michèle Martin</a:t>
          </a:r>
        </a:p>
      </dgm:t>
    </dgm:pt>
    <dgm:pt modelId="{C0AF33F5-3198-4ACD-9C71-711D0FFF17F9}" type="parTrans" cxnId="{5388C715-BD6D-4E9E-B3E9-0EF7F37FF19D}">
      <dgm:prSet/>
      <dgm:spPr/>
      <dgm:t>
        <a:bodyPr/>
        <a:lstStyle/>
        <a:p>
          <a:endParaRPr lang="fr-FR"/>
        </a:p>
      </dgm:t>
    </dgm:pt>
    <dgm:pt modelId="{FF503996-F451-4B9E-B3DA-762EF69D1D0D}" type="sibTrans" cxnId="{5388C715-BD6D-4E9E-B3E9-0EF7F37FF19D}">
      <dgm:prSet/>
      <dgm:spPr/>
      <dgm:t>
        <a:bodyPr/>
        <a:lstStyle/>
        <a:p>
          <a:endParaRPr lang="fr-FR"/>
        </a:p>
      </dgm:t>
    </dgm:pt>
    <dgm:pt modelId="{128C6F8A-6A7F-4D0F-A4F9-9E9913DA3763}" type="pres">
      <dgm:prSet presAssocID="{AC09CF82-BFDF-4B7B-AD28-6854C51A03C3}" presName="hierChild1" presStyleCnt="0">
        <dgm:presLayoutVars>
          <dgm:orgChart val="1"/>
          <dgm:chPref val="1"/>
          <dgm:dir/>
          <dgm:animOne val="branch"/>
          <dgm:animLvl val="lvl"/>
          <dgm:resizeHandles/>
        </dgm:presLayoutVars>
      </dgm:prSet>
      <dgm:spPr/>
    </dgm:pt>
    <dgm:pt modelId="{A424E3A6-DFCF-4338-BFB7-2DA6D4622FDC}" type="pres">
      <dgm:prSet presAssocID="{66DD9C1C-E56E-4BFD-AC12-358CA7C3ABA8}" presName="hierRoot1" presStyleCnt="0">
        <dgm:presLayoutVars>
          <dgm:hierBranch val="init"/>
        </dgm:presLayoutVars>
      </dgm:prSet>
      <dgm:spPr/>
    </dgm:pt>
    <dgm:pt modelId="{3489FB17-BCF4-4F22-B989-4CFFBEB8E28D}" type="pres">
      <dgm:prSet presAssocID="{66DD9C1C-E56E-4BFD-AC12-358CA7C3ABA8}" presName="rootComposite1" presStyleCnt="0"/>
      <dgm:spPr/>
    </dgm:pt>
    <dgm:pt modelId="{8373173E-0581-457B-AF77-F89B1C17AAA2}" type="pres">
      <dgm:prSet presAssocID="{66DD9C1C-E56E-4BFD-AC12-358CA7C3ABA8}" presName="rootText1" presStyleLbl="node0" presStyleIdx="0" presStyleCnt="1" custScaleX="172036">
        <dgm:presLayoutVars>
          <dgm:chPref val="3"/>
        </dgm:presLayoutVars>
      </dgm:prSet>
      <dgm:spPr/>
    </dgm:pt>
    <dgm:pt modelId="{7A0B5C08-7445-4410-B842-252913928463}" type="pres">
      <dgm:prSet presAssocID="{66DD9C1C-E56E-4BFD-AC12-358CA7C3ABA8}" presName="rootConnector1" presStyleLbl="node1" presStyleIdx="0" presStyleCnt="0"/>
      <dgm:spPr/>
    </dgm:pt>
    <dgm:pt modelId="{DE2788F6-3DCC-47BD-86A3-3E078DB132D7}" type="pres">
      <dgm:prSet presAssocID="{66DD9C1C-E56E-4BFD-AC12-358CA7C3ABA8}" presName="hierChild2" presStyleCnt="0"/>
      <dgm:spPr/>
    </dgm:pt>
    <dgm:pt modelId="{2774F179-5DF1-46FF-9948-E8F3A688C503}" type="pres">
      <dgm:prSet presAssocID="{E8605D8F-47B1-42E5-A725-3A0CC0FD624A}" presName="Name37" presStyleLbl="parChTrans1D2" presStyleIdx="0" presStyleCnt="1"/>
      <dgm:spPr/>
    </dgm:pt>
    <dgm:pt modelId="{75E814A0-E8C8-40B3-B40F-65F3AB9A9EEE}" type="pres">
      <dgm:prSet presAssocID="{AC228A71-29D4-47F6-8DF9-7ABA11128882}" presName="hierRoot2" presStyleCnt="0">
        <dgm:presLayoutVars>
          <dgm:hierBranch val="init"/>
        </dgm:presLayoutVars>
      </dgm:prSet>
      <dgm:spPr/>
    </dgm:pt>
    <dgm:pt modelId="{038A967C-FA93-49D2-81DA-894F9F551C56}" type="pres">
      <dgm:prSet presAssocID="{AC228A71-29D4-47F6-8DF9-7ABA11128882}" presName="rootComposite" presStyleCnt="0"/>
      <dgm:spPr/>
    </dgm:pt>
    <dgm:pt modelId="{0977BFA1-A667-4483-8258-16F76E557A41}" type="pres">
      <dgm:prSet presAssocID="{AC228A71-29D4-47F6-8DF9-7ABA11128882}" presName="rootText" presStyleLbl="node2" presStyleIdx="0" presStyleCnt="1" custScaleX="172036">
        <dgm:presLayoutVars>
          <dgm:chPref val="3"/>
        </dgm:presLayoutVars>
      </dgm:prSet>
      <dgm:spPr/>
    </dgm:pt>
    <dgm:pt modelId="{CAFCD513-1D2E-4CF3-8BB6-86701F42496F}" type="pres">
      <dgm:prSet presAssocID="{AC228A71-29D4-47F6-8DF9-7ABA11128882}" presName="rootConnector" presStyleLbl="node2" presStyleIdx="0" presStyleCnt="1"/>
      <dgm:spPr/>
    </dgm:pt>
    <dgm:pt modelId="{D590AEE8-22B6-4EE2-B667-87B34A88703E}" type="pres">
      <dgm:prSet presAssocID="{AC228A71-29D4-47F6-8DF9-7ABA11128882}" presName="hierChild4" presStyleCnt="0"/>
      <dgm:spPr/>
    </dgm:pt>
    <dgm:pt modelId="{DCC6AD95-BCD0-40F1-940C-3BB040C2BAE1}" type="pres">
      <dgm:prSet presAssocID="{2DBB8389-C744-4BAA-9F03-7046E43EB65E}" presName="Name37" presStyleLbl="parChTrans1D3" presStyleIdx="0" presStyleCnt="1"/>
      <dgm:spPr/>
    </dgm:pt>
    <dgm:pt modelId="{A27A432C-9668-4E00-93E0-7F6E79A37A4A}" type="pres">
      <dgm:prSet presAssocID="{96CAB287-3CFF-4D71-90E2-D5B68622EE60}" presName="hierRoot2" presStyleCnt="0">
        <dgm:presLayoutVars>
          <dgm:hierBranch val="init"/>
        </dgm:presLayoutVars>
      </dgm:prSet>
      <dgm:spPr/>
    </dgm:pt>
    <dgm:pt modelId="{FD184C67-850F-4FFC-992D-045AC97DF8D3}" type="pres">
      <dgm:prSet presAssocID="{96CAB287-3CFF-4D71-90E2-D5B68622EE60}" presName="rootComposite" presStyleCnt="0"/>
      <dgm:spPr/>
    </dgm:pt>
    <dgm:pt modelId="{4972D8A8-F548-4A46-8A39-48FE7708A0FF}" type="pres">
      <dgm:prSet presAssocID="{96CAB287-3CFF-4D71-90E2-D5B68622EE60}" presName="rootText" presStyleLbl="node3" presStyleIdx="0" presStyleCnt="1" custScaleX="172036">
        <dgm:presLayoutVars>
          <dgm:chPref val="3"/>
        </dgm:presLayoutVars>
      </dgm:prSet>
      <dgm:spPr/>
    </dgm:pt>
    <dgm:pt modelId="{2360E7B2-C578-427B-AB35-9ADD7FD41398}" type="pres">
      <dgm:prSet presAssocID="{96CAB287-3CFF-4D71-90E2-D5B68622EE60}" presName="rootConnector" presStyleLbl="node3" presStyleIdx="0" presStyleCnt="1"/>
      <dgm:spPr/>
    </dgm:pt>
    <dgm:pt modelId="{DDC7EE37-B837-43AB-8D2F-BC5FEA0E5B44}" type="pres">
      <dgm:prSet presAssocID="{96CAB287-3CFF-4D71-90E2-D5B68622EE60}" presName="hierChild4" presStyleCnt="0"/>
      <dgm:spPr/>
    </dgm:pt>
    <dgm:pt modelId="{CF894DC2-4C4C-411E-9917-0657EF175506}" type="pres">
      <dgm:prSet presAssocID="{0480527F-D3C4-47B9-A114-36B63B9CF020}" presName="Name37" presStyleLbl="parChTrans1D4" presStyleIdx="0" presStyleCnt="14"/>
      <dgm:spPr/>
    </dgm:pt>
    <dgm:pt modelId="{A16EEDBA-EF7D-4DCB-A3F8-22F13FFF0AF0}" type="pres">
      <dgm:prSet presAssocID="{0A1369CC-A0CE-4F4A-AB28-76EA6073D2F4}" presName="hierRoot2" presStyleCnt="0">
        <dgm:presLayoutVars>
          <dgm:hierBranch val="init"/>
        </dgm:presLayoutVars>
      </dgm:prSet>
      <dgm:spPr/>
    </dgm:pt>
    <dgm:pt modelId="{F2F3645B-D250-44F0-9CB8-075E15C1A081}" type="pres">
      <dgm:prSet presAssocID="{0A1369CC-A0CE-4F4A-AB28-76EA6073D2F4}" presName="rootComposite" presStyleCnt="0"/>
      <dgm:spPr/>
    </dgm:pt>
    <dgm:pt modelId="{463B3FA2-39E5-4AC5-B188-C9E7E824CA27}" type="pres">
      <dgm:prSet presAssocID="{0A1369CC-A0CE-4F4A-AB28-76EA6073D2F4}" presName="rootText" presStyleLbl="node4" presStyleIdx="0" presStyleCnt="14">
        <dgm:presLayoutVars>
          <dgm:chPref val="3"/>
        </dgm:presLayoutVars>
      </dgm:prSet>
      <dgm:spPr/>
    </dgm:pt>
    <dgm:pt modelId="{5B654E00-87DE-483A-B772-ECE4E4D4D29D}" type="pres">
      <dgm:prSet presAssocID="{0A1369CC-A0CE-4F4A-AB28-76EA6073D2F4}" presName="rootConnector" presStyleLbl="node4" presStyleIdx="0" presStyleCnt="14"/>
      <dgm:spPr/>
    </dgm:pt>
    <dgm:pt modelId="{4819037D-FC2D-4F8C-871E-4349B63A6735}" type="pres">
      <dgm:prSet presAssocID="{0A1369CC-A0CE-4F4A-AB28-76EA6073D2F4}" presName="hierChild4" presStyleCnt="0"/>
      <dgm:spPr/>
    </dgm:pt>
    <dgm:pt modelId="{DAA6E9C6-0677-4A60-85F4-25487ED6F3F2}" type="pres">
      <dgm:prSet presAssocID="{0CA6AAC1-0FF4-4ECA-9AAE-55E0F04E3B6D}" presName="Name37" presStyleLbl="parChTrans1D4" presStyleIdx="1" presStyleCnt="14"/>
      <dgm:spPr/>
    </dgm:pt>
    <dgm:pt modelId="{FAFD0201-17F6-46C9-B278-8E85B5120AA2}" type="pres">
      <dgm:prSet presAssocID="{2E7864E0-10E2-4470-A654-34D416A035A2}" presName="hierRoot2" presStyleCnt="0">
        <dgm:presLayoutVars>
          <dgm:hierBranch val="init"/>
        </dgm:presLayoutVars>
      </dgm:prSet>
      <dgm:spPr/>
    </dgm:pt>
    <dgm:pt modelId="{4687EA96-D987-42F1-85B9-C7E98EE19939}" type="pres">
      <dgm:prSet presAssocID="{2E7864E0-10E2-4470-A654-34D416A035A2}" presName="rootComposite" presStyleCnt="0"/>
      <dgm:spPr/>
    </dgm:pt>
    <dgm:pt modelId="{B05DF217-0029-473C-BC7E-1A7E670F7E03}" type="pres">
      <dgm:prSet presAssocID="{2E7864E0-10E2-4470-A654-34D416A035A2}" presName="rootText" presStyleLbl="node4" presStyleIdx="1" presStyleCnt="14" custScaleY="99914">
        <dgm:presLayoutVars>
          <dgm:chPref val="3"/>
        </dgm:presLayoutVars>
      </dgm:prSet>
      <dgm:spPr/>
    </dgm:pt>
    <dgm:pt modelId="{11A3D4D4-2B2C-4FC6-8513-8F6364D22377}" type="pres">
      <dgm:prSet presAssocID="{2E7864E0-10E2-4470-A654-34D416A035A2}" presName="rootConnector" presStyleLbl="node4" presStyleIdx="1" presStyleCnt="14"/>
      <dgm:spPr/>
    </dgm:pt>
    <dgm:pt modelId="{35FFE80F-AC28-42D2-88A2-B23AA4352E39}" type="pres">
      <dgm:prSet presAssocID="{2E7864E0-10E2-4470-A654-34D416A035A2}" presName="hierChild4" presStyleCnt="0"/>
      <dgm:spPr/>
    </dgm:pt>
    <dgm:pt modelId="{1E59A751-A8F6-4E48-9117-0A1CA2D7C7C5}" type="pres">
      <dgm:prSet presAssocID="{2E7864E0-10E2-4470-A654-34D416A035A2}" presName="hierChild5" presStyleCnt="0"/>
      <dgm:spPr/>
    </dgm:pt>
    <dgm:pt modelId="{7C3EF9A4-B174-4437-BC50-C57EED9145DF}" type="pres">
      <dgm:prSet presAssocID="{47B69A4D-5B2C-45CF-8A28-5B28CD061075}" presName="Name37" presStyleLbl="parChTrans1D4" presStyleIdx="2" presStyleCnt="14"/>
      <dgm:spPr/>
    </dgm:pt>
    <dgm:pt modelId="{D8633DDF-2C01-4C0F-A7AC-CBD409143698}" type="pres">
      <dgm:prSet presAssocID="{7359B3DC-5F44-4A60-910B-98D39EBDB310}" presName="hierRoot2" presStyleCnt="0">
        <dgm:presLayoutVars>
          <dgm:hierBranch val="init"/>
        </dgm:presLayoutVars>
      </dgm:prSet>
      <dgm:spPr/>
    </dgm:pt>
    <dgm:pt modelId="{F837C130-FDDF-432F-9CC6-2F2EC7CDF070}" type="pres">
      <dgm:prSet presAssocID="{7359B3DC-5F44-4A60-910B-98D39EBDB310}" presName="rootComposite" presStyleCnt="0"/>
      <dgm:spPr/>
    </dgm:pt>
    <dgm:pt modelId="{862D92DE-E700-4A18-BBEA-A8DEFFEE1D7F}" type="pres">
      <dgm:prSet presAssocID="{7359B3DC-5F44-4A60-910B-98D39EBDB310}" presName="rootText" presStyleLbl="node4" presStyleIdx="2" presStyleCnt="14">
        <dgm:presLayoutVars>
          <dgm:chPref val="3"/>
        </dgm:presLayoutVars>
      </dgm:prSet>
      <dgm:spPr/>
    </dgm:pt>
    <dgm:pt modelId="{34E97CE0-8E56-4312-A6D6-50FD3F9A2CFA}" type="pres">
      <dgm:prSet presAssocID="{7359B3DC-5F44-4A60-910B-98D39EBDB310}" presName="rootConnector" presStyleLbl="node4" presStyleIdx="2" presStyleCnt="14"/>
      <dgm:spPr/>
    </dgm:pt>
    <dgm:pt modelId="{1C37410A-5D56-4C90-888D-5512DD129BFD}" type="pres">
      <dgm:prSet presAssocID="{7359B3DC-5F44-4A60-910B-98D39EBDB310}" presName="hierChild4" presStyleCnt="0"/>
      <dgm:spPr/>
    </dgm:pt>
    <dgm:pt modelId="{9ED6B93E-DEA3-44E0-9D25-4762991D13AB}" type="pres">
      <dgm:prSet presAssocID="{DAC8E8FD-188E-43E8-9CF7-258B5C8D9258}" presName="Name37" presStyleLbl="parChTrans1D4" presStyleIdx="3" presStyleCnt="14"/>
      <dgm:spPr/>
    </dgm:pt>
    <dgm:pt modelId="{50269E0D-6503-40D6-A1A7-F9D8ABB00B7D}" type="pres">
      <dgm:prSet presAssocID="{65D7A944-E741-4ED0-8E49-594D6ADEBD36}" presName="hierRoot2" presStyleCnt="0">
        <dgm:presLayoutVars>
          <dgm:hierBranch val="init"/>
        </dgm:presLayoutVars>
      </dgm:prSet>
      <dgm:spPr/>
    </dgm:pt>
    <dgm:pt modelId="{E4D72E08-EC71-4541-9DAF-88C4B71AF1D7}" type="pres">
      <dgm:prSet presAssocID="{65D7A944-E741-4ED0-8E49-594D6ADEBD36}" presName="rootComposite" presStyleCnt="0"/>
      <dgm:spPr/>
    </dgm:pt>
    <dgm:pt modelId="{C4F90850-91F9-43AC-B4CE-0EB79B3004A8}" type="pres">
      <dgm:prSet presAssocID="{65D7A944-E741-4ED0-8E49-594D6ADEBD36}" presName="rootText" presStyleLbl="node4" presStyleIdx="3" presStyleCnt="14" custScaleY="99914">
        <dgm:presLayoutVars>
          <dgm:chPref val="3"/>
        </dgm:presLayoutVars>
      </dgm:prSet>
      <dgm:spPr/>
    </dgm:pt>
    <dgm:pt modelId="{63F95762-522C-494F-8AAB-606A20941ACF}" type="pres">
      <dgm:prSet presAssocID="{65D7A944-E741-4ED0-8E49-594D6ADEBD36}" presName="rootConnector" presStyleLbl="node4" presStyleIdx="3" presStyleCnt="14"/>
      <dgm:spPr/>
    </dgm:pt>
    <dgm:pt modelId="{B94F4CDF-BDF1-466C-9438-C584EE8D3DC4}" type="pres">
      <dgm:prSet presAssocID="{65D7A944-E741-4ED0-8E49-594D6ADEBD36}" presName="hierChild4" presStyleCnt="0"/>
      <dgm:spPr/>
    </dgm:pt>
    <dgm:pt modelId="{70AF1BDF-660F-432A-971D-DF4C6D886DA2}" type="pres">
      <dgm:prSet presAssocID="{65D7A944-E741-4ED0-8E49-594D6ADEBD36}" presName="hierChild5" presStyleCnt="0"/>
      <dgm:spPr/>
    </dgm:pt>
    <dgm:pt modelId="{B6D6CC25-F09F-4992-B82C-4712BD881D6D}" type="pres">
      <dgm:prSet presAssocID="{7359B3DC-5F44-4A60-910B-98D39EBDB310}" presName="hierChild5" presStyleCnt="0"/>
      <dgm:spPr/>
    </dgm:pt>
    <dgm:pt modelId="{9923AE0E-8E84-43EB-B6B9-3F03226C0858}" type="pres">
      <dgm:prSet presAssocID="{68FE5718-1EE5-4B2C-8DC4-0932B8C92C08}" presName="Name37" presStyleLbl="parChTrans1D4" presStyleIdx="4" presStyleCnt="14"/>
      <dgm:spPr/>
    </dgm:pt>
    <dgm:pt modelId="{FFC660BF-00DC-479E-AF03-C9A50007CD77}" type="pres">
      <dgm:prSet presAssocID="{935E2E6D-CD27-49B3-B228-784F91844B5D}" presName="hierRoot2" presStyleCnt="0">
        <dgm:presLayoutVars>
          <dgm:hierBranch val="init"/>
        </dgm:presLayoutVars>
      </dgm:prSet>
      <dgm:spPr/>
    </dgm:pt>
    <dgm:pt modelId="{45C84849-4113-4745-B6B8-4B941A80FAA0}" type="pres">
      <dgm:prSet presAssocID="{935E2E6D-CD27-49B3-B228-784F91844B5D}" presName="rootComposite" presStyleCnt="0"/>
      <dgm:spPr/>
    </dgm:pt>
    <dgm:pt modelId="{2BFA4B45-FEBE-42E1-BDAD-1B369BC07C21}" type="pres">
      <dgm:prSet presAssocID="{935E2E6D-CD27-49B3-B228-784F91844B5D}" presName="rootText" presStyleLbl="node4" presStyleIdx="4" presStyleCnt="14">
        <dgm:presLayoutVars>
          <dgm:chPref val="3"/>
        </dgm:presLayoutVars>
      </dgm:prSet>
      <dgm:spPr/>
    </dgm:pt>
    <dgm:pt modelId="{9FC52FC1-35B4-40CD-A894-4614885E34C0}" type="pres">
      <dgm:prSet presAssocID="{935E2E6D-CD27-49B3-B228-784F91844B5D}" presName="rootConnector" presStyleLbl="node4" presStyleIdx="4" presStyleCnt="14"/>
      <dgm:spPr/>
    </dgm:pt>
    <dgm:pt modelId="{D52291D4-05BB-4CED-A0DD-853C7453BF30}" type="pres">
      <dgm:prSet presAssocID="{935E2E6D-CD27-49B3-B228-784F91844B5D}" presName="hierChild4" presStyleCnt="0"/>
      <dgm:spPr/>
    </dgm:pt>
    <dgm:pt modelId="{562B5F93-7B60-45D0-B462-EB51DB91124A}" type="pres">
      <dgm:prSet presAssocID="{935E2E6D-CD27-49B3-B228-784F91844B5D}" presName="hierChild5" presStyleCnt="0"/>
      <dgm:spPr/>
    </dgm:pt>
    <dgm:pt modelId="{79ED61C9-86EB-4253-B9F0-4D58156ED97F}" type="pres">
      <dgm:prSet presAssocID="{0A1369CC-A0CE-4F4A-AB28-76EA6073D2F4}" presName="hierChild5" presStyleCnt="0"/>
      <dgm:spPr/>
    </dgm:pt>
    <dgm:pt modelId="{CA507C0C-0045-4D01-9F63-0E122E56C08C}" type="pres">
      <dgm:prSet presAssocID="{6DE21B0A-DCF7-4353-9340-029ABCAEDBFC}" presName="Name37" presStyleLbl="parChTrans1D4" presStyleIdx="5" presStyleCnt="14"/>
      <dgm:spPr/>
    </dgm:pt>
    <dgm:pt modelId="{4A342D19-E7AD-42D8-BDDA-3C417085734C}" type="pres">
      <dgm:prSet presAssocID="{6ADFD4CD-9BB4-42FD-A7AF-A4981D3177B9}" presName="hierRoot2" presStyleCnt="0">
        <dgm:presLayoutVars>
          <dgm:hierBranch val="init"/>
        </dgm:presLayoutVars>
      </dgm:prSet>
      <dgm:spPr/>
    </dgm:pt>
    <dgm:pt modelId="{CB2524BD-17CA-4E65-AD7F-AAEB1AF5F9B2}" type="pres">
      <dgm:prSet presAssocID="{6ADFD4CD-9BB4-42FD-A7AF-A4981D3177B9}" presName="rootComposite" presStyleCnt="0"/>
      <dgm:spPr/>
    </dgm:pt>
    <dgm:pt modelId="{EEE788E7-14C4-425C-B470-9737AC6FB473}" type="pres">
      <dgm:prSet presAssocID="{6ADFD4CD-9BB4-42FD-A7AF-A4981D3177B9}" presName="rootText" presStyleLbl="node4" presStyleIdx="5" presStyleCnt="14">
        <dgm:presLayoutVars>
          <dgm:chPref val="3"/>
        </dgm:presLayoutVars>
      </dgm:prSet>
      <dgm:spPr/>
    </dgm:pt>
    <dgm:pt modelId="{E36B9E36-DFD4-4C4E-B293-A433EEF81788}" type="pres">
      <dgm:prSet presAssocID="{6ADFD4CD-9BB4-42FD-A7AF-A4981D3177B9}" presName="rootConnector" presStyleLbl="node4" presStyleIdx="5" presStyleCnt="14"/>
      <dgm:spPr/>
    </dgm:pt>
    <dgm:pt modelId="{018CC6DF-05A4-41BB-8718-443BAAAD443F}" type="pres">
      <dgm:prSet presAssocID="{6ADFD4CD-9BB4-42FD-A7AF-A4981D3177B9}" presName="hierChild4" presStyleCnt="0"/>
      <dgm:spPr/>
    </dgm:pt>
    <dgm:pt modelId="{0CE1C841-2582-42D9-85C1-897E30C77819}" type="pres">
      <dgm:prSet presAssocID="{87BA87E4-63FB-4029-B7A7-1DD726311DF6}" presName="Name37" presStyleLbl="parChTrans1D4" presStyleIdx="6" presStyleCnt="14"/>
      <dgm:spPr/>
    </dgm:pt>
    <dgm:pt modelId="{87A3D173-53D5-415D-BB53-EB4EBABFB1A3}" type="pres">
      <dgm:prSet presAssocID="{93CE3365-CB3B-42D6-9238-521EDA5D1866}" presName="hierRoot2" presStyleCnt="0">
        <dgm:presLayoutVars>
          <dgm:hierBranch val="init"/>
        </dgm:presLayoutVars>
      </dgm:prSet>
      <dgm:spPr/>
    </dgm:pt>
    <dgm:pt modelId="{B80B4869-289F-4BED-9E53-637FCEAF808A}" type="pres">
      <dgm:prSet presAssocID="{93CE3365-CB3B-42D6-9238-521EDA5D1866}" presName="rootComposite" presStyleCnt="0"/>
      <dgm:spPr/>
    </dgm:pt>
    <dgm:pt modelId="{C45C629D-94DD-45B9-A51F-5C9BABFD3B55}" type="pres">
      <dgm:prSet presAssocID="{93CE3365-CB3B-42D6-9238-521EDA5D1866}" presName="rootText" presStyleLbl="node4" presStyleIdx="6" presStyleCnt="14">
        <dgm:presLayoutVars>
          <dgm:chPref val="3"/>
        </dgm:presLayoutVars>
      </dgm:prSet>
      <dgm:spPr/>
    </dgm:pt>
    <dgm:pt modelId="{9C97DC9F-15C0-45BC-A2D7-E51FEA1A5ABB}" type="pres">
      <dgm:prSet presAssocID="{93CE3365-CB3B-42D6-9238-521EDA5D1866}" presName="rootConnector" presStyleLbl="node4" presStyleIdx="6" presStyleCnt="14"/>
      <dgm:spPr/>
    </dgm:pt>
    <dgm:pt modelId="{2CDAF71E-AF8A-44B5-BCDA-759E521DF229}" type="pres">
      <dgm:prSet presAssocID="{93CE3365-CB3B-42D6-9238-521EDA5D1866}" presName="hierChild4" presStyleCnt="0"/>
      <dgm:spPr/>
    </dgm:pt>
    <dgm:pt modelId="{B4A10689-DC10-413F-ABC8-E55EB2C1EF4D}" type="pres">
      <dgm:prSet presAssocID="{EC0A88CE-C881-483D-AF52-0A3BC32F6D2D}" presName="Name37" presStyleLbl="parChTrans1D4" presStyleIdx="7" presStyleCnt="14"/>
      <dgm:spPr/>
    </dgm:pt>
    <dgm:pt modelId="{C167831C-65B4-4DBC-BA5A-EF624F9A8602}" type="pres">
      <dgm:prSet presAssocID="{60695EE1-213F-4864-B013-DB9521CD4976}" presName="hierRoot2" presStyleCnt="0">
        <dgm:presLayoutVars>
          <dgm:hierBranch val="init"/>
        </dgm:presLayoutVars>
      </dgm:prSet>
      <dgm:spPr/>
    </dgm:pt>
    <dgm:pt modelId="{01B0D231-836B-43B6-B812-427970521BBC}" type="pres">
      <dgm:prSet presAssocID="{60695EE1-213F-4864-B013-DB9521CD4976}" presName="rootComposite" presStyleCnt="0"/>
      <dgm:spPr/>
    </dgm:pt>
    <dgm:pt modelId="{EF5A6D76-A16C-4FE3-8EA7-E05E21C813B8}" type="pres">
      <dgm:prSet presAssocID="{60695EE1-213F-4864-B013-DB9521CD4976}" presName="rootText" presStyleLbl="node4" presStyleIdx="7" presStyleCnt="14">
        <dgm:presLayoutVars>
          <dgm:chPref val="3"/>
        </dgm:presLayoutVars>
      </dgm:prSet>
      <dgm:spPr/>
    </dgm:pt>
    <dgm:pt modelId="{09FE08A6-07DD-42B5-85A6-8D4FA02A58E8}" type="pres">
      <dgm:prSet presAssocID="{60695EE1-213F-4864-B013-DB9521CD4976}" presName="rootConnector" presStyleLbl="node4" presStyleIdx="7" presStyleCnt="14"/>
      <dgm:spPr/>
    </dgm:pt>
    <dgm:pt modelId="{20013AEC-C79B-4788-B9A1-B02B970C0C5A}" type="pres">
      <dgm:prSet presAssocID="{60695EE1-213F-4864-B013-DB9521CD4976}" presName="hierChild4" presStyleCnt="0"/>
      <dgm:spPr/>
    </dgm:pt>
    <dgm:pt modelId="{7D7582AB-1EE4-4E52-AA06-F8BF2C7110BE}" type="pres">
      <dgm:prSet presAssocID="{60695EE1-213F-4864-B013-DB9521CD4976}" presName="hierChild5" presStyleCnt="0"/>
      <dgm:spPr/>
    </dgm:pt>
    <dgm:pt modelId="{9DD0F1FD-663A-4A88-952C-F2B75F7ACEED}" type="pres">
      <dgm:prSet presAssocID="{93CE3365-CB3B-42D6-9238-521EDA5D1866}" presName="hierChild5" presStyleCnt="0"/>
      <dgm:spPr/>
    </dgm:pt>
    <dgm:pt modelId="{09A7B1B4-0908-41B8-A465-10DE2CD8C8E8}" type="pres">
      <dgm:prSet presAssocID="{BF033CBB-214E-46BF-BE85-2E5BB1FAD240}" presName="Name37" presStyleLbl="parChTrans1D4" presStyleIdx="8" presStyleCnt="14"/>
      <dgm:spPr/>
    </dgm:pt>
    <dgm:pt modelId="{A09891F3-8921-4D81-B6C5-98FA2E6C8AF2}" type="pres">
      <dgm:prSet presAssocID="{EDFEC86E-0B54-4A14-88E6-F57147F59B20}" presName="hierRoot2" presStyleCnt="0">
        <dgm:presLayoutVars>
          <dgm:hierBranch val="init"/>
        </dgm:presLayoutVars>
      </dgm:prSet>
      <dgm:spPr/>
    </dgm:pt>
    <dgm:pt modelId="{9F849BC0-6335-4321-92C1-7A679E0B1281}" type="pres">
      <dgm:prSet presAssocID="{EDFEC86E-0B54-4A14-88E6-F57147F59B20}" presName="rootComposite" presStyleCnt="0"/>
      <dgm:spPr/>
    </dgm:pt>
    <dgm:pt modelId="{9C637C6A-8EC7-4672-969E-62E1BC79C980}" type="pres">
      <dgm:prSet presAssocID="{EDFEC86E-0B54-4A14-88E6-F57147F59B20}" presName="rootText" presStyleLbl="node4" presStyleIdx="8" presStyleCnt="14">
        <dgm:presLayoutVars>
          <dgm:chPref val="3"/>
        </dgm:presLayoutVars>
      </dgm:prSet>
      <dgm:spPr/>
    </dgm:pt>
    <dgm:pt modelId="{17A0D7DF-86D1-43C1-9A2A-3785A760A02E}" type="pres">
      <dgm:prSet presAssocID="{EDFEC86E-0B54-4A14-88E6-F57147F59B20}" presName="rootConnector" presStyleLbl="node4" presStyleIdx="8" presStyleCnt="14"/>
      <dgm:spPr/>
    </dgm:pt>
    <dgm:pt modelId="{F3959CD8-3E7A-4BAE-9B5D-AC6231835B26}" type="pres">
      <dgm:prSet presAssocID="{EDFEC86E-0B54-4A14-88E6-F57147F59B20}" presName="hierChild4" presStyleCnt="0"/>
      <dgm:spPr/>
    </dgm:pt>
    <dgm:pt modelId="{2BAD30EA-F594-4FD4-B050-7FF009BD3368}" type="pres">
      <dgm:prSet presAssocID="{E60D582F-1590-4E26-8004-8BC3BEF24F50}" presName="Name37" presStyleLbl="parChTrans1D4" presStyleIdx="9" presStyleCnt="14"/>
      <dgm:spPr/>
    </dgm:pt>
    <dgm:pt modelId="{A96ECAB1-3FB0-431C-8496-83465BF1B67D}" type="pres">
      <dgm:prSet presAssocID="{E81C3EE0-2739-4C89-878C-DAC9424988AA}" presName="hierRoot2" presStyleCnt="0">
        <dgm:presLayoutVars>
          <dgm:hierBranch val="init"/>
        </dgm:presLayoutVars>
      </dgm:prSet>
      <dgm:spPr/>
    </dgm:pt>
    <dgm:pt modelId="{F85C1D8F-2831-472C-815B-200BCAD0DD0D}" type="pres">
      <dgm:prSet presAssocID="{E81C3EE0-2739-4C89-878C-DAC9424988AA}" presName="rootComposite" presStyleCnt="0"/>
      <dgm:spPr/>
    </dgm:pt>
    <dgm:pt modelId="{C9E74936-47E5-42D3-BA5D-6E227E4EBB16}" type="pres">
      <dgm:prSet presAssocID="{E81C3EE0-2739-4C89-878C-DAC9424988AA}" presName="rootText" presStyleLbl="node4" presStyleIdx="9" presStyleCnt="14">
        <dgm:presLayoutVars>
          <dgm:chPref val="3"/>
        </dgm:presLayoutVars>
      </dgm:prSet>
      <dgm:spPr/>
    </dgm:pt>
    <dgm:pt modelId="{1AD8B5B7-670B-4C25-8112-55F87FD5971C}" type="pres">
      <dgm:prSet presAssocID="{E81C3EE0-2739-4C89-878C-DAC9424988AA}" presName="rootConnector" presStyleLbl="node4" presStyleIdx="9" presStyleCnt="14"/>
      <dgm:spPr/>
    </dgm:pt>
    <dgm:pt modelId="{9E03D93E-59F3-4F05-9B52-DB17056959C4}" type="pres">
      <dgm:prSet presAssocID="{E81C3EE0-2739-4C89-878C-DAC9424988AA}" presName="hierChild4" presStyleCnt="0"/>
      <dgm:spPr/>
    </dgm:pt>
    <dgm:pt modelId="{C89AFF07-ABB6-4AAA-BFC8-A6B333505D7B}" type="pres">
      <dgm:prSet presAssocID="{E81C3EE0-2739-4C89-878C-DAC9424988AA}" presName="hierChild5" presStyleCnt="0"/>
      <dgm:spPr/>
    </dgm:pt>
    <dgm:pt modelId="{95C9E97A-783C-4593-87F7-A89187323946}" type="pres">
      <dgm:prSet presAssocID="{EDFEC86E-0B54-4A14-88E6-F57147F59B20}" presName="hierChild5" presStyleCnt="0"/>
      <dgm:spPr/>
    </dgm:pt>
    <dgm:pt modelId="{CBA51BE1-16B2-482A-B9EB-AB442E311006}" type="pres">
      <dgm:prSet presAssocID="{C0AF33F5-3198-4ACD-9C71-711D0FFF17F9}" presName="Name37" presStyleLbl="parChTrans1D4" presStyleIdx="10" presStyleCnt="14"/>
      <dgm:spPr/>
    </dgm:pt>
    <dgm:pt modelId="{8FD73B1F-90E7-4985-83EF-5D2EC226E30C}" type="pres">
      <dgm:prSet presAssocID="{DB4ECF12-2457-49D3-A1F8-A129678C8E5F}" presName="hierRoot2" presStyleCnt="0">
        <dgm:presLayoutVars>
          <dgm:hierBranch val="init"/>
        </dgm:presLayoutVars>
      </dgm:prSet>
      <dgm:spPr/>
    </dgm:pt>
    <dgm:pt modelId="{C4A023E0-7F52-4502-8F39-FC05533A6BAE}" type="pres">
      <dgm:prSet presAssocID="{DB4ECF12-2457-49D3-A1F8-A129678C8E5F}" presName="rootComposite" presStyleCnt="0"/>
      <dgm:spPr/>
    </dgm:pt>
    <dgm:pt modelId="{CA9A6E6A-B730-4465-B414-0FFE4F6E0F96}" type="pres">
      <dgm:prSet presAssocID="{DB4ECF12-2457-49D3-A1F8-A129678C8E5F}" presName="rootText" presStyleLbl="node4" presStyleIdx="10" presStyleCnt="14">
        <dgm:presLayoutVars>
          <dgm:chPref val="3"/>
        </dgm:presLayoutVars>
      </dgm:prSet>
      <dgm:spPr/>
    </dgm:pt>
    <dgm:pt modelId="{F3C5E257-A1F8-4999-B6AB-BD4E985071DD}" type="pres">
      <dgm:prSet presAssocID="{DB4ECF12-2457-49D3-A1F8-A129678C8E5F}" presName="rootConnector" presStyleLbl="node4" presStyleIdx="10" presStyleCnt="14"/>
      <dgm:spPr/>
    </dgm:pt>
    <dgm:pt modelId="{F6E053DC-358A-4CDB-B5ED-0165DA7A0D2C}" type="pres">
      <dgm:prSet presAssocID="{DB4ECF12-2457-49D3-A1F8-A129678C8E5F}" presName="hierChild4" presStyleCnt="0"/>
      <dgm:spPr/>
    </dgm:pt>
    <dgm:pt modelId="{E250FEC5-76A9-4DC2-86FF-04C3F4428F41}" type="pres">
      <dgm:prSet presAssocID="{F2775EC7-DA7E-4A28-9F76-28E4C5C9A680}" presName="Name37" presStyleLbl="parChTrans1D4" presStyleIdx="11" presStyleCnt="14"/>
      <dgm:spPr/>
    </dgm:pt>
    <dgm:pt modelId="{EB697BC1-EAC2-45DC-8ABA-9B995158F1D1}" type="pres">
      <dgm:prSet presAssocID="{8166A639-91DF-43BC-9C08-DA7958B06E90}" presName="hierRoot2" presStyleCnt="0">
        <dgm:presLayoutVars>
          <dgm:hierBranch val="init"/>
        </dgm:presLayoutVars>
      </dgm:prSet>
      <dgm:spPr/>
    </dgm:pt>
    <dgm:pt modelId="{D9301799-1A58-467F-BFB3-572E7B3ABAF6}" type="pres">
      <dgm:prSet presAssocID="{8166A639-91DF-43BC-9C08-DA7958B06E90}" presName="rootComposite" presStyleCnt="0"/>
      <dgm:spPr/>
    </dgm:pt>
    <dgm:pt modelId="{A93ABB8B-A850-4CB2-A9DE-DEF3958904AF}" type="pres">
      <dgm:prSet presAssocID="{8166A639-91DF-43BC-9C08-DA7958B06E90}" presName="rootText" presStyleLbl="node4" presStyleIdx="11" presStyleCnt="14">
        <dgm:presLayoutVars>
          <dgm:chPref val="3"/>
        </dgm:presLayoutVars>
      </dgm:prSet>
      <dgm:spPr/>
    </dgm:pt>
    <dgm:pt modelId="{445A4E2D-4900-43A4-AC72-EE3C6DC0BC64}" type="pres">
      <dgm:prSet presAssocID="{8166A639-91DF-43BC-9C08-DA7958B06E90}" presName="rootConnector" presStyleLbl="node4" presStyleIdx="11" presStyleCnt="14"/>
      <dgm:spPr/>
    </dgm:pt>
    <dgm:pt modelId="{5A5509D5-4EC0-4C7F-80BF-863011620032}" type="pres">
      <dgm:prSet presAssocID="{8166A639-91DF-43BC-9C08-DA7958B06E90}" presName="hierChild4" presStyleCnt="0"/>
      <dgm:spPr/>
    </dgm:pt>
    <dgm:pt modelId="{C0619BBD-CD95-40CB-817E-3B64CA1885D0}" type="pres">
      <dgm:prSet presAssocID="{8166A639-91DF-43BC-9C08-DA7958B06E90}" presName="hierChild5" presStyleCnt="0"/>
      <dgm:spPr/>
    </dgm:pt>
    <dgm:pt modelId="{CDDCA4FE-D10F-48F7-8EE9-CE90D5F5CAC7}" type="pres">
      <dgm:prSet presAssocID="{DB4ECF12-2457-49D3-A1F8-A129678C8E5F}" presName="hierChild5" presStyleCnt="0"/>
      <dgm:spPr/>
    </dgm:pt>
    <dgm:pt modelId="{86FEF051-9463-4284-ABBF-E811D2553FAC}" type="pres">
      <dgm:prSet presAssocID="{6ADFD4CD-9BB4-42FD-A7AF-A4981D3177B9}" presName="hierChild5" presStyleCnt="0"/>
      <dgm:spPr/>
    </dgm:pt>
    <dgm:pt modelId="{3940ACDB-7726-4999-9B0C-1066217B4A49}" type="pres">
      <dgm:prSet presAssocID="{C014386B-7831-4E0A-A11B-35B7405D53F9}" presName="Name37" presStyleLbl="parChTrans1D4" presStyleIdx="12" presStyleCnt="14"/>
      <dgm:spPr/>
    </dgm:pt>
    <dgm:pt modelId="{8566FFA3-3B96-489C-89D5-CC388F213312}" type="pres">
      <dgm:prSet presAssocID="{506A318C-9C47-41BB-BF8F-F6DD7BAAEE06}" presName="hierRoot2" presStyleCnt="0">
        <dgm:presLayoutVars>
          <dgm:hierBranch val="init"/>
        </dgm:presLayoutVars>
      </dgm:prSet>
      <dgm:spPr/>
    </dgm:pt>
    <dgm:pt modelId="{162BA830-55BC-4F18-9549-537C0F82DC1C}" type="pres">
      <dgm:prSet presAssocID="{506A318C-9C47-41BB-BF8F-F6DD7BAAEE06}" presName="rootComposite" presStyleCnt="0"/>
      <dgm:spPr/>
    </dgm:pt>
    <dgm:pt modelId="{F3A7DDDA-61FD-4664-B5C7-E97A4E2739BD}" type="pres">
      <dgm:prSet presAssocID="{506A318C-9C47-41BB-BF8F-F6DD7BAAEE06}" presName="rootText" presStyleLbl="node4" presStyleIdx="12" presStyleCnt="14">
        <dgm:presLayoutVars>
          <dgm:chPref val="3"/>
        </dgm:presLayoutVars>
      </dgm:prSet>
      <dgm:spPr/>
    </dgm:pt>
    <dgm:pt modelId="{E21AF1CB-BE40-43B0-ACEF-5800FC804A27}" type="pres">
      <dgm:prSet presAssocID="{506A318C-9C47-41BB-BF8F-F6DD7BAAEE06}" presName="rootConnector" presStyleLbl="node4" presStyleIdx="12" presStyleCnt="14"/>
      <dgm:spPr/>
    </dgm:pt>
    <dgm:pt modelId="{9A7D843E-325D-4201-94F9-C178626F120F}" type="pres">
      <dgm:prSet presAssocID="{506A318C-9C47-41BB-BF8F-F6DD7BAAEE06}" presName="hierChild4" presStyleCnt="0"/>
      <dgm:spPr/>
    </dgm:pt>
    <dgm:pt modelId="{ADEA1C4E-0B1F-4E7F-A195-DE059D373099}" type="pres">
      <dgm:prSet presAssocID="{506A318C-9C47-41BB-BF8F-F6DD7BAAEE06}" presName="hierChild5" presStyleCnt="0"/>
      <dgm:spPr/>
    </dgm:pt>
    <dgm:pt modelId="{4FA07554-78CB-41A7-AB2C-4520D874CC7B}" type="pres">
      <dgm:prSet presAssocID="{62A4D538-33C0-4465-BFCC-E88388AF1B41}" presName="Name37" presStyleLbl="parChTrans1D4" presStyleIdx="13" presStyleCnt="14"/>
      <dgm:spPr/>
    </dgm:pt>
    <dgm:pt modelId="{E2A84F8F-254E-4F18-98BB-EAEA7F9FB603}" type="pres">
      <dgm:prSet presAssocID="{D9331A85-F37E-4AF1-88A3-E0B85CB89234}" presName="hierRoot2" presStyleCnt="0">
        <dgm:presLayoutVars>
          <dgm:hierBranch val="init"/>
        </dgm:presLayoutVars>
      </dgm:prSet>
      <dgm:spPr/>
    </dgm:pt>
    <dgm:pt modelId="{B3DC0BFD-FADB-470F-B09B-110CF2007E7A}" type="pres">
      <dgm:prSet presAssocID="{D9331A85-F37E-4AF1-88A3-E0B85CB89234}" presName="rootComposite" presStyleCnt="0"/>
      <dgm:spPr/>
    </dgm:pt>
    <dgm:pt modelId="{A8B3164D-59C5-45CA-B2BF-7E4E5322D719}" type="pres">
      <dgm:prSet presAssocID="{D9331A85-F37E-4AF1-88A3-E0B85CB89234}" presName="rootText" presStyleLbl="node4" presStyleIdx="13" presStyleCnt="14">
        <dgm:presLayoutVars>
          <dgm:chPref val="3"/>
        </dgm:presLayoutVars>
      </dgm:prSet>
      <dgm:spPr/>
    </dgm:pt>
    <dgm:pt modelId="{CB435EAA-C6F2-4079-8F5B-5A2DC4CA650B}" type="pres">
      <dgm:prSet presAssocID="{D9331A85-F37E-4AF1-88A3-E0B85CB89234}" presName="rootConnector" presStyleLbl="node4" presStyleIdx="13" presStyleCnt="14"/>
      <dgm:spPr/>
    </dgm:pt>
    <dgm:pt modelId="{3D32C368-6EA7-45E0-BACC-428AED9754AD}" type="pres">
      <dgm:prSet presAssocID="{D9331A85-F37E-4AF1-88A3-E0B85CB89234}" presName="hierChild4" presStyleCnt="0"/>
      <dgm:spPr/>
    </dgm:pt>
    <dgm:pt modelId="{EB6639FF-0D73-4962-8DC5-48346D7F0D44}" type="pres">
      <dgm:prSet presAssocID="{D9331A85-F37E-4AF1-88A3-E0B85CB89234}" presName="hierChild5" presStyleCnt="0"/>
      <dgm:spPr/>
    </dgm:pt>
    <dgm:pt modelId="{5E8B7F96-D34E-46D4-AF22-5723135E12CF}" type="pres">
      <dgm:prSet presAssocID="{96CAB287-3CFF-4D71-90E2-D5B68622EE60}" presName="hierChild5" presStyleCnt="0"/>
      <dgm:spPr/>
    </dgm:pt>
    <dgm:pt modelId="{8C2F95A3-4BEB-4560-A715-84CF0169BAD8}" type="pres">
      <dgm:prSet presAssocID="{AC228A71-29D4-47F6-8DF9-7ABA11128882}" presName="hierChild5" presStyleCnt="0"/>
      <dgm:spPr/>
    </dgm:pt>
    <dgm:pt modelId="{E5A91F1B-09F6-49EE-A4BA-7D5E56CD6125}" type="pres">
      <dgm:prSet presAssocID="{66DD9C1C-E56E-4BFD-AC12-358CA7C3ABA8}" presName="hierChild3" presStyleCnt="0"/>
      <dgm:spPr/>
    </dgm:pt>
  </dgm:ptLst>
  <dgm:cxnLst>
    <dgm:cxn modelId="{064F0A01-E499-4CEA-A3F5-04AC52439B8D}" type="presOf" srcId="{62A4D538-33C0-4465-BFCC-E88388AF1B41}" destId="{4FA07554-78CB-41A7-AB2C-4520D874CC7B}" srcOrd="0" destOrd="0" presId="urn:microsoft.com/office/officeart/2005/8/layout/orgChart1"/>
    <dgm:cxn modelId="{B590F801-33A1-4ABE-BAE6-601544A884C1}" type="presOf" srcId="{E60D582F-1590-4E26-8004-8BC3BEF24F50}" destId="{2BAD30EA-F594-4FD4-B050-7FF009BD3368}" srcOrd="0" destOrd="0" presId="urn:microsoft.com/office/officeart/2005/8/layout/orgChart1"/>
    <dgm:cxn modelId="{2DAF1304-5E98-4773-AE93-F49385EC4FFD}" srcId="{AC228A71-29D4-47F6-8DF9-7ABA11128882}" destId="{96CAB287-3CFF-4D71-90E2-D5B68622EE60}" srcOrd="0" destOrd="0" parTransId="{2DBB8389-C744-4BAA-9F03-7046E43EB65E}" sibTransId="{EA1772E5-2D20-4983-8213-0740D98CA662}"/>
    <dgm:cxn modelId="{FD7DC804-4BDF-4556-B403-249B9B3F8167}" type="presOf" srcId="{0A1369CC-A0CE-4F4A-AB28-76EA6073D2F4}" destId="{5B654E00-87DE-483A-B772-ECE4E4D4D29D}" srcOrd="1" destOrd="0" presId="urn:microsoft.com/office/officeart/2005/8/layout/orgChart1"/>
    <dgm:cxn modelId="{4D443D07-ACE0-479B-8E56-D46F63532034}" srcId="{0A1369CC-A0CE-4F4A-AB28-76EA6073D2F4}" destId="{7359B3DC-5F44-4A60-910B-98D39EBDB310}" srcOrd="1" destOrd="0" parTransId="{47B69A4D-5B2C-45CF-8A28-5B28CD061075}" sibTransId="{58BBA9D5-7449-4A58-9F3E-C6744C1E3F0B}"/>
    <dgm:cxn modelId="{043ED20E-342C-4A20-B373-0C71D1219A5F}" type="presOf" srcId="{7359B3DC-5F44-4A60-910B-98D39EBDB310}" destId="{862D92DE-E700-4A18-BBEA-A8DEFFEE1D7F}" srcOrd="0" destOrd="0" presId="urn:microsoft.com/office/officeart/2005/8/layout/orgChart1"/>
    <dgm:cxn modelId="{4E8C3F10-D8B6-4788-A343-B45C20F5686D}" type="presOf" srcId="{AC09CF82-BFDF-4B7B-AD28-6854C51A03C3}" destId="{128C6F8A-6A7F-4D0F-A4F9-9E9913DA3763}" srcOrd="0" destOrd="0" presId="urn:microsoft.com/office/officeart/2005/8/layout/orgChart1"/>
    <dgm:cxn modelId="{5388C715-BD6D-4E9E-B3E9-0EF7F37FF19D}" srcId="{6ADFD4CD-9BB4-42FD-A7AF-A4981D3177B9}" destId="{DB4ECF12-2457-49D3-A1F8-A129678C8E5F}" srcOrd="2" destOrd="0" parTransId="{C0AF33F5-3198-4ACD-9C71-711D0FFF17F9}" sibTransId="{FF503996-F451-4B9E-B3DA-762EF69D1D0D}"/>
    <dgm:cxn modelId="{F570A016-F87C-4DF2-89F7-F9979B14B1BA}" srcId="{7359B3DC-5F44-4A60-910B-98D39EBDB310}" destId="{65D7A944-E741-4ED0-8E49-594D6ADEBD36}" srcOrd="0" destOrd="0" parTransId="{DAC8E8FD-188E-43E8-9CF7-258B5C8D9258}" sibTransId="{05252EF6-4701-4B73-9992-AB4D8C555604}"/>
    <dgm:cxn modelId="{2DA68017-9807-484B-93EB-780BD3A0BA4D}" srcId="{DB4ECF12-2457-49D3-A1F8-A129678C8E5F}" destId="{8166A639-91DF-43BC-9C08-DA7958B06E90}" srcOrd="0" destOrd="0" parTransId="{F2775EC7-DA7E-4A28-9F76-28E4C5C9A680}" sibTransId="{806E191A-C19F-4D51-9689-2BBDB8A5D37C}"/>
    <dgm:cxn modelId="{F04FF818-FA02-4445-998F-968ABB36E704}" type="presOf" srcId="{E81C3EE0-2739-4C89-878C-DAC9424988AA}" destId="{1AD8B5B7-670B-4C25-8112-55F87FD5971C}" srcOrd="1" destOrd="0" presId="urn:microsoft.com/office/officeart/2005/8/layout/orgChart1"/>
    <dgm:cxn modelId="{A56C561F-D301-41DB-BA24-BB124631B6B0}" type="presOf" srcId="{93CE3365-CB3B-42D6-9238-521EDA5D1866}" destId="{C45C629D-94DD-45B9-A51F-5C9BABFD3B55}" srcOrd="0" destOrd="0" presId="urn:microsoft.com/office/officeart/2005/8/layout/orgChart1"/>
    <dgm:cxn modelId="{673FD525-2F16-4861-BC65-2642AF287708}" srcId="{6ADFD4CD-9BB4-42FD-A7AF-A4981D3177B9}" destId="{EDFEC86E-0B54-4A14-88E6-F57147F59B20}" srcOrd="1" destOrd="0" parTransId="{BF033CBB-214E-46BF-BE85-2E5BB1FAD240}" sibTransId="{B304A7AF-AB92-44CD-80E7-8656A63D748D}"/>
    <dgm:cxn modelId="{D5E1CE26-ABD6-47BF-A611-5AFAACE28ABC}" type="presOf" srcId="{DB4ECF12-2457-49D3-A1F8-A129678C8E5F}" destId="{CA9A6E6A-B730-4465-B414-0FFE4F6E0F96}" srcOrd="0" destOrd="0" presId="urn:microsoft.com/office/officeart/2005/8/layout/orgChart1"/>
    <dgm:cxn modelId="{A079292A-6686-4C5D-AD7F-88059137E055}" srcId="{93CE3365-CB3B-42D6-9238-521EDA5D1866}" destId="{60695EE1-213F-4864-B013-DB9521CD4976}" srcOrd="0" destOrd="0" parTransId="{EC0A88CE-C881-483D-AF52-0A3BC32F6D2D}" sibTransId="{95D647DE-82E0-4467-9789-6AC5A6132A2F}"/>
    <dgm:cxn modelId="{A963D02A-855E-47EC-B8BF-43E29F706B8D}" type="presOf" srcId="{6DE21B0A-DCF7-4353-9340-029ABCAEDBFC}" destId="{CA507C0C-0045-4D01-9F63-0E122E56C08C}" srcOrd="0" destOrd="0" presId="urn:microsoft.com/office/officeart/2005/8/layout/orgChart1"/>
    <dgm:cxn modelId="{4DD6482C-D934-4CD7-B780-2A3124E6654A}" type="presOf" srcId="{87BA87E4-63FB-4029-B7A7-1DD726311DF6}" destId="{0CE1C841-2582-42D9-85C1-897E30C77819}" srcOrd="0" destOrd="0" presId="urn:microsoft.com/office/officeart/2005/8/layout/orgChart1"/>
    <dgm:cxn modelId="{01500833-F5F2-4060-BC32-734F53D9CDE4}" type="presOf" srcId="{D9331A85-F37E-4AF1-88A3-E0B85CB89234}" destId="{A8B3164D-59C5-45CA-B2BF-7E4E5322D719}" srcOrd="0" destOrd="0" presId="urn:microsoft.com/office/officeart/2005/8/layout/orgChart1"/>
    <dgm:cxn modelId="{D035D937-DAF8-4105-B433-BA1E4A400BF0}" type="presOf" srcId="{BF033CBB-214E-46BF-BE85-2E5BB1FAD240}" destId="{09A7B1B4-0908-41B8-A465-10DE2CD8C8E8}" srcOrd="0" destOrd="0" presId="urn:microsoft.com/office/officeart/2005/8/layout/orgChart1"/>
    <dgm:cxn modelId="{00127D5F-7B32-47B0-9CDF-9C492A5943EC}" type="presOf" srcId="{7359B3DC-5F44-4A60-910B-98D39EBDB310}" destId="{34E97CE0-8E56-4312-A6D6-50FD3F9A2CFA}" srcOrd="1" destOrd="0" presId="urn:microsoft.com/office/officeart/2005/8/layout/orgChart1"/>
    <dgm:cxn modelId="{2D660960-5A1B-4297-AB77-4F78B4325B70}" type="presOf" srcId="{EC0A88CE-C881-483D-AF52-0A3BC32F6D2D}" destId="{B4A10689-DC10-413F-ABC8-E55EB2C1EF4D}" srcOrd="0" destOrd="0" presId="urn:microsoft.com/office/officeart/2005/8/layout/orgChart1"/>
    <dgm:cxn modelId="{38B88465-C0BF-4825-A743-8ECC785D4799}" type="presOf" srcId="{AC228A71-29D4-47F6-8DF9-7ABA11128882}" destId="{0977BFA1-A667-4483-8258-16F76E557A41}" srcOrd="0" destOrd="0" presId="urn:microsoft.com/office/officeart/2005/8/layout/orgChart1"/>
    <dgm:cxn modelId="{07971467-0A36-4F9D-BC2D-DB02D31BB0DA}" type="presOf" srcId="{D9331A85-F37E-4AF1-88A3-E0B85CB89234}" destId="{CB435EAA-C6F2-4079-8F5B-5A2DC4CA650B}" srcOrd="1" destOrd="0" presId="urn:microsoft.com/office/officeart/2005/8/layout/orgChart1"/>
    <dgm:cxn modelId="{0519F667-8052-4BF6-A2C9-AD5183BD938B}" type="presOf" srcId="{506A318C-9C47-41BB-BF8F-F6DD7BAAEE06}" destId="{F3A7DDDA-61FD-4664-B5C7-E97A4E2739BD}" srcOrd="0" destOrd="0" presId="urn:microsoft.com/office/officeart/2005/8/layout/orgChart1"/>
    <dgm:cxn modelId="{4E4BDD48-B59B-451A-BA7E-4D5CBEEF9770}" type="presOf" srcId="{DAC8E8FD-188E-43E8-9CF7-258B5C8D9258}" destId="{9ED6B93E-DEA3-44E0-9D25-4762991D13AB}" srcOrd="0" destOrd="0" presId="urn:microsoft.com/office/officeart/2005/8/layout/orgChart1"/>
    <dgm:cxn modelId="{20CD1D4B-394E-4282-8B83-2A74418F3DC5}" type="presOf" srcId="{C0AF33F5-3198-4ACD-9C71-711D0FFF17F9}" destId="{CBA51BE1-16B2-482A-B9EB-AB442E311006}" srcOrd="0" destOrd="0" presId="urn:microsoft.com/office/officeart/2005/8/layout/orgChart1"/>
    <dgm:cxn modelId="{9D2B304B-5A52-4F27-89D8-75E221ED5A8D}" srcId="{96CAB287-3CFF-4D71-90E2-D5B68622EE60}" destId="{D9331A85-F37E-4AF1-88A3-E0B85CB89234}" srcOrd="3" destOrd="0" parTransId="{62A4D538-33C0-4465-BFCC-E88388AF1B41}" sibTransId="{02F33249-0718-4BF8-9995-1B487C66B47C}"/>
    <dgm:cxn modelId="{74AA4C4C-1B9B-4847-AB51-9C84BD100028}" type="presOf" srcId="{935E2E6D-CD27-49B3-B228-784F91844B5D}" destId="{9FC52FC1-35B4-40CD-A894-4614885E34C0}" srcOrd="1" destOrd="0" presId="urn:microsoft.com/office/officeart/2005/8/layout/orgChart1"/>
    <dgm:cxn modelId="{83945F4D-FF06-416A-B1A4-B6A8A27E72DE}" type="presOf" srcId="{2E7864E0-10E2-4470-A654-34D416A035A2}" destId="{B05DF217-0029-473C-BC7E-1A7E670F7E03}" srcOrd="0" destOrd="0" presId="urn:microsoft.com/office/officeart/2005/8/layout/orgChart1"/>
    <dgm:cxn modelId="{F2D18B50-B05F-4E88-866C-4FE3E09D9B43}" srcId="{0A1369CC-A0CE-4F4A-AB28-76EA6073D2F4}" destId="{2E7864E0-10E2-4470-A654-34D416A035A2}" srcOrd="0" destOrd="0" parTransId="{0CA6AAC1-0FF4-4ECA-9AAE-55E0F04E3B6D}" sibTransId="{C265924D-4122-4502-AD18-19F92E53656E}"/>
    <dgm:cxn modelId="{A48F8951-F6F9-4F09-A28C-546E902F9BDB}" type="presOf" srcId="{60695EE1-213F-4864-B013-DB9521CD4976}" destId="{09FE08A6-07DD-42B5-85A6-8D4FA02A58E8}" srcOrd="1" destOrd="0" presId="urn:microsoft.com/office/officeart/2005/8/layout/orgChart1"/>
    <dgm:cxn modelId="{974AED54-6D55-4767-A0C3-54888FF0175A}" type="presOf" srcId="{0480527F-D3C4-47B9-A114-36B63B9CF020}" destId="{CF894DC2-4C4C-411E-9917-0657EF175506}" srcOrd="0" destOrd="0" presId="urn:microsoft.com/office/officeart/2005/8/layout/orgChart1"/>
    <dgm:cxn modelId="{D9693176-3424-4644-9CED-6F65752D1680}" type="presOf" srcId="{65D7A944-E741-4ED0-8E49-594D6ADEBD36}" destId="{63F95762-522C-494F-8AAB-606A20941ACF}" srcOrd="1" destOrd="0" presId="urn:microsoft.com/office/officeart/2005/8/layout/orgChart1"/>
    <dgm:cxn modelId="{003CFE56-A1FF-4630-8C9F-09C57029269F}" type="presOf" srcId="{6ADFD4CD-9BB4-42FD-A7AF-A4981D3177B9}" destId="{EEE788E7-14C4-425C-B470-9737AC6FB473}" srcOrd="0" destOrd="0" presId="urn:microsoft.com/office/officeart/2005/8/layout/orgChart1"/>
    <dgm:cxn modelId="{C9998B79-290B-4F38-95CF-B7B54BA41DBB}" type="presOf" srcId="{96CAB287-3CFF-4D71-90E2-D5B68622EE60}" destId="{4972D8A8-F548-4A46-8A39-48FE7708A0FF}" srcOrd="0" destOrd="0" presId="urn:microsoft.com/office/officeart/2005/8/layout/orgChart1"/>
    <dgm:cxn modelId="{D7386D5A-D7C8-4AD8-A086-ADB889D52807}" type="presOf" srcId="{66DD9C1C-E56E-4BFD-AC12-358CA7C3ABA8}" destId="{7A0B5C08-7445-4410-B842-252913928463}" srcOrd="1" destOrd="0" presId="urn:microsoft.com/office/officeart/2005/8/layout/orgChart1"/>
    <dgm:cxn modelId="{82F82A7B-A70D-425B-8283-D78AC019AB07}" srcId="{96CAB287-3CFF-4D71-90E2-D5B68622EE60}" destId="{0A1369CC-A0CE-4F4A-AB28-76EA6073D2F4}" srcOrd="0" destOrd="0" parTransId="{0480527F-D3C4-47B9-A114-36B63B9CF020}" sibTransId="{08B2CE97-0300-4FD1-8432-C55AD08025D2}"/>
    <dgm:cxn modelId="{0A7E2A7E-48CB-450F-A56F-F100CC690500}" srcId="{66DD9C1C-E56E-4BFD-AC12-358CA7C3ABA8}" destId="{AC228A71-29D4-47F6-8DF9-7ABA11128882}" srcOrd="0" destOrd="0" parTransId="{E8605D8F-47B1-42E5-A725-3A0CC0FD624A}" sibTransId="{726B7214-286C-483F-9A2D-426A41689BCB}"/>
    <dgm:cxn modelId="{5BB12C80-32AD-4038-A216-1603066DE77E}" type="presOf" srcId="{DB4ECF12-2457-49D3-A1F8-A129678C8E5F}" destId="{F3C5E257-A1F8-4999-B6AB-BD4E985071DD}" srcOrd="1" destOrd="0" presId="urn:microsoft.com/office/officeart/2005/8/layout/orgChart1"/>
    <dgm:cxn modelId="{9EA70E81-5F17-415D-9B0C-C47949BAF88F}" type="presOf" srcId="{8166A639-91DF-43BC-9C08-DA7958B06E90}" destId="{445A4E2D-4900-43A4-AC72-EE3C6DC0BC64}" srcOrd="1" destOrd="0" presId="urn:microsoft.com/office/officeart/2005/8/layout/orgChart1"/>
    <dgm:cxn modelId="{C3D00882-63C3-4062-9B02-16E617E424E4}" type="presOf" srcId="{66DD9C1C-E56E-4BFD-AC12-358CA7C3ABA8}" destId="{8373173E-0581-457B-AF77-F89B1C17AAA2}" srcOrd="0" destOrd="0" presId="urn:microsoft.com/office/officeart/2005/8/layout/orgChart1"/>
    <dgm:cxn modelId="{D6BA2788-EF4F-448B-BFBD-26406B4DEA7D}" type="presOf" srcId="{8166A639-91DF-43BC-9C08-DA7958B06E90}" destId="{A93ABB8B-A850-4CB2-A9DE-DEF3958904AF}" srcOrd="0" destOrd="0" presId="urn:microsoft.com/office/officeart/2005/8/layout/orgChart1"/>
    <dgm:cxn modelId="{E0C31E8B-D2D7-4C13-B949-858541A893B4}" srcId="{96CAB287-3CFF-4D71-90E2-D5B68622EE60}" destId="{6ADFD4CD-9BB4-42FD-A7AF-A4981D3177B9}" srcOrd="1" destOrd="0" parTransId="{6DE21B0A-DCF7-4353-9340-029ABCAEDBFC}" sibTransId="{FA1F717C-D072-4EDE-A49E-77B976ABAA80}"/>
    <dgm:cxn modelId="{D9E6208C-8D0C-4354-965A-4C9EF138A66B}" type="presOf" srcId="{EDFEC86E-0B54-4A14-88E6-F57147F59B20}" destId="{17A0D7DF-86D1-43C1-9A2A-3785A760A02E}" srcOrd="1" destOrd="0" presId="urn:microsoft.com/office/officeart/2005/8/layout/orgChart1"/>
    <dgm:cxn modelId="{74D5BF8E-501E-48D0-BB27-C92BA44E4EC3}" type="presOf" srcId="{506A318C-9C47-41BB-BF8F-F6DD7BAAEE06}" destId="{E21AF1CB-BE40-43B0-ACEF-5800FC804A27}" srcOrd="1" destOrd="0" presId="urn:microsoft.com/office/officeart/2005/8/layout/orgChart1"/>
    <dgm:cxn modelId="{4AB52C99-FEB7-4359-82C7-857B053B2A40}" type="presOf" srcId="{68FE5718-1EE5-4B2C-8DC4-0932B8C92C08}" destId="{9923AE0E-8E84-43EB-B6B9-3F03226C0858}" srcOrd="0" destOrd="0" presId="urn:microsoft.com/office/officeart/2005/8/layout/orgChart1"/>
    <dgm:cxn modelId="{DD761B9E-E8E0-4381-806E-022D2A599DB8}" type="presOf" srcId="{935E2E6D-CD27-49B3-B228-784F91844B5D}" destId="{2BFA4B45-FEBE-42E1-BDAD-1B369BC07C21}" srcOrd="0" destOrd="0" presId="urn:microsoft.com/office/officeart/2005/8/layout/orgChart1"/>
    <dgm:cxn modelId="{5C2A20A5-2BDC-4D3B-B10A-B9D345495C13}" type="presOf" srcId="{65D7A944-E741-4ED0-8E49-594D6ADEBD36}" destId="{C4F90850-91F9-43AC-B4CE-0EB79B3004A8}" srcOrd="0" destOrd="0" presId="urn:microsoft.com/office/officeart/2005/8/layout/orgChart1"/>
    <dgm:cxn modelId="{52F51CB5-B0C7-464F-9B07-4AB3BEBD9B89}" type="presOf" srcId="{EDFEC86E-0B54-4A14-88E6-F57147F59B20}" destId="{9C637C6A-8EC7-4672-969E-62E1BC79C980}" srcOrd="0" destOrd="0" presId="urn:microsoft.com/office/officeart/2005/8/layout/orgChart1"/>
    <dgm:cxn modelId="{C8C69BB7-4229-4909-8B21-AFDFE4EA6ED8}" type="presOf" srcId="{96CAB287-3CFF-4D71-90E2-D5B68622EE60}" destId="{2360E7B2-C578-427B-AB35-9ADD7FD41398}" srcOrd="1" destOrd="0" presId="urn:microsoft.com/office/officeart/2005/8/layout/orgChart1"/>
    <dgm:cxn modelId="{566C4FB8-AAE9-4ACE-B56E-C31B32A4FD78}" type="presOf" srcId="{C014386B-7831-4E0A-A11B-35B7405D53F9}" destId="{3940ACDB-7726-4999-9B0C-1066217B4A49}" srcOrd="0" destOrd="0" presId="urn:microsoft.com/office/officeart/2005/8/layout/orgChart1"/>
    <dgm:cxn modelId="{C02C1BB9-9373-45C5-BA6D-4880769D4A18}" srcId="{EDFEC86E-0B54-4A14-88E6-F57147F59B20}" destId="{E81C3EE0-2739-4C89-878C-DAC9424988AA}" srcOrd="0" destOrd="0" parTransId="{E60D582F-1590-4E26-8004-8BC3BEF24F50}" sibTransId="{735AE91C-A735-4CC8-90DF-A7CB4468E934}"/>
    <dgm:cxn modelId="{1E6887BB-D6D7-4DB2-B361-901C7EA578BC}" type="presOf" srcId="{6ADFD4CD-9BB4-42FD-A7AF-A4981D3177B9}" destId="{E36B9E36-DFD4-4C4E-B293-A433EEF81788}" srcOrd="1" destOrd="0" presId="urn:microsoft.com/office/officeart/2005/8/layout/orgChart1"/>
    <dgm:cxn modelId="{58A147BC-191B-4ABA-9A59-98CE78231BCF}" type="presOf" srcId="{AC228A71-29D4-47F6-8DF9-7ABA11128882}" destId="{CAFCD513-1D2E-4CF3-8BB6-86701F42496F}" srcOrd="1" destOrd="0" presId="urn:microsoft.com/office/officeart/2005/8/layout/orgChart1"/>
    <dgm:cxn modelId="{F673EAC0-F6BD-4E66-9A54-A27862122F0B}" srcId="{AC09CF82-BFDF-4B7B-AD28-6854C51A03C3}" destId="{66DD9C1C-E56E-4BFD-AC12-358CA7C3ABA8}" srcOrd="0" destOrd="0" parTransId="{49AF60C1-C5F3-4CB3-981A-0505E50EAD66}" sibTransId="{97493F1A-DA60-466D-9F11-4E1FE96FC27D}"/>
    <dgm:cxn modelId="{163351C7-EC82-42B8-9177-E059E7FF5213}" type="presOf" srcId="{E8605D8F-47B1-42E5-A725-3A0CC0FD624A}" destId="{2774F179-5DF1-46FF-9948-E8F3A688C503}" srcOrd="0" destOrd="0" presId="urn:microsoft.com/office/officeart/2005/8/layout/orgChart1"/>
    <dgm:cxn modelId="{27A4FECA-BDFF-46A8-9867-1044F63845CB}" srcId="{6ADFD4CD-9BB4-42FD-A7AF-A4981D3177B9}" destId="{93CE3365-CB3B-42D6-9238-521EDA5D1866}" srcOrd="0" destOrd="0" parTransId="{87BA87E4-63FB-4029-B7A7-1DD726311DF6}" sibTransId="{05FE32C1-974A-49A1-82BE-B73FDB6F27AB}"/>
    <dgm:cxn modelId="{A000B6CE-A5BE-4092-8137-E5FD983555E3}" srcId="{0A1369CC-A0CE-4F4A-AB28-76EA6073D2F4}" destId="{935E2E6D-CD27-49B3-B228-784F91844B5D}" srcOrd="2" destOrd="0" parTransId="{68FE5718-1EE5-4B2C-8DC4-0932B8C92C08}" sibTransId="{7F47B20E-1328-444D-8E97-EDFBBC6608FE}"/>
    <dgm:cxn modelId="{C9A4BFCF-E096-4806-8930-3D532118DCCF}" srcId="{96CAB287-3CFF-4D71-90E2-D5B68622EE60}" destId="{506A318C-9C47-41BB-BF8F-F6DD7BAAEE06}" srcOrd="2" destOrd="0" parTransId="{C014386B-7831-4E0A-A11B-35B7405D53F9}" sibTransId="{643E195F-655A-40E3-A729-486C7FE6162B}"/>
    <dgm:cxn modelId="{D92291D2-E0DF-44FC-9A0A-FB600F354A26}" type="presOf" srcId="{0A1369CC-A0CE-4F4A-AB28-76EA6073D2F4}" destId="{463B3FA2-39E5-4AC5-B188-C9E7E824CA27}" srcOrd="0" destOrd="0" presId="urn:microsoft.com/office/officeart/2005/8/layout/orgChart1"/>
    <dgm:cxn modelId="{EF12B1D4-AC68-4FAC-824D-D6C442C8BEA1}" type="presOf" srcId="{2E7864E0-10E2-4470-A654-34D416A035A2}" destId="{11A3D4D4-2B2C-4FC6-8513-8F6364D22377}" srcOrd="1" destOrd="0" presId="urn:microsoft.com/office/officeart/2005/8/layout/orgChart1"/>
    <dgm:cxn modelId="{9D3EA1D9-9C6E-4A41-9F52-934F9B912854}" type="presOf" srcId="{2DBB8389-C744-4BAA-9F03-7046E43EB65E}" destId="{DCC6AD95-BCD0-40F1-940C-3BB040C2BAE1}" srcOrd="0" destOrd="0" presId="urn:microsoft.com/office/officeart/2005/8/layout/orgChart1"/>
    <dgm:cxn modelId="{C9C071DF-21F7-46B5-8959-5687E15CB0DA}" type="presOf" srcId="{F2775EC7-DA7E-4A28-9F76-28E4C5C9A680}" destId="{E250FEC5-76A9-4DC2-86FF-04C3F4428F41}" srcOrd="0" destOrd="0" presId="urn:microsoft.com/office/officeart/2005/8/layout/orgChart1"/>
    <dgm:cxn modelId="{4B5F12E2-9880-40ED-9F96-EBC80C028FE7}" type="presOf" srcId="{93CE3365-CB3B-42D6-9238-521EDA5D1866}" destId="{9C97DC9F-15C0-45BC-A2D7-E51FEA1A5ABB}" srcOrd="1" destOrd="0" presId="urn:microsoft.com/office/officeart/2005/8/layout/orgChart1"/>
    <dgm:cxn modelId="{5060EFE7-632D-479A-BFA2-62B7CB5B5875}" type="presOf" srcId="{0CA6AAC1-0FF4-4ECA-9AAE-55E0F04E3B6D}" destId="{DAA6E9C6-0677-4A60-85F4-25487ED6F3F2}" srcOrd="0" destOrd="0" presId="urn:microsoft.com/office/officeart/2005/8/layout/orgChart1"/>
    <dgm:cxn modelId="{62ED34F7-E701-4890-9758-417DC2B3E352}" type="presOf" srcId="{E81C3EE0-2739-4C89-878C-DAC9424988AA}" destId="{C9E74936-47E5-42D3-BA5D-6E227E4EBB16}" srcOrd="0" destOrd="0" presId="urn:microsoft.com/office/officeart/2005/8/layout/orgChart1"/>
    <dgm:cxn modelId="{FE8EBEFC-2639-4066-A082-6BE401255325}" type="presOf" srcId="{60695EE1-213F-4864-B013-DB9521CD4976}" destId="{EF5A6D76-A16C-4FE3-8EA7-E05E21C813B8}" srcOrd="0" destOrd="0" presId="urn:microsoft.com/office/officeart/2005/8/layout/orgChart1"/>
    <dgm:cxn modelId="{F8E412FE-3F12-4278-BDE4-E4C6DA13E361}" type="presOf" srcId="{47B69A4D-5B2C-45CF-8A28-5B28CD061075}" destId="{7C3EF9A4-B174-4437-BC50-C57EED9145DF}" srcOrd="0" destOrd="0" presId="urn:microsoft.com/office/officeart/2005/8/layout/orgChart1"/>
    <dgm:cxn modelId="{E8498C3C-B67F-4484-9008-203BBBD804B0}" type="presParOf" srcId="{128C6F8A-6A7F-4D0F-A4F9-9E9913DA3763}" destId="{A424E3A6-DFCF-4338-BFB7-2DA6D4622FDC}" srcOrd="0" destOrd="0" presId="urn:microsoft.com/office/officeart/2005/8/layout/orgChart1"/>
    <dgm:cxn modelId="{C5C62994-E26A-4A9D-8568-D5D04DDA5C8B}" type="presParOf" srcId="{A424E3A6-DFCF-4338-BFB7-2DA6D4622FDC}" destId="{3489FB17-BCF4-4F22-B989-4CFFBEB8E28D}" srcOrd="0" destOrd="0" presId="urn:microsoft.com/office/officeart/2005/8/layout/orgChart1"/>
    <dgm:cxn modelId="{BC8F2C09-B197-4561-954E-21E8E246C0E3}" type="presParOf" srcId="{3489FB17-BCF4-4F22-B989-4CFFBEB8E28D}" destId="{8373173E-0581-457B-AF77-F89B1C17AAA2}" srcOrd="0" destOrd="0" presId="urn:microsoft.com/office/officeart/2005/8/layout/orgChart1"/>
    <dgm:cxn modelId="{120B5B6D-16E2-4E08-B889-0EAB216153A5}" type="presParOf" srcId="{3489FB17-BCF4-4F22-B989-4CFFBEB8E28D}" destId="{7A0B5C08-7445-4410-B842-252913928463}" srcOrd="1" destOrd="0" presId="urn:microsoft.com/office/officeart/2005/8/layout/orgChart1"/>
    <dgm:cxn modelId="{91CC687A-7DB7-4CD9-9B9C-201F1C7FEF7E}" type="presParOf" srcId="{A424E3A6-DFCF-4338-BFB7-2DA6D4622FDC}" destId="{DE2788F6-3DCC-47BD-86A3-3E078DB132D7}" srcOrd="1" destOrd="0" presId="urn:microsoft.com/office/officeart/2005/8/layout/orgChart1"/>
    <dgm:cxn modelId="{1021E35B-C233-4ED8-9B68-29F932E77EA8}" type="presParOf" srcId="{DE2788F6-3DCC-47BD-86A3-3E078DB132D7}" destId="{2774F179-5DF1-46FF-9948-E8F3A688C503}" srcOrd="0" destOrd="0" presId="urn:microsoft.com/office/officeart/2005/8/layout/orgChart1"/>
    <dgm:cxn modelId="{31B41659-D7AA-4D7E-B94B-13D77E88ABB9}" type="presParOf" srcId="{DE2788F6-3DCC-47BD-86A3-3E078DB132D7}" destId="{75E814A0-E8C8-40B3-B40F-65F3AB9A9EEE}" srcOrd="1" destOrd="0" presId="urn:microsoft.com/office/officeart/2005/8/layout/orgChart1"/>
    <dgm:cxn modelId="{839E0A60-B3A8-4631-8229-73D1336B1C32}" type="presParOf" srcId="{75E814A0-E8C8-40B3-B40F-65F3AB9A9EEE}" destId="{038A967C-FA93-49D2-81DA-894F9F551C56}" srcOrd="0" destOrd="0" presId="urn:microsoft.com/office/officeart/2005/8/layout/orgChart1"/>
    <dgm:cxn modelId="{2E9608E6-ADE1-4FE5-A71D-AF9996B04220}" type="presParOf" srcId="{038A967C-FA93-49D2-81DA-894F9F551C56}" destId="{0977BFA1-A667-4483-8258-16F76E557A41}" srcOrd="0" destOrd="0" presId="urn:microsoft.com/office/officeart/2005/8/layout/orgChart1"/>
    <dgm:cxn modelId="{F3BF29ED-6BBC-4366-A4C0-B32388EDB913}" type="presParOf" srcId="{038A967C-FA93-49D2-81DA-894F9F551C56}" destId="{CAFCD513-1D2E-4CF3-8BB6-86701F42496F}" srcOrd="1" destOrd="0" presId="urn:microsoft.com/office/officeart/2005/8/layout/orgChart1"/>
    <dgm:cxn modelId="{14D77790-925A-4FD5-81AD-B28D79F26220}" type="presParOf" srcId="{75E814A0-E8C8-40B3-B40F-65F3AB9A9EEE}" destId="{D590AEE8-22B6-4EE2-B667-87B34A88703E}" srcOrd="1" destOrd="0" presId="urn:microsoft.com/office/officeart/2005/8/layout/orgChart1"/>
    <dgm:cxn modelId="{A42B2331-FF5E-4465-8693-1561083DC606}" type="presParOf" srcId="{D590AEE8-22B6-4EE2-B667-87B34A88703E}" destId="{DCC6AD95-BCD0-40F1-940C-3BB040C2BAE1}" srcOrd="0" destOrd="0" presId="urn:microsoft.com/office/officeart/2005/8/layout/orgChart1"/>
    <dgm:cxn modelId="{4ADF41BA-2673-425F-A77A-2D727DE9E76F}" type="presParOf" srcId="{D590AEE8-22B6-4EE2-B667-87B34A88703E}" destId="{A27A432C-9668-4E00-93E0-7F6E79A37A4A}" srcOrd="1" destOrd="0" presId="urn:microsoft.com/office/officeart/2005/8/layout/orgChart1"/>
    <dgm:cxn modelId="{50D058DF-607B-4015-AB7E-A512CE3DDCB1}" type="presParOf" srcId="{A27A432C-9668-4E00-93E0-7F6E79A37A4A}" destId="{FD184C67-850F-4FFC-992D-045AC97DF8D3}" srcOrd="0" destOrd="0" presId="urn:microsoft.com/office/officeart/2005/8/layout/orgChart1"/>
    <dgm:cxn modelId="{A6705E75-E9A4-46A4-B6D0-F2BF18377FDA}" type="presParOf" srcId="{FD184C67-850F-4FFC-992D-045AC97DF8D3}" destId="{4972D8A8-F548-4A46-8A39-48FE7708A0FF}" srcOrd="0" destOrd="0" presId="urn:microsoft.com/office/officeart/2005/8/layout/orgChart1"/>
    <dgm:cxn modelId="{231B4FDB-D736-401A-8988-1C991F9165D1}" type="presParOf" srcId="{FD184C67-850F-4FFC-992D-045AC97DF8D3}" destId="{2360E7B2-C578-427B-AB35-9ADD7FD41398}" srcOrd="1" destOrd="0" presId="urn:microsoft.com/office/officeart/2005/8/layout/orgChart1"/>
    <dgm:cxn modelId="{8D2156EC-A122-408F-ABB8-0C81E4FA4422}" type="presParOf" srcId="{A27A432C-9668-4E00-93E0-7F6E79A37A4A}" destId="{DDC7EE37-B837-43AB-8D2F-BC5FEA0E5B44}" srcOrd="1" destOrd="0" presId="urn:microsoft.com/office/officeart/2005/8/layout/orgChart1"/>
    <dgm:cxn modelId="{0BF6A470-C08A-480B-923D-7DAAB0EC3C93}" type="presParOf" srcId="{DDC7EE37-B837-43AB-8D2F-BC5FEA0E5B44}" destId="{CF894DC2-4C4C-411E-9917-0657EF175506}" srcOrd="0" destOrd="0" presId="urn:microsoft.com/office/officeart/2005/8/layout/orgChart1"/>
    <dgm:cxn modelId="{7372A328-966F-4E89-86B5-3083DC83EEBA}" type="presParOf" srcId="{DDC7EE37-B837-43AB-8D2F-BC5FEA0E5B44}" destId="{A16EEDBA-EF7D-4DCB-A3F8-22F13FFF0AF0}" srcOrd="1" destOrd="0" presId="urn:microsoft.com/office/officeart/2005/8/layout/orgChart1"/>
    <dgm:cxn modelId="{D251F944-46B8-43E6-A949-B0AFE3130912}" type="presParOf" srcId="{A16EEDBA-EF7D-4DCB-A3F8-22F13FFF0AF0}" destId="{F2F3645B-D250-44F0-9CB8-075E15C1A081}" srcOrd="0" destOrd="0" presId="urn:microsoft.com/office/officeart/2005/8/layout/orgChart1"/>
    <dgm:cxn modelId="{D8207478-7FE5-4444-8039-D12E26803A27}" type="presParOf" srcId="{F2F3645B-D250-44F0-9CB8-075E15C1A081}" destId="{463B3FA2-39E5-4AC5-B188-C9E7E824CA27}" srcOrd="0" destOrd="0" presId="urn:microsoft.com/office/officeart/2005/8/layout/orgChart1"/>
    <dgm:cxn modelId="{06E9C8E3-F9E5-4CF5-A652-C6EBCEB893E6}" type="presParOf" srcId="{F2F3645B-D250-44F0-9CB8-075E15C1A081}" destId="{5B654E00-87DE-483A-B772-ECE4E4D4D29D}" srcOrd="1" destOrd="0" presId="urn:microsoft.com/office/officeart/2005/8/layout/orgChart1"/>
    <dgm:cxn modelId="{8C261AFC-EF71-4D1B-833F-B65992F53150}" type="presParOf" srcId="{A16EEDBA-EF7D-4DCB-A3F8-22F13FFF0AF0}" destId="{4819037D-FC2D-4F8C-871E-4349B63A6735}" srcOrd="1" destOrd="0" presId="urn:microsoft.com/office/officeart/2005/8/layout/orgChart1"/>
    <dgm:cxn modelId="{B3C1B5A1-F0D3-42F4-AE12-C77AC7B2EB06}" type="presParOf" srcId="{4819037D-FC2D-4F8C-871E-4349B63A6735}" destId="{DAA6E9C6-0677-4A60-85F4-25487ED6F3F2}" srcOrd="0" destOrd="0" presId="urn:microsoft.com/office/officeart/2005/8/layout/orgChart1"/>
    <dgm:cxn modelId="{052FCBF0-2E66-4A77-8E75-1587461D983C}" type="presParOf" srcId="{4819037D-FC2D-4F8C-871E-4349B63A6735}" destId="{FAFD0201-17F6-46C9-B278-8E85B5120AA2}" srcOrd="1" destOrd="0" presId="urn:microsoft.com/office/officeart/2005/8/layout/orgChart1"/>
    <dgm:cxn modelId="{8B2277DA-F9DB-4894-84C1-C50280535A4F}" type="presParOf" srcId="{FAFD0201-17F6-46C9-B278-8E85B5120AA2}" destId="{4687EA96-D987-42F1-85B9-C7E98EE19939}" srcOrd="0" destOrd="0" presId="urn:microsoft.com/office/officeart/2005/8/layout/orgChart1"/>
    <dgm:cxn modelId="{EB0A3CA1-1836-469D-B645-28D3C65B47B8}" type="presParOf" srcId="{4687EA96-D987-42F1-85B9-C7E98EE19939}" destId="{B05DF217-0029-473C-BC7E-1A7E670F7E03}" srcOrd="0" destOrd="0" presId="urn:microsoft.com/office/officeart/2005/8/layout/orgChart1"/>
    <dgm:cxn modelId="{DCA556CF-4040-4B5A-9ACC-93DB304D04C7}" type="presParOf" srcId="{4687EA96-D987-42F1-85B9-C7E98EE19939}" destId="{11A3D4D4-2B2C-4FC6-8513-8F6364D22377}" srcOrd="1" destOrd="0" presId="urn:microsoft.com/office/officeart/2005/8/layout/orgChart1"/>
    <dgm:cxn modelId="{A7E9DE27-8A63-41EE-9B07-78A5F2306D11}" type="presParOf" srcId="{FAFD0201-17F6-46C9-B278-8E85B5120AA2}" destId="{35FFE80F-AC28-42D2-88A2-B23AA4352E39}" srcOrd="1" destOrd="0" presId="urn:microsoft.com/office/officeart/2005/8/layout/orgChart1"/>
    <dgm:cxn modelId="{8E8E1A7F-4B10-4D36-B87F-C39D0BA16312}" type="presParOf" srcId="{FAFD0201-17F6-46C9-B278-8E85B5120AA2}" destId="{1E59A751-A8F6-4E48-9117-0A1CA2D7C7C5}" srcOrd="2" destOrd="0" presId="urn:microsoft.com/office/officeart/2005/8/layout/orgChart1"/>
    <dgm:cxn modelId="{1B3853E5-7D2C-458F-A26A-C791A9A4651E}" type="presParOf" srcId="{4819037D-FC2D-4F8C-871E-4349B63A6735}" destId="{7C3EF9A4-B174-4437-BC50-C57EED9145DF}" srcOrd="2" destOrd="0" presId="urn:microsoft.com/office/officeart/2005/8/layout/orgChart1"/>
    <dgm:cxn modelId="{30C85FAC-A93E-4C6C-8666-DFA88C41D164}" type="presParOf" srcId="{4819037D-FC2D-4F8C-871E-4349B63A6735}" destId="{D8633DDF-2C01-4C0F-A7AC-CBD409143698}" srcOrd="3" destOrd="0" presId="urn:microsoft.com/office/officeart/2005/8/layout/orgChart1"/>
    <dgm:cxn modelId="{332A94B8-2C8F-49FC-A50E-1FEEB2C6A3FC}" type="presParOf" srcId="{D8633DDF-2C01-4C0F-A7AC-CBD409143698}" destId="{F837C130-FDDF-432F-9CC6-2F2EC7CDF070}" srcOrd="0" destOrd="0" presId="urn:microsoft.com/office/officeart/2005/8/layout/orgChart1"/>
    <dgm:cxn modelId="{78E43799-C690-4C2D-81E8-14C87A965138}" type="presParOf" srcId="{F837C130-FDDF-432F-9CC6-2F2EC7CDF070}" destId="{862D92DE-E700-4A18-BBEA-A8DEFFEE1D7F}" srcOrd="0" destOrd="0" presId="urn:microsoft.com/office/officeart/2005/8/layout/orgChart1"/>
    <dgm:cxn modelId="{4AE1962D-3002-4664-B0DB-B371837280AE}" type="presParOf" srcId="{F837C130-FDDF-432F-9CC6-2F2EC7CDF070}" destId="{34E97CE0-8E56-4312-A6D6-50FD3F9A2CFA}" srcOrd="1" destOrd="0" presId="urn:microsoft.com/office/officeart/2005/8/layout/orgChart1"/>
    <dgm:cxn modelId="{A0C44D09-E82C-445A-A303-F986981CA651}" type="presParOf" srcId="{D8633DDF-2C01-4C0F-A7AC-CBD409143698}" destId="{1C37410A-5D56-4C90-888D-5512DD129BFD}" srcOrd="1" destOrd="0" presId="urn:microsoft.com/office/officeart/2005/8/layout/orgChart1"/>
    <dgm:cxn modelId="{940066DA-5A61-426C-83C1-D38943FD8B65}" type="presParOf" srcId="{1C37410A-5D56-4C90-888D-5512DD129BFD}" destId="{9ED6B93E-DEA3-44E0-9D25-4762991D13AB}" srcOrd="0" destOrd="0" presId="urn:microsoft.com/office/officeart/2005/8/layout/orgChart1"/>
    <dgm:cxn modelId="{7401C58E-FD3B-47B4-841C-C7201EB11A7E}" type="presParOf" srcId="{1C37410A-5D56-4C90-888D-5512DD129BFD}" destId="{50269E0D-6503-40D6-A1A7-F9D8ABB00B7D}" srcOrd="1" destOrd="0" presId="urn:microsoft.com/office/officeart/2005/8/layout/orgChart1"/>
    <dgm:cxn modelId="{4B2C0A88-774E-40A1-B956-9E60562C5DBC}" type="presParOf" srcId="{50269E0D-6503-40D6-A1A7-F9D8ABB00B7D}" destId="{E4D72E08-EC71-4541-9DAF-88C4B71AF1D7}" srcOrd="0" destOrd="0" presId="urn:microsoft.com/office/officeart/2005/8/layout/orgChart1"/>
    <dgm:cxn modelId="{0E4F9DCE-863B-4A3C-B696-E9A381D4806F}" type="presParOf" srcId="{E4D72E08-EC71-4541-9DAF-88C4B71AF1D7}" destId="{C4F90850-91F9-43AC-B4CE-0EB79B3004A8}" srcOrd="0" destOrd="0" presId="urn:microsoft.com/office/officeart/2005/8/layout/orgChart1"/>
    <dgm:cxn modelId="{B9254819-D549-4EAF-8870-014AC1627BF7}" type="presParOf" srcId="{E4D72E08-EC71-4541-9DAF-88C4B71AF1D7}" destId="{63F95762-522C-494F-8AAB-606A20941ACF}" srcOrd="1" destOrd="0" presId="urn:microsoft.com/office/officeart/2005/8/layout/orgChart1"/>
    <dgm:cxn modelId="{20CFB73C-84CB-4940-8586-629DEC194921}" type="presParOf" srcId="{50269E0D-6503-40D6-A1A7-F9D8ABB00B7D}" destId="{B94F4CDF-BDF1-466C-9438-C584EE8D3DC4}" srcOrd="1" destOrd="0" presId="urn:microsoft.com/office/officeart/2005/8/layout/orgChart1"/>
    <dgm:cxn modelId="{9236A789-5A5C-4F4E-9841-0574054010C0}" type="presParOf" srcId="{50269E0D-6503-40D6-A1A7-F9D8ABB00B7D}" destId="{70AF1BDF-660F-432A-971D-DF4C6D886DA2}" srcOrd="2" destOrd="0" presId="urn:microsoft.com/office/officeart/2005/8/layout/orgChart1"/>
    <dgm:cxn modelId="{47054F0F-7DD1-4071-BD89-BD724E04B890}" type="presParOf" srcId="{D8633DDF-2C01-4C0F-A7AC-CBD409143698}" destId="{B6D6CC25-F09F-4992-B82C-4712BD881D6D}" srcOrd="2" destOrd="0" presId="urn:microsoft.com/office/officeart/2005/8/layout/orgChart1"/>
    <dgm:cxn modelId="{C5778BB5-4DDE-4B8E-AAF7-C5C793471FF9}" type="presParOf" srcId="{4819037D-FC2D-4F8C-871E-4349B63A6735}" destId="{9923AE0E-8E84-43EB-B6B9-3F03226C0858}" srcOrd="4" destOrd="0" presId="urn:microsoft.com/office/officeart/2005/8/layout/orgChart1"/>
    <dgm:cxn modelId="{B7441719-75F4-4CDB-9417-447A2E70F216}" type="presParOf" srcId="{4819037D-FC2D-4F8C-871E-4349B63A6735}" destId="{FFC660BF-00DC-479E-AF03-C9A50007CD77}" srcOrd="5" destOrd="0" presId="urn:microsoft.com/office/officeart/2005/8/layout/orgChart1"/>
    <dgm:cxn modelId="{A8753B2E-6F37-4EB5-BCE5-611ABDB2A2A7}" type="presParOf" srcId="{FFC660BF-00DC-479E-AF03-C9A50007CD77}" destId="{45C84849-4113-4745-B6B8-4B941A80FAA0}" srcOrd="0" destOrd="0" presId="urn:microsoft.com/office/officeart/2005/8/layout/orgChart1"/>
    <dgm:cxn modelId="{F950515E-8EA0-4D20-A06C-3451BBDFB86D}" type="presParOf" srcId="{45C84849-4113-4745-B6B8-4B941A80FAA0}" destId="{2BFA4B45-FEBE-42E1-BDAD-1B369BC07C21}" srcOrd="0" destOrd="0" presId="urn:microsoft.com/office/officeart/2005/8/layout/orgChart1"/>
    <dgm:cxn modelId="{420CFD70-FFDB-4816-BA2D-BA739D7B0BAC}" type="presParOf" srcId="{45C84849-4113-4745-B6B8-4B941A80FAA0}" destId="{9FC52FC1-35B4-40CD-A894-4614885E34C0}" srcOrd="1" destOrd="0" presId="urn:microsoft.com/office/officeart/2005/8/layout/orgChart1"/>
    <dgm:cxn modelId="{F7563727-DCD2-4414-B5AA-817DC111E01D}" type="presParOf" srcId="{FFC660BF-00DC-479E-AF03-C9A50007CD77}" destId="{D52291D4-05BB-4CED-A0DD-853C7453BF30}" srcOrd="1" destOrd="0" presId="urn:microsoft.com/office/officeart/2005/8/layout/orgChart1"/>
    <dgm:cxn modelId="{3C8A5CCA-999C-4919-B6BC-200AABFCD41C}" type="presParOf" srcId="{FFC660BF-00DC-479E-AF03-C9A50007CD77}" destId="{562B5F93-7B60-45D0-B462-EB51DB91124A}" srcOrd="2" destOrd="0" presId="urn:microsoft.com/office/officeart/2005/8/layout/orgChart1"/>
    <dgm:cxn modelId="{FB4B755C-3CFD-4C57-8429-C32D43C95BE6}" type="presParOf" srcId="{A16EEDBA-EF7D-4DCB-A3F8-22F13FFF0AF0}" destId="{79ED61C9-86EB-4253-B9F0-4D58156ED97F}" srcOrd="2" destOrd="0" presId="urn:microsoft.com/office/officeart/2005/8/layout/orgChart1"/>
    <dgm:cxn modelId="{C33E1B71-5B3E-4349-A366-4F538D062123}" type="presParOf" srcId="{DDC7EE37-B837-43AB-8D2F-BC5FEA0E5B44}" destId="{CA507C0C-0045-4D01-9F63-0E122E56C08C}" srcOrd="2" destOrd="0" presId="urn:microsoft.com/office/officeart/2005/8/layout/orgChart1"/>
    <dgm:cxn modelId="{E22231F1-3568-491D-8CED-829FC3E29B00}" type="presParOf" srcId="{DDC7EE37-B837-43AB-8D2F-BC5FEA0E5B44}" destId="{4A342D19-E7AD-42D8-BDDA-3C417085734C}" srcOrd="3" destOrd="0" presId="urn:microsoft.com/office/officeart/2005/8/layout/orgChart1"/>
    <dgm:cxn modelId="{7503E4E5-F1FF-4925-B095-6FE4E1AA2758}" type="presParOf" srcId="{4A342D19-E7AD-42D8-BDDA-3C417085734C}" destId="{CB2524BD-17CA-4E65-AD7F-AAEB1AF5F9B2}" srcOrd="0" destOrd="0" presId="urn:microsoft.com/office/officeart/2005/8/layout/orgChart1"/>
    <dgm:cxn modelId="{97594F6C-8AC4-40FD-8329-FFC293C1C6CE}" type="presParOf" srcId="{CB2524BD-17CA-4E65-AD7F-AAEB1AF5F9B2}" destId="{EEE788E7-14C4-425C-B470-9737AC6FB473}" srcOrd="0" destOrd="0" presId="urn:microsoft.com/office/officeart/2005/8/layout/orgChart1"/>
    <dgm:cxn modelId="{0F335E3E-4F2F-4209-A1EB-B1D45F3C3FF0}" type="presParOf" srcId="{CB2524BD-17CA-4E65-AD7F-AAEB1AF5F9B2}" destId="{E36B9E36-DFD4-4C4E-B293-A433EEF81788}" srcOrd="1" destOrd="0" presId="urn:microsoft.com/office/officeart/2005/8/layout/orgChart1"/>
    <dgm:cxn modelId="{C90CE5CD-CBC2-4751-8D73-9BA468A72980}" type="presParOf" srcId="{4A342D19-E7AD-42D8-BDDA-3C417085734C}" destId="{018CC6DF-05A4-41BB-8718-443BAAAD443F}" srcOrd="1" destOrd="0" presId="urn:microsoft.com/office/officeart/2005/8/layout/orgChart1"/>
    <dgm:cxn modelId="{605615BC-514B-4E98-8AB2-AEF1016FA07E}" type="presParOf" srcId="{018CC6DF-05A4-41BB-8718-443BAAAD443F}" destId="{0CE1C841-2582-42D9-85C1-897E30C77819}" srcOrd="0" destOrd="0" presId="urn:microsoft.com/office/officeart/2005/8/layout/orgChart1"/>
    <dgm:cxn modelId="{EF32A4B0-CC54-445D-BC08-6D27CAC6EB59}" type="presParOf" srcId="{018CC6DF-05A4-41BB-8718-443BAAAD443F}" destId="{87A3D173-53D5-415D-BB53-EB4EBABFB1A3}" srcOrd="1" destOrd="0" presId="urn:microsoft.com/office/officeart/2005/8/layout/orgChart1"/>
    <dgm:cxn modelId="{0B85493D-952C-4F95-BE69-F067C2842CD6}" type="presParOf" srcId="{87A3D173-53D5-415D-BB53-EB4EBABFB1A3}" destId="{B80B4869-289F-4BED-9E53-637FCEAF808A}" srcOrd="0" destOrd="0" presId="urn:microsoft.com/office/officeart/2005/8/layout/orgChart1"/>
    <dgm:cxn modelId="{B0F752DB-AC6B-414D-8FE8-1F88E258B609}" type="presParOf" srcId="{B80B4869-289F-4BED-9E53-637FCEAF808A}" destId="{C45C629D-94DD-45B9-A51F-5C9BABFD3B55}" srcOrd="0" destOrd="0" presId="urn:microsoft.com/office/officeart/2005/8/layout/orgChart1"/>
    <dgm:cxn modelId="{0ACD23E9-F1EB-4D71-BA34-3416493D297F}" type="presParOf" srcId="{B80B4869-289F-4BED-9E53-637FCEAF808A}" destId="{9C97DC9F-15C0-45BC-A2D7-E51FEA1A5ABB}" srcOrd="1" destOrd="0" presId="urn:microsoft.com/office/officeart/2005/8/layout/orgChart1"/>
    <dgm:cxn modelId="{F4793F04-70B6-4537-A3B3-30CFEC512B74}" type="presParOf" srcId="{87A3D173-53D5-415D-BB53-EB4EBABFB1A3}" destId="{2CDAF71E-AF8A-44B5-BCDA-759E521DF229}" srcOrd="1" destOrd="0" presId="urn:microsoft.com/office/officeart/2005/8/layout/orgChart1"/>
    <dgm:cxn modelId="{E6061539-4A8B-45A3-BAF8-C1E1FCB20534}" type="presParOf" srcId="{2CDAF71E-AF8A-44B5-BCDA-759E521DF229}" destId="{B4A10689-DC10-413F-ABC8-E55EB2C1EF4D}" srcOrd="0" destOrd="0" presId="urn:microsoft.com/office/officeart/2005/8/layout/orgChart1"/>
    <dgm:cxn modelId="{56E03EAF-C32D-471F-8292-E1DC8D653BC2}" type="presParOf" srcId="{2CDAF71E-AF8A-44B5-BCDA-759E521DF229}" destId="{C167831C-65B4-4DBC-BA5A-EF624F9A8602}" srcOrd="1" destOrd="0" presId="urn:microsoft.com/office/officeart/2005/8/layout/orgChart1"/>
    <dgm:cxn modelId="{49B25F89-4DE2-4DA0-80BD-846D766A0C46}" type="presParOf" srcId="{C167831C-65B4-4DBC-BA5A-EF624F9A8602}" destId="{01B0D231-836B-43B6-B812-427970521BBC}" srcOrd="0" destOrd="0" presId="urn:microsoft.com/office/officeart/2005/8/layout/orgChart1"/>
    <dgm:cxn modelId="{E9DA4C77-1A56-4A69-A462-E867DA51E243}" type="presParOf" srcId="{01B0D231-836B-43B6-B812-427970521BBC}" destId="{EF5A6D76-A16C-4FE3-8EA7-E05E21C813B8}" srcOrd="0" destOrd="0" presId="urn:microsoft.com/office/officeart/2005/8/layout/orgChart1"/>
    <dgm:cxn modelId="{DB660F52-3928-4BA4-8824-23DC76FAB50B}" type="presParOf" srcId="{01B0D231-836B-43B6-B812-427970521BBC}" destId="{09FE08A6-07DD-42B5-85A6-8D4FA02A58E8}" srcOrd="1" destOrd="0" presId="urn:microsoft.com/office/officeart/2005/8/layout/orgChart1"/>
    <dgm:cxn modelId="{686E3D49-56FD-4382-B551-7321EA0BCDCE}" type="presParOf" srcId="{C167831C-65B4-4DBC-BA5A-EF624F9A8602}" destId="{20013AEC-C79B-4788-B9A1-B02B970C0C5A}" srcOrd="1" destOrd="0" presId="urn:microsoft.com/office/officeart/2005/8/layout/orgChart1"/>
    <dgm:cxn modelId="{005790C6-1C56-4CE3-B521-221ABA9BF667}" type="presParOf" srcId="{C167831C-65B4-4DBC-BA5A-EF624F9A8602}" destId="{7D7582AB-1EE4-4E52-AA06-F8BF2C7110BE}" srcOrd="2" destOrd="0" presId="urn:microsoft.com/office/officeart/2005/8/layout/orgChart1"/>
    <dgm:cxn modelId="{4158028B-21B0-4DF0-BFB9-EB300264A174}" type="presParOf" srcId="{87A3D173-53D5-415D-BB53-EB4EBABFB1A3}" destId="{9DD0F1FD-663A-4A88-952C-F2B75F7ACEED}" srcOrd="2" destOrd="0" presId="urn:microsoft.com/office/officeart/2005/8/layout/orgChart1"/>
    <dgm:cxn modelId="{F13C0F54-1FB6-40E4-958A-1DB551E81AB2}" type="presParOf" srcId="{018CC6DF-05A4-41BB-8718-443BAAAD443F}" destId="{09A7B1B4-0908-41B8-A465-10DE2CD8C8E8}" srcOrd="2" destOrd="0" presId="urn:microsoft.com/office/officeart/2005/8/layout/orgChart1"/>
    <dgm:cxn modelId="{B1D170BE-7892-4D0B-B7EE-C375F2210E9D}" type="presParOf" srcId="{018CC6DF-05A4-41BB-8718-443BAAAD443F}" destId="{A09891F3-8921-4D81-B6C5-98FA2E6C8AF2}" srcOrd="3" destOrd="0" presId="urn:microsoft.com/office/officeart/2005/8/layout/orgChart1"/>
    <dgm:cxn modelId="{7BB42A74-E199-49ED-8601-54A2D528F835}" type="presParOf" srcId="{A09891F3-8921-4D81-B6C5-98FA2E6C8AF2}" destId="{9F849BC0-6335-4321-92C1-7A679E0B1281}" srcOrd="0" destOrd="0" presId="urn:microsoft.com/office/officeart/2005/8/layout/orgChart1"/>
    <dgm:cxn modelId="{CF4978BE-B5A6-401D-A92F-EF3CF8040DE5}" type="presParOf" srcId="{9F849BC0-6335-4321-92C1-7A679E0B1281}" destId="{9C637C6A-8EC7-4672-969E-62E1BC79C980}" srcOrd="0" destOrd="0" presId="urn:microsoft.com/office/officeart/2005/8/layout/orgChart1"/>
    <dgm:cxn modelId="{1ECCF2D8-1B31-4D6C-B6BA-1042C9E26EC1}" type="presParOf" srcId="{9F849BC0-6335-4321-92C1-7A679E0B1281}" destId="{17A0D7DF-86D1-43C1-9A2A-3785A760A02E}" srcOrd="1" destOrd="0" presId="urn:microsoft.com/office/officeart/2005/8/layout/orgChart1"/>
    <dgm:cxn modelId="{E71CB089-D2C8-4C12-91F4-960151BA0C43}" type="presParOf" srcId="{A09891F3-8921-4D81-B6C5-98FA2E6C8AF2}" destId="{F3959CD8-3E7A-4BAE-9B5D-AC6231835B26}" srcOrd="1" destOrd="0" presId="urn:microsoft.com/office/officeart/2005/8/layout/orgChart1"/>
    <dgm:cxn modelId="{339F6138-7AD6-4BC3-BE5C-A0DA8BF29098}" type="presParOf" srcId="{F3959CD8-3E7A-4BAE-9B5D-AC6231835B26}" destId="{2BAD30EA-F594-4FD4-B050-7FF009BD3368}" srcOrd="0" destOrd="0" presId="urn:microsoft.com/office/officeart/2005/8/layout/orgChart1"/>
    <dgm:cxn modelId="{3FAC26D0-ABE5-4B84-9D1F-9D5EDB001892}" type="presParOf" srcId="{F3959CD8-3E7A-4BAE-9B5D-AC6231835B26}" destId="{A96ECAB1-3FB0-431C-8496-83465BF1B67D}" srcOrd="1" destOrd="0" presId="urn:microsoft.com/office/officeart/2005/8/layout/orgChart1"/>
    <dgm:cxn modelId="{8BC7FD20-2A48-4393-986F-92C26930857E}" type="presParOf" srcId="{A96ECAB1-3FB0-431C-8496-83465BF1B67D}" destId="{F85C1D8F-2831-472C-815B-200BCAD0DD0D}" srcOrd="0" destOrd="0" presId="urn:microsoft.com/office/officeart/2005/8/layout/orgChart1"/>
    <dgm:cxn modelId="{579DB48E-A1AA-4FFC-BC0F-8899BC79BA13}" type="presParOf" srcId="{F85C1D8F-2831-472C-815B-200BCAD0DD0D}" destId="{C9E74936-47E5-42D3-BA5D-6E227E4EBB16}" srcOrd="0" destOrd="0" presId="urn:microsoft.com/office/officeart/2005/8/layout/orgChart1"/>
    <dgm:cxn modelId="{24915AB1-C7AA-43B7-8DFF-42045785C261}" type="presParOf" srcId="{F85C1D8F-2831-472C-815B-200BCAD0DD0D}" destId="{1AD8B5B7-670B-4C25-8112-55F87FD5971C}" srcOrd="1" destOrd="0" presId="urn:microsoft.com/office/officeart/2005/8/layout/orgChart1"/>
    <dgm:cxn modelId="{617DDBE1-17AF-4E12-BA90-A5A6772D8921}" type="presParOf" srcId="{A96ECAB1-3FB0-431C-8496-83465BF1B67D}" destId="{9E03D93E-59F3-4F05-9B52-DB17056959C4}" srcOrd="1" destOrd="0" presId="urn:microsoft.com/office/officeart/2005/8/layout/orgChart1"/>
    <dgm:cxn modelId="{1FB0E369-A08D-458B-957A-66E7697C16DC}" type="presParOf" srcId="{A96ECAB1-3FB0-431C-8496-83465BF1B67D}" destId="{C89AFF07-ABB6-4AAA-BFC8-A6B333505D7B}" srcOrd="2" destOrd="0" presId="urn:microsoft.com/office/officeart/2005/8/layout/orgChart1"/>
    <dgm:cxn modelId="{80CCAA6C-7978-401D-9AAD-1516C981DDE0}" type="presParOf" srcId="{A09891F3-8921-4D81-B6C5-98FA2E6C8AF2}" destId="{95C9E97A-783C-4593-87F7-A89187323946}" srcOrd="2" destOrd="0" presId="urn:microsoft.com/office/officeart/2005/8/layout/orgChart1"/>
    <dgm:cxn modelId="{A615F94D-8E8E-4891-82AA-72E8E506BFA3}" type="presParOf" srcId="{018CC6DF-05A4-41BB-8718-443BAAAD443F}" destId="{CBA51BE1-16B2-482A-B9EB-AB442E311006}" srcOrd="4" destOrd="0" presId="urn:microsoft.com/office/officeart/2005/8/layout/orgChart1"/>
    <dgm:cxn modelId="{FBF1BC93-F204-4B8D-895C-1C1B96E2FFD3}" type="presParOf" srcId="{018CC6DF-05A4-41BB-8718-443BAAAD443F}" destId="{8FD73B1F-90E7-4985-83EF-5D2EC226E30C}" srcOrd="5" destOrd="0" presId="urn:microsoft.com/office/officeart/2005/8/layout/orgChart1"/>
    <dgm:cxn modelId="{23CEE645-D96D-4020-865B-F4CFBD1F3FA4}" type="presParOf" srcId="{8FD73B1F-90E7-4985-83EF-5D2EC226E30C}" destId="{C4A023E0-7F52-4502-8F39-FC05533A6BAE}" srcOrd="0" destOrd="0" presId="urn:microsoft.com/office/officeart/2005/8/layout/orgChart1"/>
    <dgm:cxn modelId="{0A927704-3911-4245-91AA-DC0D143298DA}" type="presParOf" srcId="{C4A023E0-7F52-4502-8F39-FC05533A6BAE}" destId="{CA9A6E6A-B730-4465-B414-0FFE4F6E0F96}" srcOrd="0" destOrd="0" presId="urn:microsoft.com/office/officeart/2005/8/layout/orgChart1"/>
    <dgm:cxn modelId="{1FB8FCC2-94C8-4CD8-8072-185FE249A4AF}" type="presParOf" srcId="{C4A023E0-7F52-4502-8F39-FC05533A6BAE}" destId="{F3C5E257-A1F8-4999-B6AB-BD4E985071DD}" srcOrd="1" destOrd="0" presId="urn:microsoft.com/office/officeart/2005/8/layout/orgChart1"/>
    <dgm:cxn modelId="{19FB5D45-4991-4B4D-8B6F-FE1AEF281359}" type="presParOf" srcId="{8FD73B1F-90E7-4985-83EF-5D2EC226E30C}" destId="{F6E053DC-358A-4CDB-B5ED-0165DA7A0D2C}" srcOrd="1" destOrd="0" presId="urn:microsoft.com/office/officeart/2005/8/layout/orgChart1"/>
    <dgm:cxn modelId="{B8CEF635-2085-4F5D-B2B2-517ABAF7A312}" type="presParOf" srcId="{F6E053DC-358A-4CDB-B5ED-0165DA7A0D2C}" destId="{E250FEC5-76A9-4DC2-86FF-04C3F4428F41}" srcOrd="0" destOrd="0" presId="urn:microsoft.com/office/officeart/2005/8/layout/orgChart1"/>
    <dgm:cxn modelId="{15486165-1C0E-4336-B3E4-785923E27084}" type="presParOf" srcId="{F6E053DC-358A-4CDB-B5ED-0165DA7A0D2C}" destId="{EB697BC1-EAC2-45DC-8ABA-9B995158F1D1}" srcOrd="1" destOrd="0" presId="urn:microsoft.com/office/officeart/2005/8/layout/orgChart1"/>
    <dgm:cxn modelId="{06349DEF-F7A8-419A-8A78-CCD6ABFEDEC4}" type="presParOf" srcId="{EB697BC1-EAC2-45DC-8ABA-9B995158F1D1}" destId="{D9301799-1A58-467F-BFB3-572E7B3ABAF6}" srcOrd="0" destOrd="0" presId="urn:microsoft.com/office/officeart/2005/8/layout/orgChart1"/>
    <dgm:cxn modelId="{A4F877A7-EA28-48E4-82DC-0FD96E3C8A9E}" type="presParOf" srcId="{D9301799-1A58-467F-BFB3-572E7B3ABAF6}" destId="{A93ABB8B-A850-4CB2-A9DE-DEF3958904AF}" srcOrd="0" destOrd="0" presId="urn:microsoft.com/office/officeart/2005/8/layout/orgChart1"/>
    <dgm:cxn modelId="{E7059A88-350F-437D-836C-13DA1FDC780A}" type="presParOf" srcId="{D9301799-1A58-467F-BFB3-572E7B3ABAF6}" destId="{445A4E2D-4900-43A4-AC72-EE3C6DC0BC64}" srcOrd="1" destOrd="0" presId="urn:microsoft.com/office/officeart/2005/8/layout/orgChart1"/>
    <dgm:cxn modelId="{0BC5CD96-14C1-4B3A-A0EE-A9549C7C72F7}" type="presParOf" srcId="{EB697BC1-EAC2-45DC-8ABA-9B995158F1D1}" destId="{5A5509D5-4EC0-4C7F-80BF-863011620032}" srcOrd="1" destOrd="0" presId="urn:microsoft.com/office/officeart/2005/8/layout/orgChart1"/>
    <dgm:cxn modelId="{AA03B0B9-7733-48AB-BECD-08E60F8EA6B9}" type="presParOf" srcId="{EB697BC1-EAC2-45DC-8ABA-9B995158F1D1}" destId="{C0619BBD-CD95-40CB-817E-3B64CA1885D0}" srcOrd="2" destOrd="0" presId="urn:microsoft.com/office/officeart/2005/8/layout/orgChart1"/>
    <dgm:cxn modelId="{9F87512C-1CC6-4C46-BA0C-AE68F0AA0769}" type="presParOf" srcId="{8FD73B1F-90E7-4985-83EF-5D2EC226E30C}" destId="{CDDCA4FE-D10F-48F7-8EE9-CE90D5F5CAC7}" srcOrd="2" destOrd="0" presId="urn:microsoft.com/office/officeart/2005/8/layout/orgChart1"/>
    <dgm:cxn modelId="{F4C8D95E-25DE-4277-ACD0-E2CD1F5BBF8F}" type="presParOf" srcId="{4A342D19-E7AD-42D8-BDDA-3C417085734C}" destId="{86FEF051-9463-4284-ABBF-E811D2553FAC}" srcOrd="2" destOrd="0" presId="urn:microsoft.com/office/officeart/2005/8/layout/orgChart1"/>
    <dgm:cxn modelId="{95C29ECC-9AC6-409D-B862-9ABED03C882C}" type="presParOf" srcId="{DDC7EE37-B837-43AB-8D2F-BC5FEA0E5B44}" destId="{3940ACDB-7726-4999-9B0C-1066217B4A49}" srcOrd="4" destOrd="0" presId="urn:microsoft.com/office/officeart/2005/8/layout/orgChart1"/>
    <dgm:cxn modelId="{EF85BD1A-25E2-46C5-B10F-D5F71FC67009}" type="presParOf" srcId="{DDC7EE37-B837-43AB-8D2F-BC5FEA0E5B44}" destId="{8566FFA3-3B96-489C-89D5-CC388F213312}" srcOrd="5" destOrd="0" presId="urn:microsoft.com/office/officeart/2005/8/layout/orgChart1"/>
    <dgm:cxn modelId="{A2D0AC12-1C04-4F9C-BF85-7FC99780D218}" type="presParOf" srcId="{8566FFA3-3B96-489C-89D5-CC388F213312}" destId="{162BA830-55BC-4F18-9549-537C0F82DC1C}" srcOrd="0" destOrd="0" presId="urn:microsoft.com/office/officeart/2005/8/layout/orgChart1"/>
    <dgm:cxn modelId="{792FC0F1-96E0-4892-9D38-CC2C4B88DE6B}" type="presParOf" srcId="{162BA830-55BC-4F18-9549-537C0F82DC1C}" destId="{F3A7DDDA-61FD-4664-B5C7-E97A4E2739BD}" srcOrd="0" destOrd="0" presId="urn:microsoft.com/office/officeart/2005/8/layout/orgChart1"/>
    <dgm:cxn modelId="{864B3FAF-154B-478A-B9CF-BE172C1AD1A6}" type="presParOf" srcId="{162BA830-55BC-4F18-9549-537C0F82DC1C}" destId="{E21AF1CB-BE40-43B0-ACEF-5800FC804A27}" srcOrd="1" destOrd="0" presId="urn:microsoft.com/office/officeart/2005/8/layout/orgChart1"/>
    <dgm:cxn modelId="{FBF15E12-9872-4B1A-8C33-B38E63E22781}" type="presParOf" srcId="{8566FFA3-3B96-489C-89D5-CC388F213312}" destId="{9A7D843E-325D-4201-94F9-C178626F120F}" srcOrd="1" destOrd="0" presId="urn:microsoft.com/office/officeart/2005/8/layout/orgChart1"/>
    <dgm:cxn modelId="{1CE6AD92-C1A9-4CD1-A316-A0CB11696F8E}" type="presParOf" srcId="{8566FFA3-3B96-489C-89D5-CC388F213312}" destId="{ADEA1C4E-0B1F-4E7F-A195-DE059D373099}" srcOrd="2" destOrd="0" presId="urn:microsoft.com/office/officeart/2005/8/layout/orgChart1"/>
    <dgm:cxn modelId="{F48CAEAB-5FC4-46B4-978A-DB786AD2E257}" type="presParOf" srcId="{DDC7EE37-B837-43AB-8D2F-BC5FEA0E5B44}" destId="{4FA07554-78CB-41A7-AB2C-4520D874CC7B}" srcOrd="6" destOrd="0" presId="urn:microsoft.com/office/officeart/2005/8/layout/orgChart1"/>
    <dgm:cxn modelId="{C3F23588-5C52-4664-9147-76C40FE57FF0}" type="presParOf" srcId="{DDC7EE37-B837-43AB-8D2F-BC5FEA0E5B44}" destId="{E2A84F8F-254E-4F18-98BB-EAEA7F9FB603}" srcOrd="7" destOrd="0" presId="urn:microsoft.com/office/officeart/2005/8/layout/orgChart1"/>
    <dgm:cxn modelId="{72CC8ADC-5ED3-4EF2-84AA-905C135118CC}" type="presParOf" srcId="{E2A84F8F-254E-4F18-98BB-EAEA7F9FB603}" destId="{B3DC0BFD-FADB-470F-B09B-110CF2007E7A}" srcOrd="0" destOrd="0" presId="urn:microsoft.com/office/officeart/2005/8/layout/orgChart1"/>
    <dgm:cxn modelId="{DCBFB239-7F48-4D75-8CF0-08C8FE7A5AB2}" type="presParOf" srcId="{B3DC0BFD-FADB-470F-B09B-110CF2007E7A}" destId="{A8B3164D-59C5-45CA-B2BF-7E4E5322D719}" srcOrd="0" destOrd="0" presId="urn:microsoft.com/office/officeart/2005/8/layout/orgChart1"/>
    <dgm:cxn modelId="{8C144DC6-A0EF-4B4F-94AC-719C7A6372EA}" type="presParOf" srcId="{B3DC0BFD-FADB-470F-B09B-110CF2007E7A}" destId="{CB435EAA-C6F2-4079-8F5B-5A2DC4CA650B}" srcOrd="1" destOrd="0" presId="urn:microsoft.com/office/officeart/2005/8/layout/orgChart1"/>
    <dgm:cxn modelId="{70D7AB51-9263-463C-B57E-BF31CE6329FF}" type="presParOf" srcId="{E2A84F8F-254E-4F18-98BB-EAEA7F9FB603}" destId="{3D32C368-6EA7-45E0-BACC-428AED9754AD}" srcOrd="1" destOrd="0" presId="urn:microsoft.com/office/officeart/2005/8/layout/orgChart1"/>
    <dgm:cxn modelId="{B9081E8B-AFF8-45C3-943A-C35F87F0DAFF}" type="presParOf" srcId="{E2A84F8F-254E-4F18-98BB-EAEA7F9FB603}" destId="{EB6639FF-0D73-4962-8DC5-48346D7F0D44}" srcOrd="2" destOrd="0" presId="urn:microsoft.com/office/officeart/2005/8/layout/orgChart1"/>
    <dgm:cxn modelId="{1F2CC0D6-EE86-4404-BE0D-7DB3F4E56867}" type="presParOf" srcId="{A27A432C-9668-4E00-93E0-7F6E79A37A4A}" destId="{5E8B7F96-D34E-46D4-AF22-5723135E12CF}" srcOrd="2" destOrd="0" presId="urn:microsoft.com/office/officeart/2005/8/layout/orgChart1"/>
    <dgm:cxn modelId="{AD475679-4A2C-4A95-9774-861557644FD7}" type="presParOf" srcId="{75E814A0-E8C8-40B3-B40F-65F3AB9A9EEE}" destId="{8C2F95A3-4BEB-4560-A715-84CF0169BAD8}" srcOrd="2" destOrd="0" presId="urn:microsoft.com/office/officeart/2005/8/layout/orgChart1"/>
    <dgm:cxn modelId="{63B05816-5D48-40BE-BBBE-236F19881B61}" type="presParOf" srcId="{A424E3A6-DFCF-4338-BFB7-2DA6D4622FDC}" destId="{E5A91F1B-09F6-49EE-A4BA-7D5E56CD612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9E740A-2DD6-439E-8298-69CDDEA53112}" type="doc">
      <dgm:prSet loTypeId="urn:microsoft.com/office/officeart/2005/8/layout/target3" loCatId="list" qsTypeId="urn:microsoft.com/office/officeart/2005/8/quickstyle/simple4" qsCatId="simple" csTypeId="urn:microsoft.com/office/officeart/2005/8/colors/colorful1" csCatId="colorful" phldr="1"/>
      <dgm:spPr/>
      <dgm:t>
        <a:bodyPr/>
        <a:lstStyle/>
        <a:p>
          <a:endParaRPr lang="en-US"/>
        </a:p>
      </dgm:t>
    </dgm:pt>
    <dgm:pt modelId="{8C2FA47C-A89D-4AD4-BCD7-233410DB3083}">
      <dgm:prSet phldrT="[Text]" custT="1"/>
      <dgm:spPr/>
      <dgm:t>
        <a:bodyPr/>
        <a:lstStyle/>
        <a:p>
          <a:r>
            <a:rPr lang="en-US" sz="2000" dirty="0">
              <a:solidFill>
                <a:schemeClr val="accent1">
                  <a:lumMod val="50000"/>
                </a:schemeClr>
              </a:solidFill>
            </a:rPr>
            <a:t>CHANGEMENT DU CAS D’INVESTISSEMENT</a:t>
          </a:r>
        </a:p>
      </dgm:t>
    </dgm:pt>
    <dgm:pt modelId="{DD9D27E1-AE0E-41D3-9517-5E768BB8C72E}" type="parTrans" cxnId="{7B8BA0D9-3050-40F4-B5E4-D5D7652BB6C8}">
      <dgm:prSet/>
      <dgm:spPr/>
      <dgm:t>
        <a:bodyPr/>
        <a:lstStyle/>
        <a:p>
          <a:endParaRPr lang="en-US">
            <a:solidFill>
              <a:schemeClr val="bg1"/>
            </a:solidFill>
          </a:endParaRPr>
        </a:p>
      </dgm:t>
    </dgm:pt>
    <dgm:pt modelId="{DC72BBFF-B3EA-49B5-BBA7-B6CFA262D406}" type="sibTrans" cxnId="{7B8BA0D9-3050-40F4-B5E4-D5D7652BB6C8}">
      <dgm:prSet/>
      <dgm:spPr/>
      <dgm:t>
        <a:bodyPr/>
        <a:lstStyle/>
        <a:p>
          <a:endParaRPr lang="en-US">
            <a:solidFill>
              <a:schemeClr val="bg1"/>
            </a:solidFill>
          </a:endParaRPr>
        </a:p>
      </dgm:t>
    </dgm:pt>
    <dgm:pt modelId="{06D932DD-C77D-4B13-9C0B-D774E126F45D}">
      <dgm:prSet phldrT="[Text]" custT="1"/>
      <dgm:spPr/>
      <dgm:t>
        <a:bodyPr lIns="36000"/>
        <a:lstStyle/>
        <a:p>
          <a:pPr marL="360000" indent="-360000">
            <a:spcAft>
              <a:spcPts val="200"/>
            </a:spcAft>
            <a:buClr>
              <a:schemeClr val="accent1">
                <a:lumMod val="50000"/>
              </a:schemeClr>
            </a:buClr>
          </a:pPr>
          <a:r>
            <a:rPr lang="fr-FR" sz="1000" noProof="0" dirty="0"/>
            <a:t>Départ dans l'équipe de direction</a:t>
          </a:r>
        </a:p>
      </dgm:t>
    </dgm:pt>
    <dgm:pt modelId="{4F164321-818A-43EE-B1BC-6557E26A1C63}" type="parTrans" cxnId="{319CEE4B-CEB6-400A-B81C-6ACDE5C40006}">
      <dgm:prSet/>
      <dgm:spPr/>
      <dgm:t>
        <a:bodyPr/>
        <a:lstStyle/>
        <a:p>
          <a:endParaRPr lang="en-US">
            <a:solidFill>
              <a:schemeClr val="bg1"/>
            </a:solidFill>
          </a:endParaRPr>
        </a:p>
      </dgm:t>
    </dgm:pt>
    <dgm:pt modelId="{FFB01BDA-61F9-4A1B-89E3-79129622CD3F}" type="sibTrans" cxnId="{319CEE4B-CEB6-400A-B81C-6ACDE5C40006}">
      <dgm:prSet/>
      <dgm:spPr/>
      <dgm:t>
        <a:bodyPr/>
        <a:lstStyle/>
        <a:p>
          <a:endParaRPr lang="en-US">
            <a:solidFill>
              <a:schemeClr val="bg1"/>
            </a:solidFill>
          </a:endParaRPr>
        </a:p>
      </dgm:t>
    </dgm:pt>
    <dgm:pt modelId="{45DC0533-0AA2-46A5-98AE-FA2F0C003A43}">
      <dgm:prSet phldrT="[Text]" custT="1"/>
      <dgm:spPr/>
      <dgm:t>
        <a:bodyPr lIns="36000"/>
        <a:lstStyle/>
        <a:p>
          <a:pPr marL="360000" indent="-360000">
            <a:spcAft>
              <a:spcPts val="200"/>
            </a:spcAft>
            <a:buClr>
              <a:schemeClr val="accent1">
                <a:lumMod val="50000"/>
              </a:schemeClr>
            </a:buClr>
          </a:pPr>
          <a:r>
            <a:rPr lang="fr-FR" altLang="fr-FR" sz="1000" noProof="0" dirty="0"/>
            <a:t>L'arbitrage pour une meilleure opportunité</a:t>
          </a:r>
          <a:endParaRPr lang="fr-FR" sz="1000" noProof="0" dirty="0"/>
        </a:p>
      </dgm:t>
    </dgm:pt>
    <dgm:pt modelId="{CA369ED1-D885-4CE6-8781-F772CB3AC2BA}" type="parTrans" cxnId="{947A0FF2-6FA3-474C-897E-33E486141831}">
      <dgm:prSet/>
      <dgm:spPr/>
      <dgm:t>
        <a:bodyPr/>
        <a:lstStyle/>
        <a:p>
          <a:endParaRPr lang="en-US">
            <a:solidFill>
              <a:schemeClr val="bg1"/>
            </a:solidFill>
          </a:endParaRPr>
        </a:p>
      </dgm:t>
    </dgm:pt>
    <dgm:pt modelId="{16A3F2F6-D6BF-48EE-BAB4-155258F4C207}" type="sibTrans" cxnId="{947A0FF2-6FA3-474C-897E-33E486141831}">
      <dgm:prSet/>
      <dgm:spPr/>
      <dgm:t>
        <a:bodyPr/>
        <a:lstStyle/>
        <a:p>
          <a:endParaRPr lang="en-US">
            <a:solidFill>
              <a:schemeClr val="bg1"/>
            </a:solidFill>
          </a:endParaRPr>
        </a:p>
      </dgm:t>
    </dgm:pt>
    <dgm:pt modelId="{E129485C-FCEC-4223-8007-F0C18EBF739A}">
      <dgm:prSet phldrT="[Text]" custT="1"/>
      <dgm:spPr/>
      <dgm:t>
        <a:bodyPr/>
        <a:lstStyle/>
        <a:p>
          <a:r>
            <a:rPr lang="en-US" sz="2000" dirty="0">
              <a:solidFill>
                <a:schemeClr val="accent1">
                  <a:lumMod val="50000"/>
                </a:schemeClr>
              </a:solidFill>
            </a:rPr>
            <a:t>VALORISATION EXCESSIVE</a:t>
          </a:r>
        </a:p>
      </dgm:t>
    </dgm:pt>
    <dgm:pt modelId="{317A5FE1-9B75-4F7E-B885-B360BE3D3D40}" type="parTrans" cxnId="{8FA15EE7-8476-49BE-A54D-82F3A7933572}">
      <dgm:prSet/>
      <dgm:spPr/>
      <dgm:t>
        <a:bodyPr/>
        <a:lstStyle/>
        <a:p>
          <a:endParaRPr lang="en-US">
            <a:solidFill>
              <a:schemeClr val="bg1"/>
            </a:solidFill>
          </a:endParaRPr>
        </a:p>
      </dgm:t>
    </dgm:pt>
    <dgm:pt modelId="{9BB5BB23-8341-471A-8908-F35EEC0B8533}" type="sibTrans" cxnId="{8FA15EE7-8476-49BE-A54D-82F3A7933572}">
      <dgm:prSet/>
      <dgm:spPr/>
      <dgm:t>
        <a:bodyPr/>
        <a:lstStyle/>
        <a:p>
          <a:endParaRPr lang="en-US">
            <a:solidFill>
              <a:schemeClr val="bg1"/>
            </a:solidFill>
          </a:endParaRPr>
        </a:p>
      </dgm:t>
    </dgm:pt>
    <dgm:pt modelId="{07AE4E41-965A-44B1-8784-FD59F8825C40}">
      <dgm:prSet custT="1"/>
      <dgm:spPr/>
      <dgm:t>
        <a:bodyPr lIns="36000"/>
        <a:lstStyle/>
        <a:p>
          <a:pPr marL="360000" indent="-360000">
            <a:spcAft>
              <a:spcPts val="200"/>
            </a:spcAft>
            <a:buClr>
              <a:schemeClr val="accent1">
                <a:lumMod val="50000"/>
              </a:schemeClr>
            </a:buClr>
          </a:pPr>
          <a:r>
            <a:rPr lang="fr-FR" sz="1000" noProof="0" dirty="0"/>
            <a:t>Le prix de l'action atteint le scénario le plus favorable sans possibilité de révision haussière</a:t>
          </a:r>
        </a:p>
      </dgm:t>
    </dgm:pt>
    <dgm:pt modelId="{502CB6CE-7076-4154-AEF7-3D73CD3627EE}" type="parTrans" cxnId="{C3D924A4-77DC-4C2D-9D4B-1A37C7FA25BB}">
      <dgm:prSet/>
      <dgm:spPr/>
      <dgm:t>
        <a:bodyPr/>
        <a:lstStyle/>
        <a:p>
          <a:endParaRPr lang="en-US">
            <a:solidFill>
              <a:schemeClr val="bg1"/>
            </a:solidFill>
          </a:endParaRPr>
        </a:p>
      </dgm:t>
    </dgm:pt>
    <dgm:pt modelId="{28171F6D-8742-454A-9821-524D96F2124C}" type="sibTrans" cxnId="{C3D924A4-77DC-4C2D-9D4B-1A37C7FA25BB}">
      <dgm:prSet/>
      <dgm:spPr/>
      <dgm:t>
        <a:bodyPr/>
        <a:lstStyle/>
        <a:p>
          <a:endParaRPr lang="en-US">
            <a:solidFill>
              <a:schemeClr val="bg1"/>
            </a:solidFill>
          </a:endParaRPr>
        </a:p>
      </dgm:t>
    </dgm:pt>
    <dgm:pt modelId="{AB82A335-1FDE-41D3-838C-6E77A6C6BC4C}">
      <dgm:prSet custT="1"/>
      <dgm:spPr>
        <a:ln>
          <a:solidFill>
            <a:schemeClr val="bg2">
              <a:lumMod val="90000"/>
            </a:schemeClr>
          </a:solidFill>
        </a:ln>
      </dgm:spPr>
      <dgm:t>
        <a:bodyPr/>
        <a:lstStyle/>
        <a:p>
          <a:r>
            <a:rPr lang="fr-FR" sz="2000" dirty="0">
              <a:solidFill>
                <a:schemeClr val="accent1">
                  <a:lumMod val="50000"/>
                </a:schemeClr>
              </a:solidFill>
            </a:rPr>
            <a:t>LE PRIX CIBLE EST ATTEINT</a:t>
          </a:r>
          <a:endParaRPr lang="en-US" sz="2000" dirty="0">
            <a:solidFill>
              <a:schemeClr val="accent1">
                <a:lumMod val="50000"/>
              </a:schemeClr>
            </a:solidFill>
          </a:endParaRPr>
        </a:p>
      </dgm:t>
    </dgm:pt>
    <dgm:pt modelId="{1B2C6DAC-36F8-4539-95D9-D07DA4662267}" type="sibTrans" cxnId="{DA803666-91FC-4F32-9BC6-E336D614105E}">
      <dgm:prSet/>
      <dgm:spPr/>
      <dgm:t>
        <a:bodyPr/>
        <a:lstStyle/>
        <a:p>
          <a:endParaRPr lang="en-US">
            <a:solidFill>
              <a:schemeClr val="bg1"/>
            </a:solidFill>
          </a:endParaRPr>
        </a:p>
      </dgm:t>
    </dgm:pt>
    <dgm:pt modelId="{2FFE84C9-E8B3-4343-A882-336D69CFF730}" type="parTrans" cxnId="{DA803666-91FC-4F32-9BC6-E336D614105E}">
      <dgm:prSet/>
      <dgm:spPr/>
      <dgm:t>
        <a:bodyPr/>
        <a:lstStyle/>
        <a:p>
          <a:endParaRPr lang="en-US">
            <a:solidFill>
              <a:schemeClr val="bg1"/>
            </a:solidFill>
          </a:endParaRPr>
        </a:p>
      </dgm:t>
    </dgm:pt>
    <dgm:pt modelId="{93323F3D-E15B-4BFF-B417-5CFB54811D35}">
      <dgm:prSet phldrT="[Text]" custT="1"/>
      <dgm:spPr/>
      <dgm:t>
        <a:bodyPr/>
        <a:lstStyle/>
        <a:p>
          <a:r>
            <a:rPr lang="en-US" sz="2000" dirty="0">
              <a:solidFill>
                <a:schemeClr val="accent1">
                  <a:lumMod val="50000"/>
                </a:schemeClr>
              </a:solidFill>
            </a:rPr>
            <a:t>ARBITRAGE DE PORTEFEUILLE</a:t>
          </a:r>
        </a:p>
      </dgm:t>
    </dgm:pt>
    <dgm:pt modelId="{EF962C3C-224C-44FD-8604-C5F2DD8760D0}" type="sibTrans" cxnId="{853B45BF-1D6D-4425-B3B1-6CFB16A1FD0B}">
      <dgm:prSet/>
      <dgm:spPr/>
      <dgm:t>
        <a:bodyPr/>
        <a:lstStyle/>
        <a:p>
          <a:endParaRPr lang="en-US">
            <a:solidFill>
              <a:schemeClr val="bg1"/>
            </a:solidFill>
          </a:endParaRPr>
        </a:p>
      </dgm:t>
    </dgm:pt>
    <dgm:pt modelId="{C2845806-6FBB-4E4D-87CB-096942DD9764}" type="parTrans" cxnId="{853B45BF-1D6D-4425-B3B1-6CFB16A1FD0B}">
      <dgm:prSet/>
      <dgm:spPr/>
      <dgm:t>
        <a:bodyPr/>
        <a:lstStyle/>
        <a:p>
          <a:endParaRPr lang="en-US">
            <a:solidFill>
              <a:schemeClr val="bg1"/>
            </a:solidFill>
          </a:endParaRPr>
        </a:p>
      </dgm:t>
    </dgm:pt>
    <dgm:pt modelId="{541A8A77-266B-4B33-923C-0F117DFEF834}">
      <dgm:prSet phldrT="[Text]" custT="1"/>
      <dgm:spPr/>
      <dgm:t>
        <a:bodyPr lIns="36000"/>
        <a:lstStyle/>
        <a:p>
          <a:pPr marL="360000" indent="-360000">
            <a:spcAft>
              <a:spcPts val="200"/>
            </a:spcAft>
            <a:buClr>
              <a:schemeClr val="accent1">
                <a:lumMod val="50000"/>
              </a:schemeClr>
            </a:buClr>
          </a:pPr>
          <a:r>
            <a:rPr lang="fr-FR" altLang="fr-FR" sz="1050" noProof="0" dirty="0"/>
            <a:t>Multiples</a:t>
          </a:r>
          <a:r>
            <a:rPr lang="fr-FR" altLang="fr-FR" sz="1000" noProof="0" dirty="0"/>
            <a:t> trop élevés</a:t>
          </a:r>
          <a:endParaRPr lang="fr-FR" sz="1000" noProof="0" dirty="0"/>
        </a:p>
      </dgm:t>
    </dgm:pt>
    <dgm:pt modelId="{137EDAE3-0713-4BD7-9E71-AD74A24A2CBE}" type="parTrans" cxnId="{EA39FCFA-4D3D-467D-9990-164911F01B61}">
      <dgm:prSet/>
      <dgm:spPr/>
      <dgm:t>
        <a:bodyPr/>
        <a:lstStyle/>
        <a:p>
          <a:endParaRPr lang="en-US"/>
        </a:p>
      </dgm:t>
    </dgm:pt>
    <dgm:pt modelId="{5DF8470A-A4DE-45D8-9CDB-08CDDED41A5B}" type="sibTrans" cxnId="{EA39FCFA-4D3D-467D-9990-164911F01B61}">
      <dgm:prSet/>
      <dgm:spPr/>
      <dgm:t>
        <a:bodyPr/>
        <a:lstStyle/>
        <a:p>
          <a:endParaRPr lang="en-US"/>
        </a:p>
      </dgm:t>
    </dgm:pt>
    <dgm:pt modelId="{C30E7DC7-822C-473B-BA59-8AF55F6205E8}">
      <dgm:prSet phldrT="[Text]" custT="1"/>
      <dgm:spPr/>
      <dgm:t>
        <a:bodyPr lIns="36000"/>
        <a:lstStyle/>
        <a:p>
          <a:pPr marL="360000" indent="-360000">
            <a:spcAft>
              <a:spcPts val="200"/>
            </a:spcAft>
            <a:buClr>
              <a:schemeClr val="accent1">
                <a:lumMod val="50000"/>
              </a:schemeClr>
            </a:buClr>
          </a:pPr>
          <a:r>
            <a:rPr lang="fr-FR" altLang="fr-FR" sz="1000" noProof="0" dirty="0"/>
            <a:t>Position &gt; 7% de la NAV</a:t>
          </a:r>
          <a:endParaRPr lang="fr-FR" sz="1000" noProof="0" dirty="0"/>
        </a:p>
      </dgm:t>
    </dgm:pt>
    <dgm:pt modelId="{F9E1E12B-E959-4BF2-BAA5-A7B3D62DE150}" type="parTrans" cxnId="{AFDF970A-DEB4-4333-9AA0-4E0BA1B8BA40}">
      <dgm:prSet/>
      <dgm:spPr/>
      <dgm:t>
        <a:bodyPr/>
        <a:lstStyle/>
        <a:p>
          <a:endParaRPr lang="en-US"/>
        </a:p>
      </dgm:t>
    </dgm:pt>
    <dgm:pt modelId="{7D466F14-48EA-476A-B07B-E6906FCF4EC5}" type="sibTrans" cxnId="{AFDF970A-DEB4-4333-9AA0-4E0BA1B8BA40}">
      <dgm:prSet/>
      <dgm:spPr/>
      <dgm:t>
        <a:bodyPr/>
        <a:lstStyle/>
        <a:p>
          <a:endParaRPr lang="en-US"/>
        </a:p>
      </dgm:t>
    </dgm:pt>
    <dgm:pt modelId="{9EAB4052-B403-4AA3-A999-7833B9684D75}">
      <dgm:prSet phldrT="[Text]" custT="1"/>
      <dgm:spPr/>
      <dgm:t>
        <a:bodyPr lIns="36000"/>
        <a:lstStyle/>
        <a:p>
          <a:pPr marL="360000" indent="-360000">
            <a:spcAft>
              <a:spcPts val="200"/>
            </a:spcAft>
            <a:buClr>
              <a:schemeClr val="accent1">
                <a:lumMod val="50000"/>
              </a:schemeClr>
            </a:buClr>
          </a:pPr>
          <a:r>
            <a:rPr lang="fr-FR" sz="1000" noProof="0" dirty="0"/>
            <a:t>Affaiblissement des fondamentaux</a:t>
          </a:r>
        </a:p>
      </dgm:t>
    </dgm:pt>
    <dgm:pt modelId="{6FC8FAB7-F149-40A2-9960-F9687AD9D08E}" type="parTrans" cxnId="{AA6F04A9-CE46-432B-AF59-DDD57EE97B60}">
      <dgm:prSet/>
      <dgm:spPr/>
      <dgm:t>
        <a:bodyPr/>
        <a:lstStyle/>
        <a:p>
          <a:endParaRPr lang="fr-FR"/>
        </a:p>
      </dgm:t>
    </dgm:pt>
    <dgm:pt modelId="{97404B1D-C11D-4A12-B26D-F6195900952D}" type="sibTrans" cxnId="{AA6F04A9-CE46-432B-AF59-DDD57EE97B60}">
      <dgm:prSet/>
      <dgm:spPr/>
      <dgm:t>
        <a:bodyPr/>
        <a:lstStyle/>
        <a:p>
          <a:endParaRPr lang="fr-FR"/>
        </a:p>
      </dgm:t>
    </dgm:pt>
    <dgm:pt modelId="{C7DBEC6C-FF2A-473E-BB8E-F977EC8D89C0}">
      <dgm:prSet phldrT="[Text]" custT="1"/>
      <dgm:spPr/>
      <dgm:t>
        <a:bodyPr lIns="36000"/>
        <a:lstStyle/>
        <a:p>
          <a:pPr marL="360000" indent="-360000">
            <a:spcAft>
              <a:spcPts val="200"/>
            </a:spcAft>
            <a:buClr>
              <a:schemeClr val="accent1">
                <a:lumMod val="50000"/>
              </a:schemeClr>
            </a:buClr>
          </a:pPr>
          <a:r>
            <a:rPr lang="fr-FR" sz="1000" noProof="0" dirty="0"/>
            <a:t>La société ne répond plus aux critères d’éligibilité</a:t>
          </a:r>
        </a:p>
      </dgm:t>
    </dgm:pt>
    <dgm:pt modelId="{929D3CE0-24C4-4619-B1BB-200BFEEDD516}" type="parTrans" cxnId="{BD4FD0E0-1DBA-45F3-8444-2C2EB23EB9CF}">
      <dgm:prSet/>
      <dgm:spPr/>
      <dgm:t>
        <a:bodyPr/>
        <a:lstStyle/>
        <a:p>
          <a:endParaRPr lang="fr-FR"/>
        </a:p>
      </dgm:t>
    </dgm:pt>
    <dgm:pt modelId="{479D7162-C769-41C0-9EB2-446FC2D6BAAB}" type="sibTrans" cxnId="{BD4FD0E0-1DBA-45F3-8444-2C2EB23EB9CF}">
      <dgm:prSet/>
      <dgm:spPr/>
      <dgm:t>
        <a:bodyPr/>
        <a:lstStyle/>
        <a:p>
          <a:endParaRPr lang="fr-FR"/>
        </a:p>
      </dgm:t>
    </dgm:pt>
    <dgm:pt modelId="{A019F687-7682-45E5-9E34-67148E660013}">
      <dgm:prSet custT="1"/>
      <dgm:spPr/>
      <dgm:t>
        <a:bodyPr lIns="36000"/>
        <a:lstStyle/>
        <a:p>
          <a:pPr marL="360000" indent="-360000">
            <a:spcAft>
              <a:spcPts val="200"/>
            </a:spcAft>
            <a:buClr>
              <a:schemeClr val="accent1">
                <a:lumMod val="50000"/>
              </a:schemeClr>
            </a:buClr>
          </a:pPr>
          <a:r>
            <a:rPr lang="fr-FR" sz="1000" noProof="0" dirty="0"/>
            <a:t>Opportunité de réinvestissement sur une société offrant un meilleur couple rendement/risque</a:t>
          </a:r>
        </a:p>
      </dgm:t>
    </dgm:pt>
    <dgm:pt modelId="{A95EF5CB-FC9F-4419-8CCD-ED8B748BF14D}" type="parTrans" cxnId="{3BA31F6C-3598-4541-AD7C-7706F252A53D}">
      <dgm:prSet/>
      <dgm:spPr/>
      <dgm:t>
        <a:bodyPr/>
        <a:lstStyle/>
        <a:p>
          <a:endParaRPr lang="fr-FR"/>
        </a:p>
      </dgm:t>
    </dgm:pt>
    <dgm:pt modelId="{00616005-7EAF-4C07-A886-3427B8378724}" type="sibTrans" cxnId="{3BA31F6C-3598-4541-AD7C-7706F252A53D}">
      <dgm:prSet/>
      <dgm:spPr/>
      <dgm:t>
        <a:bodyPr/>
        <a:lstStyle/>
        <a:p>
          <a:endParaRPr lang="fr-FR"/>
        </a:p>
      </dgm:t>
    </dgm:pt>
    <dgm:pt modelId="{2BAC13B1-E40C-44C7-98A6-F86ACA9325DB}">
      <dgm:prSet custT="1"/>
      <dgm:spPr/>
      <dgm:t>
        <a:bodyPr lIns="36000"/>
        <a:lstStyle/>
        <a:p>
          <a:pPr marL="360000" indent="-360000">
            <a:spcAft>
              <a:spcPts val="200"/>
            </a:spcAft>
            <a:buClr>
              <a:schemeClr val="accent1">
                <a:lumMod val="50000"/>
              </a:schemeClr>
            </a:buClr>
          </a:pPr>
          <a:r>
            <a:rPr lang="fr-FR" sz="1000" noProof="0" dirty="0"/>
            <a:t>Maintien d’un équilibre cyclique/non cyclique (65/35 +/- 5%)</a:t>
          </a:r>
        </a:p>
      </dgm:t>
    </dgm:pt>
    <dgm:pt modelId="{6621CEA5-C53C-48E1-8EDA-370546860029}" type="parTrans" cxnId="{756C87B3-B610-4397-A560-521328FE975B}">
      <dgm:prSet/>
      <dgm:spPr/>
      <dgm:t>
        <a:bodyPr/>
        <a:lstStyle/>
        <a:p>
          <a:endParaRPr lang="fr-FR"/>
        </a:p>
      </dgm:t>
    </dgm:pt>
    <dgm:pt modelId="{E731D1F5-25BC-4BDC-ABF6-36C84592E07C}" type="sibTrans" cxnId="{756C87B3-B610-4397-A560-521328FE975B}">
      <dgm:prSet/>
      <dgm:spPr/>
      <dgm:t>
        <a:bodyPr/>
        <a:lstStyle/>
        <a:p>
          <a:endParaRPr lang="fr-FR"/>
        </a:p>
      </dgm:t>
    </dgm:pt>
    <dgm:pt modelId="{90C7EE2D-7E27-4F6E-958F-B7FD8E275DE1}" type="pres">
      <dgm:prSet presAssocID="{979E740A-2DD6-439E-8298-69CDDEA53112}" presName="Name0" presStyleCnt="0">
        <dgm:presLayoutVars>
          <dgm:chMax val="7"/>
          <dgm:dir/>
          <dgm:animLvl val="lvl"/>
          <dgm:resizeHandles val="exact"/>
        </dgm:presLayoutVars>
      </dgm:prSet>
      <dgm:spPr/>
    </dgm:pt>
    <dgm:pt modelId="{2CD99653-E928-4B6F-943F-6B4288D87E00}" type="pres">
      <dgm:prSet presAssocID="{8C2FA47C-A89D-4AD4-BCD7-233410DB3083}" presName="circle1" presStyleLbl="node1" presStyleIdx="0" presStyleCnt="4"/>
      <dgm:spPr/>
    </dgm:pt>
    <dgm:pt modelId="{271B6792-AEB4-49AF-AE41-54A9F1872A33}" type="pres">
      <dgm:prSet presAssocID="{8C2FA47C-A89D-4AD4-BCD7-233410DB3083}" presName="space" presStyleCnt="0"/>
      <dgm:spPr/>
    </dgm:pt>
    <dgm:pt modelId="{C88611B1-D966-4A80-A45C-72F89CA60647}" type="pres">
      <dgm:prSet presAssocID="{8C2FA47C-A89D-4AD4-BCD7-233410DB3083}" presName="rect1" presStyleLbl="alignAcc1" presStyleIdx="0" presStyleCnt="4" custScaleX="100000" custScaleY="100000" custLinFactNeighborX="10813" custLinFactNeighborY="6738"/>
      <dgm:spPr/>
    </dgm:pt>
    <dgm:pt modelId="{A27000EF-A4FD-4C34-A7FB-AE6A14D9B60A}" type="pres">
      <dgm:prSet presAssocID="{93323F3D-E15B-4BFF-B417-5CFB54811D35}" presName="vertSpace2" presStyleLbl="node1" presStyleIdx="0" presStyleCnt="4"/>
      <dgm:spPr/>
    </dgm:pt>
    <dgm:pt modelId="{619DD8D0-AC3C-49DF-8C42-2612A1F3E427}" type="pres">
      <dgm:prSet presAssocID="{93323F3D-E15B-4BFF-B417-5CFB54811D35}" presName="circle2" presStyleLbl="node1" presStyleIdx="1" presStyleCnt="4"/>
      <dgm:spPr/>
    </dgm:pt>
    <dgm:pt modelId="{DD46A29B-E6B0-4983-82AC-79BF80655C4D}" type="pres">
      <dgm:prSet presAssocID="{93323F3D-E15B-4BFF-B417-5CFB54811D35}" presName="rect2" presStyleLbl="alignAcc1" presStyleIdx="1" presStyleCnt="4"/>
      <dgm:spPr/>
    </dgm:pt>
    <dgm:pt modelId="{49BBCB97-78D4-4B78-BE1C-33EC22089BE4}" type="pres">
      <dgm:prSet presAssocID="{E129485C-FCEC-4223-8007-F0C18EBF739A}" presName="vertSpace3" presStyleLbl="node1" presStyleIdx="1" presStyleCnt="4"/>
      <dgm:spPr/>
    </dgm:pt>
    <dgm:pt modelId="{B64F58D5-763E-4B5B-9428-6A21BF79543B}" type="pres">
      <dgm:prSet presAssocID="{E129485C-FCEC-4223-8007-F0C18EBF739A}" presName="circle3" presStyleLbl="node1" presStyleIdx="2" presStyleCnt="4"/>
      <dgm:spPr/>
    </dgm:pt>
    <dgm:pt modelId="{80A095BB-5133-4168-A0C1-79136B8C8421}" type="pres">
      <dgm:prSet presAssocID="{E129485C-FCEC-4223-8007-F0C18EBF739A}" presName="rect3" presStyleLbl="alignAcc1" presStyleIdx="2" presStyleCnt="4"/>
      <dgm:spPr/>
    </dgm:pt>
    <dgm:pt modelId="{D2688F55-C79B-48F7-96C4-AA7F1C8E3DEC}" type="pres">
      <dgm:prSet presAssocID="{AB82A335-1FDE-41D3-838C-6E77A6C6BC4C}" presName="vertSpace4" presStyleLbl="node1" presStyleIdx="2" presStyleCnt="4"/>
      <dgm:spPr/>
    </dgm:pt>
    <dgm:pt modelId="{CEFFFCE2-C1FE-46FC-AE1A-11E6525454A1}" type="pres">
      <dgm:prSet presAssocID="{AB82A335-1FDE-41D3-838C-6E77A6C6BC4C}" presName="circle4" presStyleLbl="node1" presStyleIdx="3" presStyleCnt="4"/>
      <dgm:spPr>
        <a:solidFill>
          <a:schemeClr val="bg2">
            <a:lumMod val="90000"/>
          </a:schemeClr>
        </a:solidFill>
      </dgm:spPr>
    </dgm:pt>
    <dgm:pt modelId="{A3E1BE35-01DC-4070-A722-27FDD3A466EB}" type="pres">
      <dgm:prSet presAssocID="{AB82A335-1FDE-41D3-838C-6E77A6C6BC4C}" presName="rect4" presStyleLbl="alignAcc1" presStyleIdx="3" presStyleCnt="4"/>
      <dgm:spPr/>
    </dgm:pt>
    <dgm:pt modelId="{E5CAD014-AA05-4EA5-A7A5-CD56F7C15A51}" type="pres">
      <dgm:prSet presAssocID="{8C2FA47C-A89D-4AD4-BCD7-233410DB3083}" presName="rect1ParTx" presStyleLbl="alignAcc1" presStyleIdx="3" presStyleCnt="4">
        <dgm:presLayoutVars>
          <dgm:chMax val="1"/>
          <dgm:bulletEnabled val="1"/>
        </dgm:presLayoutVars>
      </dgm:prSet>
      <dgm:spPr/>
    </dgm:pt>
    <dgm:pt modelId="{7D93277A-5135-407E-B7C6-D39613609F1D}" type="pres">
      <dgm:prSet presAssocID="{8C2FA47C-A89D-4AD4-BCD7-233410DB3083}" presName="rect1ChTx" presStyleLbl="alignAcc1" presStyleIdx="3" presStyleCnt="4">
        <dgm:presLayoutVars>
          <dgm:bulletEnabled val="1"/>
        </dgm:presLayoutVars>
      </dgm:prSet>
      <dgm:spPr/>
    </dgm:pt>
    <dgm:pt modelId="{3B317919-528E-4A89-88A1-D5C78CD9EECB}" type="pres">
      <dgm:prSet presAssocID="{93323F3D-E15B-4BFF-B417-5CFB54811D35}" presName="rect2ParTx" presStyleLbl="alignAcc1" presStyleIdx="3" presStyleCnt="4">
        <dgm:presLayoutVars>
          <dgm:chMax val="1"/>
          <dgm:bulletEnabled val="1"/>
        </dgm:presLayoutVars>
      </dgm:prSet>
      <dgm:spPr/>
    </dgm:pt>
    <dgm:pt modelId="{FF4F61BA-15DC-4B27-B68A-EE2ECEA6D5ED}" type="pres">
      <dgm:prSet presAssocID="{93323F3D-E15B-4BFF-B417-5CFB54811D35}" presName="rect2ChTx" presStyleLbl="alignAcc1" presStyleIdx="3" presStyleCnt="4">
        <dgm:presLayoutVars>
          <dgm:bulletEnabled val="1"/>
        </dgm:presLayoutVars>
      </dgm:prSet>
      <dgm:spPr/>
    </dgm:pt>
    <dgm:pt modelId="{BDBFB5D4-1DBB-4210-9BF1-D46C7B9F18CE}" type="pres">
      <dgm:prSet presAssocID="{E129485C-FCEC-4223-8007-F0C18EBF739A}" presName="rect3ParTx" presStyleLbl="alignAcc1" presStyleIdx="3" presStyleCnt="4">
        <dgm:presLayoutVars>
          <dgm:chMax val="1"/>
          <dgm:bulletEnabled val="1"/>
        </dgm:presLayoutVars>
      </dgm:prSet>
      <dgm:spPr/>
    </dgm:pt>
    <dgm:pt modelId="{50A16E23-31EE-4B76-8F1C-117A0F07C6BE}" type="pres">
      <dgm:prSet presAssocID="{E129485C-FCEC-4223-8007-F0C18EBF739A}" presName="rect3ChTx" presStyleLbl="alignAcc1" presStyleIdx="3" presStyleCnt="4">
        <dgm:presLayoutVars>
          <dgm:bulletEnabled val="1"/>
        </dgm:presLayoutVars>
      </dgm:prSet>
      <dgm:spPr/>
    </dgm:pt>
    <dgm:pt modelId="{E930EC2F-02A1-4340-B73E-ECA010FEB429}" type="pres">
      <dgm:prSet presAssocID="{AB82A335-1FDE-41D3-838C-6E77A6C6BC4C}" presName="rect4ParTx" presStyleLbl="alignAcc1" presStyleIdx="3" presStyleCnt="4">
        <dgm:presLayoutVars>
          <dgm:chMax val="1"/>
          <dgm:bulletEnabled val="1"/>
        </dgm:presLayoutVars>
      </dgm:prSet>
      <dgm:spPr/>
    </dgm:pt>
    <dgm:pt modelId="{2E3A673A-766F-4840-95CF-F9F943BD6251}" type="pres">
      <dgm:prSet presAssocID="{AB82A335-1FDE-41D3-838C-6E77A6C6BC4C}" presName="rect4ChTx" presStyleLbl="alignAcc1" presStyleIdx="3" presStyleCnt="4" custScaleX="100000">
        <dgm:presLayoutVars>
          <dgm:bulletEnabled val="1"/>
        </dgm:presLayoutVars>
      </dgm:prSet>
      <dgm:spPr/>
    </dgm:pt>
  </dgm:ptLst>
  <dgm:cxnLst>
    <dgm:cxn modelId="{194F190A-9B25-407F-8BCE-8E27FB39CEA1}" type="presOf" srcId="{E129485C-FCEC-4223-8007-F0C18EBF739A}" destId="{80A095BB-5133-4168-A0C1-79136B8C8421}" srcOrd="0" destOrd="0" presId="urn:microsoft.com/office/officeart/2005/8/layout/target3"/>
    <dgm:cxn modelId="{AFDF970A-DEB4-4333-9AA0-4E0BA1B8BA40}" srcId="{93323F3D-E15B-4BFF-B417-5CFB54811D35}" destId="{C30E7DC7-822C-473B-BA59-8AF55F6205E8}" srcOrd="1" destOrd="0" parTransId="{F9E1E12B-E959-4BF2-BAA5-A7B3D62DE150}" sibTransId="{7D466F14-48EA-476A-B07B-E6906FCF4EC5}"/>
    <dgm:cxn modelId="{28ABBD1B-753B-4491-9AA6-FD8EC2B71F7B}" type="presOf" srcId="{45DC0533-0AA2-46A5-98AE-FA2F0C003A43}" destId="{FF4F61BA-15DC-4B27-B68A-EE2ECEA6D5ED}" srcOrd="0" destOrd="0" presId="urn:microsoft.com/office/officeart/2005/8/layout/target3"/>
    <dgm:cxn modelId="{A7671E2C-F2B3-4833-85A9-2C8DB0E6F047}" type="presOf" srcId="{C7DBEC6C-FF2A-473E-BB8E-F977EC8D89C0}" destId="{7D93277A-5135-407E-B7C6-D39613609F1D}" srcOrd="0" destOrd="2" presId="urn:microsoft.com/office/officeart/2005/8/layout/target3"/>
    <dgm:cxn modelId="{026AA13D-A027-4DF6-BAF4-4F87031912A2}" type="presOf" srcId="{8C2FA47C-A89D-4AD4-BCD7-233410DB3083}" destId="{E5CAD014-AA05-4EA5-A7A5-CD56F7C15A51}" srcOrd="1" destOrd="0" presId="urn:microsoft.com/office/officeart/2005/8/layout/target3"/>
    <dgm:cxn modelId="{3E32F43D-7187-4B83-8F37-09A310203056}" type="presOf" srcId="{9EAB4052-B403-4AA3-A999-7833B9684D75}" destId="{7D93277A-5135-407E-B7C6-D39613609F1D}" srcOrd="0" destOrd="1" presId="urn:microsoft.com/office/officeart/2005/8/layout/target3"/>
    <dgm:cxn modelId="{DCBF1141-02BE-479D-9403-54A8061EC766}" type="presOf" srcId="{93323F3D-E15B-4BFF-B417-5CFB54811D35}" destId="{DD46A29B-E6B0-4983-82AC-79BF80655C4D}" srcOrd="0" destOrd="0" presId="urn:microsoft.com/office/officeart/2005/8/layout/target3"/>
    <dgm:cxn modelId="{DA803666-91FC-4F32-9BC6-E336D614105E}" srcId="{979E740A-2DD6-439E-8298-69CDDEA53112}" destId="{AB82A335-1FDE-41D3-838C-6E77A6C6BC4C}" srcOrd="3" destOrd="0" parTransId="{2FFE84C9-E8B3-4343-A882-336D69CFF730}" sibTransId="{1B2C6DAC-36F8-4539-95D9-D07DA4662267}"/>
    <dgm:cxn modelId="{FD05CF68-6B36-4D7C-BF53-04D2CDF22575}" type="presOf" srcId="{C30E7DC7-822C-473B-BA59-8AF55F6205E8}" destId="{FF4F61BA-15DC-4B27-B68A-EE2ECEA6D5ED}" srcOrd="0" destOrd="1" presId="urn:microsoft.com/office/officeart/2005/8/layout/target3"/>
    <dgm:cxn modelId="{679FF36A-0C55-4113-83EB-391557677D83}" type="presOf" srcId="{06D932DD-C77D-4B13-9C0B-D774E126F45D}" destId="{7D93277A-5135-407E-B7C6-D39613609F1D}" srcOrd="0" destOrd="0" presId="urn:microsoft.com/office/officeart/2005/8/layout/target3"/>
    <dgm:cxn modelId="{319CEE4B-CEB6-400A-B81C-6ACDE5C40006}" srcId="{8C2FA47C-A89D-4AD4-BCD7-233410DB3083}" destId="{06D932DD-C77D-4B13-9C0B-D774E126F45D}" srcOrd="0" destOrd="0" parTransId="{4F164321-818A-43EE-B1BC-6557E26A1C63}" sibTransId="{FFB01BDA-61F9-4A1B-89E3-79129622CD3F}"/>
    <dgm:cxn modelId="{3BA31F6C-3598-4541-AD7C-7706F252A53D}" srcId="{AB82A335-1FDE-41D3-838C-6E77A6C6BC4C}" destId="{A019F687-7682-45E5-9E34-67148E660013}" srcOrd="1" destOrd="0" parTransId="{A95EF5CB-FC9F-4419-8CCD-ED8B748BF14D}" sibTransId="{00616005-7EAF-4C07-A886-3427B8378724}"/>
    <dgm:cxn modelId="{1BB77490-334E-4D40-A336-4EBCED6455B6}" type="presOf" srcId="{AB82A335-1FDE-41D3-838C-6E77A6C6BC4C}" destId="{E930EC2F-02A1-4340-B73E-ECA010FEB429}" srcOrd="1" destOrd="0" presId="urn:microsoft.com/office/officeart/2005/8/layout/target3"/>
    <dgm:cxn modelId="{DDCE7192-CD3A-4BC6-B090-FE6D809DBCE2}" type="presOf" srcId="{07AE4E41-965A-44B1-8784-FD59F8825C40}" destId="{2E3A673A-766F-4840-95CF-F9F943BD6251}" srcOrd="0" destOrd="0" presId="urn:microsoft.com/office/officeart/2005/8/layout/target3"/>
    <dgm:cxn modelId="{041A989B-CA2A-44E0-9C91-3BAD40A77B1A}" type="presOf" srcId="{AB82A335-1FDE-41D3-838C-6E77A6C6BC4C}" destId="{A3E1BE35-01DC-4070-A722-27FDD3A466EB}" srcOrd="0" destOrd="0" presId="urn:microsoft.com/office/officeart/2005/8/layout/target3"/>
    <dgm:cxn modelId="{373DD1A0-3FC7-4489-B75F-A613CBE2EE63}" type="presOf" srcId="{E129485C-FCEC-4223-8007-F0C18EBF739A}" destId="{BDBFB5D4-1DBB-4210-9BF1-D46C7B9F18CE}" srcOrd="1" destOrd="0" presId="urn:microsoft.com/office/officeart/2005/8/layout/target3"/>
    <dgm:cxn modelId="{C3D924A4-77DC-4C2D-9D4B-1A37C7FA25BB}" srcId="{AB82A335-1FDE-41D3-838C-6E77A6C6BC4C}" destId="{07AE4E41-965A-44B1-8784-FD59F8825C40}" srcOrd="0" destOrd="0" parTransId="{502CB6CE-7076-4154-AEF7-3D73CD3627EE}" sibTransId="{28171F6D-8742-454A-9821-524D96F2124C}"/>
    <dgm:cxn modelId="{AA6F04A9-CE46-432B-AF59-DDD57EE97B60}" srcId="{8C2FA47C-A89D-4AD4-BCD7-233410DB3083}" destId="{9EAB4052-B403-4AA3-A999-7833B9684D75}" srcOrd="1" destOrd="0" parTransId="{6FC8FAB7-F149-40A2-9960-F9687AD9D08E}" sibTransId="{97404B1D-C11D-4A12-B26D-F6195900952D}"/>
    <dgm:cxn modelId="{E56D32AD-D99A-4DBC-8537-8C99AE1FBD11}" type="presOf" srcId="{A019F687-7682-45E5-9E34-67148E660013}" destId="{2E3A673A-766F-4840-95CF-F9F943BD6251}" srcOrd="0" destOrd="1" presId="urn:microsoft.com/office/officeart/2005/8/layout/target3"/>
    <dgm:cxn modelId="{756C87B3-B610-4397-A560-521328FE975B}" srcId="{AB82A335-1FDE-41D3-838C-6E77A6C6BC4C}" destId="{2BAC13B1-E40C-44C7-98A6-F86ACA9325DB}" srcOrd="2" destOrd="0" parTransId="{6621CEA5-C53C-48E1-8EDA-370546860029}" sibTransId="{E731D1F5-25BC-4BDC-ABF6-36C84592E07C}"/>
    <dgm:cxn modelId="{FDB8F7BC-5797-4AFC-B0C5-8B8591DF984D}" type="presOf" srcId="{541A8A77-266B-4B33-923C-0F117DFEF834}" destId="{50A16E23-31EE-4B76-8F1C-117A0F07C6BE}" srcOrd="0" destOrd="0" presId="urn:microsoft.com/office/officeart/2005/8/layout/target3"/>
    <dgm:cxn modelId="{853B45BF-1D6D-4425-B3B1-6CFB16A1FD0B}" srcId="{979E740A-2DD6-439E-8298-69CDDEA53112}" destId="{93323F3D-E15B-4BFF-B417-5CFB54811D35}" srcOrd="1" destOrd="0" parTransId="{C2845806-6FBB-4E4D-87CB-096942DD9764}" sibTransId="{EF962C3C-224C-44FD-8604-C5F2DD8760D0}"/>
    <dgm:cxn modelId="{F8A9FBC1-43C0-4916-ACBB-65348A403ECC}" type="presOf" srcId="{979E740A-2DD6-439E-8298-69CDDEA53112}" destId="{90C7EE2D-7E27-4F6E-958F-B7FD8E275DE1}" srcOrd="0" destOrd="0" presId="urn:microsoft.com/office/officeart/2005/8/layout/target3"/>
    <dgm:cxn modelId="{7B8BA0D9-3050-40F4-B5E4-D5D7652BB6C8}" srcId="{979E740A-2DD6-439E-8298-69CDDEA53112}" destId="{8C2FA47C-A89D-4AD4-BCD7-233410DB3083}" srcOrd="0" destOrd="0" parTransId="{DD9D27E1-AE0E-41D3-9517-5E768BB8C72E}" sibTransId="{DC72BBFF-B3EA-49B5-BBA7-B6CFA262D406}"/>
    <dgm:cxn modelId="{471D66DF-AFFF-4086-AB09-A80D15067876}" type="presOf" srcId="{8C2FA47C-A89D-4AD4-BCD7-233410DB3083}" destId="{C88611B1-D966-4A80-A45C-72F89CA60647}" srcOrd="0" destOrd="0" presId="urn:microsoft.com/office/officeart/2005/8/layout/target3"/>
    <dgm:cxn modelId="{BD4FD0E0-1DBA-45F3-8444-2C2EB23EB9CF}" srcId="{8C2FA47C-A89D-4AD4-BCD7-233410DB3083}" destId="{C7DBEC6C-FF2A-473E-BB8E-F977EC8D89C0}" srcOrd="2" destOrd="0" parTransId="{929D3CE0-24C4-4619-B1BB-200BFEEDD516}" sibTransId="{479D7162-C769-41C0-9EB2-446FC2D6BAAB}"/>
    <dgm:cxn modelId="{8FA15EE7-8476-49BE-A54D-82F3A7933572}" srcId="{979E740A-2DD6-439E-8298-69CDDEA53112}" destId="{E129485C-FCEC-4223-8007-F0C18EBF739A}" srcOrd="2" destOrd="0" parTransId="{317A5FE1-9B75-4F7E-B885-B360BE3D3D40}" sibTransId="{9BB5BB23-8341-471A-8908-F35EEC0B8533}"/>
    <dgm:cxn modelId="{D97F31E9-FD9D-4D98-A36D-936635627C28}" type="presOf" srcId="{93323F3D-E15B-4BFF-B417-5CFB54811D35}" destId="{3B317919-528E-4A89-88A1-D5C78CD9EECB}" srcOrd="1" destOrd="0" presId="urn:microsoft.com/office/officeart/2005/8/layout/target3"/>
    <dgm:cxn modelId="{6E621EF0-CA11-4015-9B75-A85442D4F93B}" type="presOf" srcId="{2BAC13B1-E40C-44C7-98A6-F86ACA9325DB}" destId="{2E3A673A-766F-4840-95CF-F9F943BD6251}" srcOrd="0" destOrd="2" presId="urn:microsoft.com/office/officeart/2005/8/layout/target3"/>
    <dgm:cxn modelId="{947A0FF2-6FA3-474C-897E-33E486141831}" srcId="{93323F3D-E15B-4BFF-B417-5CFB54811D35}" destId="{45DC0533-0AA2-46A5-98AE-FA2F0C003A43}" srcOrd="0" destOrd="0" parTransId="{CA369ED1-D885-4CE6-8781-F772CB3AC2BA}" sibTransId="{16A3F2F6-D6BF-48EE-BAB4-155258F4C207}"/>
    <dgm:cxn modelId="{EA39FCFA-4D3D-467D-9990-164911F01B61}" srcId="{E129485C-FCEC-4223-8007-F0C18EBF739A}" destId="{541A8A77-266B-4B33-923C-0F117DFEF834}" srcOrd="0" destOrd="0" parTransId="{137EDAE3-0713-4BD7-9E71-AD74A24A2CBE}" sibTransId="{5DF8470A-A4DE-45D8-9CDB-08CDDED41A5B}"/>
    <dgm:cxn modelId="{70D571D5-00B1-4AB0-A92B-4B0804068F74}" type="presParOf" srcId="{90C7EE2D-7E27-4F6E-958F-B7FD8E275DE1}" destId="{2CD99653-E928-4B6F-943F-6B4288D87E00}" srcOrd="0" destOrd="0" presId="urn:microsoft.com/office/officeart/2005/8/layout/target3"/>
    <dgm:cxn modelId="{269C4B0F-5324-4142-A58A-D0327BF644C8}" type="presParOf" srcId="{90C7EE2D-7E27-4F6E-958F-B7FD8E275DE1}" destId="{271B6792-AEB4-49AF-AE41-54A9F1872A33}" srcOrd="1" destOrd="0" presId="urn:microsoft.com/office/officeart/2005/8/layout/target3"/>
    <dgm:cxn modelId="{41720D9E-C03B-4CD6-B8BB-EF9069DA38DA}" type="presParOf" srcId="{90C7EE2D-7E27-4F6E-958F-B7FD8E275DE1}" destId="{C88611B1-D966-4A80-A45C-72F89CA60647}" srcOrd="2" destOrd="0" presId="urn:microsoft.com/office/officeart/2005/8/layout/target3"/>
    <dgm:cxn modelId="{42D2236A-4D5C-4F29-B5D8-58A7A39B080F}" type="presParOf" srcId="{90C7EE2D-7E27-4F6E-958F-B7FD8E275DE1}" destId="{A27000EF-A4FD-4C34-A7FB-AE6A14D9B60A}" srcOrd="3" destOrd="0" presId="urn:microsoft.com/office/officeart/2005/8/layout/target3"/>
    <dgm:cxn modelId="{6AD9E215-C58D-4226-AAA2-BBD7630DF03D}" type="presParOf" srcId="{90C7EE2D-7E27-4F6E-958F-B7FD8E275DE1}" destId="{619DD8D0-AC3C-49DF-8C42-2612A1F3E427}" srcOrd="4" destOrd="0" presId="urn:microsoft.com/office/officeart/2005/8/layout/target3"/>
    <dgm:cxn modelId="{4D1C361E-7169-4D09-9C3D-5777CE4302BC}" type="presParOf" srcId="{90C7EE2D-7E27-4F6E-958F-B7FD8E275DE1}" destId="{DD46A29B-E6B0-4983-82AC-79BF80655C4D}" srcOrd="5" destOrd="0" presId="urn:microsoft.com/office/officeart/2005/8/layout/target3"/>
    <dgm:cxn modelId="{D26D0A65-265F-44D2-BF5F-338961BEEA26}" type="presParOf" srcId="{90C7EE2D-7E27-4F6E-958F-B7FD8E275DE1}" destId="{49BBCB97-78D4-4B78-BE1C-33EC22089BE4}" srcOrd="6" destOrd="0" presId="urn:microsoft.com/office/officeart/2005/8/layout/target3"/>
    <dgm:cxn modelId="{40ED51A3-B0CF-49AB-8828-43EB469EEBE3}" type="presParOf" srcId="{90C7EE2D-7E27-4F6E-958F-B7FD8E275DE1}" destId="{B64F58D5-763E-4B5B-9428-6A21BF79543B}" srcOrd="7" destOrd="0" presId="urn:microsoft.com/office/officeart/2005/8/layout/target3"/>
    <dgm:cxn modelId="{7AB7A383-814C-412C-84B1-78299C31FE6F}" type="presParOf" srcId="{90C7EE2D-7E27-4F6E-958F-B7FD8E275DE1}" destId="{80A095BB-5133-4168-A0C1-79136B8C8421}" srcOrd="8" destOrd="0" presId="urn:microsoft.com/office/officeart/2005/8/layout/target3"/>
    <dgm:cxn modelId="{90BBEECA-2D3B-4B5F-8520-FFE7324A79CD}" type="presParOf" srcId="{90C7EE2D-7E27-4F6E-958F-B7FD8E275DE1}" destId="{D2688F55-C79B-48F7-96C4-AA7F1C8E3DEC}" srcOrd="9" destOrd="0" presId="urn:microsoft.com/office/officeart/2005/8/layout/target3"/>
    <dgm:cxn modelId="{B61823A2-2BD4-4CCB-ACEF-24807BD79F3B}" type="presParOf" srcId="{90C7EE2D-7E27-4F6E-958F-B7FD8E275DE1}" destId="{CEFFFCE2-C1FE-46FC-AE1A-11E6525454A1}" srcOrd="10" destOrd="0" presId="urn:microsoft.com/office/officeart/2005/8/layout/target3"/>
    <dgm:cxn modelId="{969D93A2-97F3-49E2-ABFF-33C1C861E14C}" type="presParOf" srcId="{90C7EE2D-7E27-4F6E-958F-B7FD8E275DE1}" destId="{A3E1BE35-01DC-4070-A722-27FDD3A466EB}" srcOrd="11" destOrd="0" presId="urn:microsoft.com/office/officeart/2005/8/layout/target3"/>
    <dgm:cxn modelId="{590F5940-BBEE-40E7-9313-77DB4A34C48A}" type="presParOf" srcId="{90C7EE2D-7E27-4F6E-958F-B7FD8E275DE1}" destId="{E5CAD014-AA05-4EA5-A7A5-CD56F7C15A51}" srcOrd="12" destOrd="0" presId="urn:microsoft.com/office/officeart/2005/8/layout/target3"/>
    <dgm:cxn modelId="{0F05B78F-FBD3-4CB0-B997-B234C73BD754}" type="presParOf" srcId="{90C7EE2D-7E27-4F6E-958F-B7FD8E275DE1}" destId="{7D93277A-5135-407E-B7C6-D39613609F1D}" srcOrd="13" destOrd="0" presId="urn:microsoft.com/office/officeart/2005/8/layout/target3"/>
    <dgm:cxn modelId="{79B9E302-6CBA-4460-96F5-E10EE7A80C22}" type="presParOf" srcId="{90C7EE2D-7E27-4F6E-958F-B7FD8E275DE1}" destId="{3B317919-528E-4A89-88A1-D5C78CD9EECB}" srcOrd="14" destOrd="0" presId="urn:microsoft.com/office/officeart/2005/8/layout/target3"/>
    <dgm:cxn modelId="{874B673B-7AD6-4B7E-93CE-36D6B2E0CCD5}" type="presParOf" srcId="{90C7EE2D-7E27-4F6E-958F-B7FD8E275DE1}" destId="{FF4F61BA-15DC-4B27-B68A-EE2ECEA6D5ED}" srcOrd="15" destOrd="0" presId="urn:microsoft.com/office/officeart/2005/8/layout/target3"/>
    <dgm:cxn modelId="{C1CBE082-083D-4EC6-9314-06D15EDA9635}" type="presParOf" srcId="{90C7EE2D-7E27-4F6E-958F-B7FD8E275DE1}" destId="{BDBFB5D4-1DBB-4210-9BF1-D46C7B9F18CE}" srcOrd="16" destOrd="0" presId="urn:microsoft.com/office/officeart/2005/8/layout/target3"/>
    <dgm:cxn modelId="{507D0E9A-EFEF-4122-9288-D8264761635D}" type="presParOf" srcId="{90C7EE2D-7E27-4F6E-958F-B7FD8E275DE1}" destId="{50A16E23-31EE-4B76-8F1C-117A0F07C6BE}" srcOrd="17" destOrd="0" presId="urn:microsoft.com/office/officeart/2005/8/layout/target3"/>
    <dgm:cxn modelId="{2787991C-E4FD-4AF4-9523-8B5C2CBA82A9}" type="presParOf" srcId="{90C7EE2D-7E27-4F6E-958F-B7FD8E275DE1}" destId="{E930EC2F-02A1-4340-B73E-ECA010FEB429}" srcOrd="18" destOrd="0" presId="urn:microsoft.com/office/officeart/2005/8/layout/target3"/>
    <dgm:cxn modelId="{CE344644-9E96-4EB6-9081-C04A6D21AFE8}" type="presParOf" srcId="{90C7EE2D-7E27-4F6E-958F-B7FD8E275DE1}" destId="{2E3A673A-766F-4840-95CF-F9F943BD6251}"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715857-4923-4B1A-8148-257E9D979159}"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fr-FR"/>
        </a:p>
      </dgm:t>
    </dgm:pt>
    <dgm:pt modelId="{FE81B940-1E86-426D-99EC-7DE7CCB9703D}">
      <dgm:prSet phldrT="[Texte]" custT="1"/>
      <dgm:spPr>
        <a:ln>
          <a:solidFill>
            <a:schemeClr val="accent1"/>
          </a:solidFill>
        </a:ln>
      </dgm:spPr>
      <dgm:t>
        <a:bodyPr/>
        <a:lstStyle/>
        <a:p>
          <a:pPr>
            <a:spcBef>
              <a:spcPts val="600"/>
            </a:spcBef>
          </a:pPr>
          <a:r>
            <a:rPr lang="fr-FR" sz="1200" b="1" dirty="0"/>
            <a:t>INTEGRATION DES CRITERES ESG</a:t>
          </a:r>
        </a:p>
      </dgm:t>
    </dgm:pt>
    <dgm:pt modelId="{602D39D1-6577-44AE-B1B4-130B52A67CEB}" type="parTrans" cxnId="{CDB55A61-48E1-4841-B6BC-BF81550EF516}">
      <dgm:prSet/>
      <dgm:spPr/>
      <dgm:t>
        <a:bodyPr/>
        <a:lstStyle/>
        <a:p>
          <a:pPr>
            <a:spcBef>
              <a:spcPts val="600"/>
            </a:spcBef>
          </a:pPr>
          <a:endParaRPr lang="fr-FR" sz="1200"/>
        </a:p>
      </dgm:t>
    </dgm:pt>
    <dgm:pt modelId="{442572F5-69B0-42A6-AB57-143FB1866341}" type="sibTrans" cxnId="{CDB55A61-48E1-4841-B6BC-BF81550EF516}">
      <dgm:prSet/>
      <dgm:spPr/>
      <dgm:t>
        <a:bodyPr/>
        <a:lstStyle/>
        <a:p>
          <a:pPr>
            <a:spcBef>
              <a:spcPts val="600"/>
            </a:spcBef>
          </a:pPr>
          <a:endParaRPr lang="fr-FR" sz="1200"/>
        </a:p>
      </dgm:t>
    </dgm:pt>
    <dgm:pt modelId="{7524078D-3971-42C8-9EB7-23C7991C60D3}">
      <dgm:prSet phldrT="[Texte]" custT="1"/>
      <dgm:spPr>
        <a:ln>
          <a:solidFill>
            <a:schemeClr val="accent1">
              <a:alpha val="90000"/>
            </a:schemeClr>
          </a:solidFill>
        </a:ln>
      </dgm:spPr>
      <dgm:t>
        <a:bodyPr rIns="72000"/>
        <a:lstStyle/>
        <a:p>
          <a:pPr>
            <a:spcBef>
              <a:spcPts val="600"/>
            </a:spcBef>
          </a:pPr>
          <a:r>
            <a:rPr lang="fr-FR" sz="1200" dirty="0"/>
            <a:t>Une approche "best-in-class" avec une échelle de notation MSCI basée sur l'analyse des </a:t>
          </a:r>
          <a:r>
            <a:rPr lang="fr-FR" sz="1200"/>
            <a:t>facteurs ESG.</a:t>
          </a:r>
          <a:endParaRPr lang="fr-FR" sz="1200" dirty="0"/>
        </a:p>
      </dgm:t>
    </dgm:pt>
    <dgm:pt modelId="{920A39B4-5760-4DC3-B599-93CA227C3141}" type="parTrans" cxnId="{B031D85E-B409-4592-AAED-AFC2733D5890}">
      <dgm:prSet/>
      <dgm:spPr/>
      <dgm:t>
        <a:bodyPr/>
        <a:lstStyle/>
        <a:p>
          <a:pPr>
            <a:spcBef>
              <a:spcPts val="600"/>
            </a:spcBef>
          </a:pPr>
          <a:endParaRPr lang="fr-FR" sz="1200"/>
        </a:p>
      </dgm:t>
    </dgm:pt>
    <dgm:pt modelId="{008A5726-2378-4008-BC3E-79E3354CEA8A}" type="sibTrans" cxnId="{B031D85E-B409-4592-AAED-AFC2733D5890}">
      <dgm:prSet/>
      <dgm:spPr/>
      <dgm:t>
        <a:bodyPr/>
        <a:lstStyle/>
        <a:p>
          <a:pPr>
            <a:spcBef>
              <a:spcPts val="600"/>
            </a:spcBef>
          </a:pPr>
          <a:endParaRPr lang="fr-FR" sz="1200"/>
        </a:p>
      </dgm:t>
    </dgm:pt>
    <dgm:pt modelId="{71FE268E-8EE8-4EE6-998E-6AAD29F7A82D}">
      <dgm:prSet phldrT="[Texte]" custT="1"/>
      <dgm:spPr>
        <a:solidFill>
          <a:srgbClr val="A7B590"/>
        </a:solidFill>
        <a:ln>
          <a:solidFill>
            <a:schemeClr val="accent1"/>
          </a:solidFill>
        </a:ln>
      </dgm:spPr>
      <dgm:t>
        <a:bodyPr/>
        <a:lstStyle/>
        <a:p>
          <a:pPr>
            <a:spcBef>
              <a:spcPts val="600"/>
            </a:spcBef>
          </a:pPr>
          <a:r>
            <a:rPr lang="fr-FR" sz="1200" b="1" dirty="0"/>
            <a:t>DIALOGUE AVEC LES ENTREPRISES</a:t>
          </a:r>
        </a:p>
      </dgm:t>
    </dgm:pt>
    <dgm:pt modelId="{AFC78060-E4D0-4991-ADF2-ED26D9422E60}" type="parTrans" cxnId="{C840627B-22F8-4CE5-8EAB-0CA880A319A6}">
      <dgm:prSet/>
      <dgm:spPr/>
      <dgm:t>
        <a:bodyPr/>
        <a:lstStyle/>
        <a:p>
          <a:pPr>
            <a:spcBef>
              <a:spcPts val="600"/>
            </a:spcBef>
          </a:pPr>
          <a:endParaRPr lang="fr-FR" sz="1200"/>
        </a:p>
      </dgm:t>
    </dgm:pt>
    <dgm:pt modelId="{EFBCDEF3-7DC9-473F-BFC6-AD3C0B79DA4C}" type="sibTrans" cxnId="{C840627B-22F8-4CE5-8EAB-0CA880A319A6}">
      <dgm:prSet/>
      <dgm:spPr/>
      <dgm:t>
        <a:bodyPr/>
        <a:lstStyle/>
        <a:p>
          <a:pPr>
            <a:spcBef>
              <a:spcPts val="600"/>
            </a:spcBef>
          </a:pPr>
          <a:endParaRPr lang="fr-FR" sz="1200"/>
        </a:p>
      </dgm:t>
    </dgm:pt>
    <dgm:pt modelId="{FADB250D-558A-47CA-AB53-31C108150A4E}">
      <dgm:prSet phldrT="[Texte]" custT="1"/>
      <dgm:spPr>
        <a:ln>
          <a:solidFill>
            <a:schemeClr val="accent1">
              <a:alpha val="90000"/>
            </a:schemeClr>
          </a:solidFill>
        </a:ln>
      </dgm:spPr>
      <dgm:t>
        <a:bodyPr rIns="72000"/>
        <a:lstStyle/>
        <a:p>
          <a:pPr>
            <a:spcBef>
              <a:spcPts val="600"/>
            </a:spcBef>
          </a:pPr>
          <a:r>
            <a:rPr lang="fr-FR" sz="1200" dirty="0"/>
            <a:t>Rencontrer les entreprises sur une </a:t>
          </a:r>
          <a:r>
            <a:rPr lang="fr-FR" sz="1200"/>
            <a:t>base régulière.</a:t>
          </a:r>
          <a:endParaRPr lang="fr-FR" sz="1200" dirty="0"/>
        </a:p>
      </dgm:t>
    </dgm:pt>
    <dgm:pt modelId="{30048EFA-8424-4A30-BE07-1938C5998A59}" type="parTrans" cxnId="{B5B38DAD-9D9A-4A7F-91BF-D13D40D372F0}">
      <dgm:prSet/>
      <dgm:spPr/>
      <dgm:t>
        <a:bodyPr/>
        <a:lstStyle/>
        <a:p>
          <a:pPr>
            <a:spcBef>
              <a:spcPts val="600"/>
            </a:spcBef>
          </a:pPr>
          <a:endParaRPr lang="fr-FR" sz="1200"/>
        </a:p>
      </dgm:t>
    </dgm:pt>
    <dgm:pt modelId="{CC938B10-BC08-4487-BF6C-0837F45E7FBC}" type="sibTrans" cxnId="{B5B38DAD-9D9A-4A7F-91BF-D13D40D372F0}">
      <dgm:prSet/>
      <dgm:spPr/>
      <dgm:t>
        <a:bodyPr/>
        <a:lstStyle/>
        <a:p>
          <a:pPr>
            <a:spcBef>
              <a:spcPts val="600"/>
            </a:spcBef>
          </a:pPr>
          <a:endParaRPr lang="fr-FR" sz="1200"/>
        </a:p>
      </dgm:t>
    </dgm:pt>
    <dgm:pt modelId="{8654C8CD-B457-49F0-A6C7-1E4BD158BB84}">
      <dgm:prSet phldrT="[Texte]" custT="1"/>
      <dgm:spPr>
        <a:ln>
          <a:solidFill>
            <a:schemeClr val="accent1"/>
          </a:solidFill>
        </a:ln>
      </dgm:spPr>
      <dgm:t>
        <a:bodyPr/>
        <a:lstStyle/>
        <a:p>
          <a:pPr>
            <a:spcBef>
              <a:spcPts val="600"/>
            </a:spcBef>
          </a:pPr>
          <a:r>
            <a:rPr lang="fr-FR" sz="1200" b="1" dirty="0"/>
            <a:t>APPROCHE CLIMAT</a:t>
          </a:r>
        </a:p>
      </dgm:t>
    </dgm:pt>
    <dgm:pt modelId="{46EDC975-7EE1-4648-AB72-9D4CA8F08538}" type="parTrans" cxnId="{636F88CF-EADB-4D4B-96B6-A4D380600E39}">
      <dgm:prSet/>
      <dgm:spPr/>
      <dgm:t>
        <a:bodyPr/>
        <a:lstStyle/>
        <a:p>
          <a:pPr>
            <a:spcBef>
              <a:spcPts val="600"/>
            </a:spcBef>
          </a:pPr>
          <a:endParaRPr lang="fr-FR" sz="1200"/>
        </a:p>
      </dgm:t>
    </dgm:pt>
    <dgm:pt modelId="{96B62A71-5F22-470D-AF52-A81ACDFC28EF}" type="sibTrans" cxnId="{636F88CF-EADB-4D4B-96B6-A4D380600E39}">
      <dgm:prSet/>
      <dgm:spPr/>
      <dgm:t>
        <a:bodyPr/>
        <a:lstStyle/>
        <a:p>
          <a:pPr>
            <a:spcBef>
              <a:spcPts val="600"/>
            </a:spcBef>
          </a:pPr>
          <a:endParaRPr lang="fr-FR" sz="1200"/>
        </a:p>
      </dgm:t>
    </dgm:pt>
    <dgm:pt modelId="{CF7A79BD-384E-4928-828C-3B39354234E2}">
      <dgm:prSet phldrT="[Texte]" custT="1"/>
      <dgm:spPr>
        <a:ln>
          <a:solidFill>
            <a:schemeClr val="accent1">
              <a:alpha val="90000"/>
            </a:schemeClr>
          </a:solidFill>
        </a:ln>
      </dgm:spPr>
      <dgm:t>
        <a:bodyPr rIns="72000"/>
        <a:lstStyle/>
        <a:p>
          <a:pPr>
            <a:spcBef>
              <a:spcPts val="600"/>
            </a:spcBef>
          </a:pPr>
          <a:r>
            <a:rPr lang="fr-FR" altLang="en-US" sz="1200" dirty="0"/>
            <a:t>Mesure quantitative de l'intensité carbone </a:t>
          </a:r>
          <a:endParaRPr lang="fr-FR" sz="1200" dirty="0"/>
        </a:p>
      </dgm:t>
    </dgm:pt>
    <dgm:pt modelId="{AD9EC4CE-8B46-49EB-A7E0-80BAD79066DD}" type="parTrans" cxnId="{53954D1D-3093-41CF-8FD6-7C5AAB8B96D1}">
      <dgm:prSet/>
      <dgm:spPr/>
      <dgm:t>
        <a:bodyPr/>
        <a:lstStyle/>
        <a:p>
          <a:pPr>
            <a:spcBef>
              <a:spcPts val="600"/>
            </a:spcBef>
          </a:pPr>
          <a:endParaRPr lang="fr-FR" sz="1200"/>
        </a:p>
      </dgm:t>
    </dgm:pt>
    <dgm:pt modelId="{534AB040-5D74-4B7B-83E0-B62256CF16B7}" type="sibTrans" cxnId="{53954D1D-3093-41CF-8FD6-7C5AAB8B96D1}">
      <dgm:prSet/>
      <dgm:spPr/>
      <dgm:t>
        <a:bodyPr/>
        <a:lstStyle/>
        <a:p>
          <a:pPr>
            <a:spcBef>
              <a:spcPts val="600"/>
            </a:spcBef>
          </a:pPr>
          <a:endParaRPr lang="fr-FR" sz="1200"/>
        </a:p>
      </dgm:t>
    </dgm:pt>
    <dgm:pt modelId="{964E23F0-DDC4-4739-8AF6-5C152F177E5D}">
      <dgm:prSet phldrT="[Texte]" custT="1"/>
      <dgm:spPr>
        <a:solidFill>
          <a:srgbClr val="568478"/>
        </a:solidFill>
        <a:ln>
          <a:solidFill>
            <a:schemeClr val="accent1"/>
          </a:solidFill>
        </a:ln>
      </dgm:spPr>
      <dgm:t>
        <a:bodyPr/>
        <a:lstStyle/>
        <a:p>
          <a:pPr>
            <a:spcBef>
              <a:spcPts val="600"/>
            </a:spcBef>
          </a:pPr>
          <a:r>
            <a:rPr lang="fr-FR" sz="1200" b="1" dirty="0"/>
            <a:t>ENGAGEMENTS</a:t>
          </a:r>
          <a:endParaRPr lang="fr-FR" sz="1200" dirty="0"/>
        </a:p>
      </dgm:t>
    </dgm:pt>
    <dgm:pt modelId="{0F0EFBAE-8466-4DEB-AC6F-D4410002D389}" type="parTrans" cxnId="{49EA05DC-D5D2-40E9-842A-78171B291B28}">
      <dgm:prSet/>
      <dgm:spPr/>
      <dgm:t>
        <a:bodyPr/>
        <a:lstStyle/>
        <a:p>
          <a:pPr>
            <a:spcBef>
              <a:spcPts val="600"/>
            </a:spcBef>
          </a:pPr>
          <a:endParaRPr lang="fr-FR" sz="1200"/>
        </a:p>
      </dgm:t>
    </dgm:pt>
    <dgm:pt modelId="{EF9DCDE2-2E43-42C5-B290-FFF6BAF4F61C}" type="sibTrans" cxnId="{49EA05DC-D5D2-40E9-842A-78171B291B28}">
      <dgm:prSet/>
      <dgm:spPr/>
      <dgm:t>
        <a:bodyPr/>
        <a:lstStyle/>
        <a:p>
          <a:pPr>
            <a:spcBef>
              <a:spcPts val="600"/>
            </a:spcBef>
          </a:pPr>
          <a:endParaRPr lang="fr-FR" sz="1200"/>
        </a:p>
      </dgm:t>
    </dgm:pt>
    <dgm:pt modelId="{D9506BDD-D0C6-485C-95F9-B6AF6C6289F5}">
      <dgm:prSet phldrT="[Texte]" custT="1"/>
      <dgm:spPr>
        <a:solidFill>
          <a:srgbClr val="415564"/>
        </a:solidFill>
        <a:ln>
          <a:solidFill>
            <a:schemeClr val="accent1"/>
          </a:solidFill>
        </a:ln>
      </dgm:spPr>
      <dgm:t>
        <a:bodyPr/>
        <a:lstStyle/>
        <a:p>
          <a:pPr>
            <a:spcBef>
              <a:spcPts val="600"/>
            </a:spcBef>
          </a:pPr>
          <a:r>
            <a:rPr lang="fr-FR" sz="1200" b="1" dirty="0"/>
            <a:t>POLITIQUE DE VOTE</a:t>
          </a:r>
          <a:endParaRPr lang="fr-FR" sz="1200" dirty="0"/>
        </a:p>
      </dgm:t>
    </dgm:pt>
    <dgm:pt modelId="{2D361339-B521-4F72-9E11-255B8C4130AE}" type="parTrans" cxnId="{2903BDE3-B5D4-46F9-AFFA-06B95E72BF33}">
      <dgm:prSet/>
      <dgm:spPr/>
      <dgm:t>
        <a:bodyPr/>
        <a:lstStyle/>
        <a:p>
          <a:pPr>
            <a:spcBef>
              <a:spcPts val="600"/>
            </a:spcBef>
          </a:pPr>
          <a:endParaRPr lang="fr-FR" sz="1200"/>
        </a:p>
      </dgm:t>
    </dgm:pt>
    <dgm:pt modelId="{700135FF-DD1D-48EA-B8CE-4CD90FDC4C99}" type="sibTrans" cxnId="{2903BDE3-B5D4-46F9-AFFA-06B95E72BF33}">
      <dgm:prSet/>
      <dgm:spPr/>
      <dgm:t>
        <a:bodyPr/>
        <a:lstStyle/>
        <a:p>
          <a:pPr>
            <a:spcBef>
              <a:spcPts val="600"/>
            </a:spcBef>
          </a:pPr>
          <a:endParaRPr lang="fr-FR" sz="1200"/>
        </a:p>
      </dgm:t>
    </dgm:pt>
    <dgm:pt modelId="{36E35B5F-08A5-4524-9286-28929281567E}">
      <dgm:prSet phldrT="[Texte]" custT="1"/>
      <dgm:spPr>
        <a:ln>
          <a:solidFill>
            <a:schemeClr val="accent1">
              <a:alpha val="90000"/>
            </a:schemeClr>
          </a:solidFill>
        </a:ln>
      </dgm:spPr>
      <dgm:t>
        <a:bodyPr/>
        <a:lstStyle/>
        <a:p>
          <a:pPr>
            <a:spcBef>
              <a:spcPts val="600"/>
            </a:spcBef>
          </a:pPr>
          <a:r>
            <a:rPr lang="fr-FR" sz="1200" dirty="0"/>
            <a:t>Signataire des PRI depuis 2010</a:t>
          </a:r>
        </a:p>
      </dgm:t>
    </dgm:pt>
    <dgm:pt modelId="{791A187C-810B-47F9-AADD-940DB96208EF}" type="parTrans" cxnId="{C4D83BD5-3964-4A6B-A30F-485DF7FF36A3}">
      <dgm:prSet/>
      <dgm:spPr/>
      <dgm:t>
        <a:bodyPr/>
        <a:lstStyle/>
        <a:p>
          <a:pPr>
            <a:spcBef>
              <a:spcPts val="600"/>
            </a:spcBef>
          </a:pPr>
          <a:endParaRPr lang="fr-FR" sz="1200"/>
        </a:p>
      </dgm:t>
    </dgm:pt>
    <dgm:pt modelId="{8CEF41A5-A7C4-45D9-8FE0-E89F6961D5F2}" type="sibTrans" cxnId="{C4D83BD5-3964-4A6B-A30F-485DF7FF36A3}">
      <dgm:prSet/>
      <dgm:spPr/>
      <dgm:t>
        <a:bodyPr/>
        <a:lstStyle/>
        <a:p>
          <a:pPr>
            <a:spcBef>
              <a:spcPts val="600"/>
            </a:spcBef>
          </a:pPr>
          <a:endParaRPr lang="fr-FR" sz="1200"/>
        </a:p>
      </dgm:t>
    </dgm:pt>
    <dgm:pt modelId="{FFCDCF5A-FDBF-4596-9945-8510389AC739}">
      <dgm:prSet phldrT="[Texte]" custT="1"/>
      <dgm:spPr>
        <a:ln>
          <a:solidFill>
            <a:schemeClr val="accent1">
              <a:alpha val="90000"/>
            </a:schemeClr>
          </a:solidFill>
        </a:ln>
      </dgm:spPr>
      <dgm:t>
        <a:bodyPr/>
        <a:lstStyle/>
        <a:p>
          <a:pPr>
            <a:spcBef>
              <a:spcPts val="600"/>
            </a:spcBef>
          </a:pPr>
          <a:r>
            <a:rPr lang="fr-FR" sz="1200" dirty="0"/>
            <a:t>Voter systématiquement en mettant l'accent sur l'analyse de la gouvernance et la gestion du </a:t>
          </a:r>
          <a:r>
            <a:rPr lang="fr-FR" sz="1200"/>
            <a:t>capital humain.</a:t>
          </a:r>
          <a:endParaRPr lang="fr-FR" sz="1200" dirty="0"/>
        </a:p>
      </dgm:t>
    </dgm:pt>
    <dgm:pt modelId="{A6F56642-BAC9-44A3-B928-3163DB749E94}" type="parTrans" cxnId="{FF9AB16C-131D-43BC-82CD-214D7C0F12C2}">
      <dgm:prSet/>
      <dgm:spPr/>
      <dgm:t>
        <a:bodyPr/>
        <a:lstStyle/>
        <a:p>
          <a:pPr>
            <a:spcBef>
              <a:spcPts val="600"/>
            </a:spcBef>
          </a:pPr>
          <a:endParaRPr lang="fr-FR" sz="1200"/>
        </a:p>
      </dgm:t>
    </dgm:pt>
    <dgm:pt modelId="{C0A846DE-3782-4ADF-AEBB-87C97D69EC71}" type="sibTrans" cxnId="{FF9AB16C-131D-43BC-82CD-214D7C0F12C2}">
      <dgm:prSet/>
      <dgm:spPr/>
      <dgm:t>
        <a:bodyPr/>
        <a:lstStyle/>
        <a:p>
          <a:pPr>
            <a:spcBef>
              <a:spcPts val="600"/>
            </a:spcBef>
          </a:pPr>
          <a:endParaRPr lang="fr-FR" sz="1200"/>
        </a:p>
      </dgm:t>
    </dgm:pt>
    <dgm:pt modelId="{DA14D6A8-4836-4275-8891-91AE594D8883}">
      <dgm:prSet custT="1"/>
      <dgm:spPr>
        <a:ln>
          <a:solidFill>
            <a:schemeClr val="accent1">
              <a:alpha val="90000"/>
            </a:schemeClr>
          </a:solidFill>
        </a:ln>
      </dgm:spPr>
      <dgm:t>
        <a:bodyPr/>
        <a:lstStyle/>
        <a:p>
          <a:pPr>
            <a:spcBef>
              <a:spcPts val="600"/>
            </a:spcBef>
          </a:pPr>
          <a:r>
            <a:rPr lang="fr-FR" sz="1200" dirty="0"/>
            <a:t>Une notation qui influence directement la construction des portefeuilles avec un focus sur le capital humain et la </a:t>
          </a:r>
          <a:r>
            <a:rPr lang="fr-FR" sz="1200"/>
            <a:t>gouvernance d’entreprise.</a:t>
          </a:r>
          <a:endParaRPr lang="fr-FR" sz="1200" dirty="0"/>
        </a:p>
      </dgm:t>
    </dgm:pt>
    <dgm:pt modelId="{85C9B212-3315-49DB-9028-C3D202C193D4}" type="parTrans" cxnId="{3BAC27E9-AC92-42E3-AAF3-1CA5B4D2D02D}">
      <dgm:prSet/>
      <dgm:spPr/>
      <dgm:t>
        <a:bodyPr/>
        <a:lstStyle/>
        <a:p>
          <a:endParaRPr lang="fr-FR"/>
        </a:p>
      </dgm:t>
    </dgm:pt>
    <dgm:pt modelId="{588DAE27-F061-437B-BC9E-A5610B843548}" type="sibTrans" cxnId="{3BAC27E9-AC92-42E3-AAF3-1CA5B4D2D02D}">
      <dgm:prSet/>
      <dgm:spPr/>
      <dgm:t>
        <a:bodyPr/>
        <a:lstStyle/>
        <a:p>
          <a:endParaRPr lang="fr-FR"/>
        </a:p>
      </dgm:t>
    </dgm:pt>
    <dgm:pt modelId="{040B56C7-5450-4226-88A5-02E36A527E2A}">
      <dgm:prSet custT="1"/>
      <dgm:spPr>
        <a:ln>
          <a:solidFill>
            <a:schemeClr val="accent1">
              <a:alpha val="90000"/>
            </a:schemeClr>
          </a:solidFill>
        </a:ln>
      </dgm:spPr>
      <dgm:t>
        <a:bodyPr/>
        <a:lstStyle/>
        <a:p>
          <a:pPr>
            <a:spcBef>
              <a:spcPts val="600"/>
            </a:spcBef>
          </a:pPr>
          <a:endParaRPr lang="fr-FR" sz="1200" dirty="0"/>
        </a:p>
      </dgm:t>
    </dgm:pt>
    <dgm:pt modelId="{8D8E7F63-272C-4EB9-8814-AA19A6EE8733}" type="parTrans" cxnId="{7930645C-3D12-4AE0-91DA-AC3148313E29}">
      <dgm:prSet/>
      <dgm:spPr/>
      <dgm:t>
        <a:bodyPr/>
        <a:lstStyle/>
        <a:p>
          <a:endParaRPr lang="fr-FR"/>
        </a:p>
      </dgm:t>
    </dgm:pt>
    <dgm:pt modelId="{46AAA0BF-DC67-4AE3-8CAA-2BCB87B9A6BE}" type="sibTrans" cxnId="{7930645C-3D12-4AE0-91DA-AC3148313E29}">
      <dgm:prSet/>
      <dgm:spPr/>
      <dgm:t>
        <a:bodyPr/>
        <a:lstStyle/>
        <a:p>
          <a:endParaRPr lang="fr-FR"/>
        </a:p>
      </dgm:t>
    </dgm:pt>
    <dgm:pt modelId="{ADD7A7AE-26BE-4E54-9B3C-605C184AC16A}">
      <dgm:prSet custT="1"/>
      <dgm:spPr>
        <a:ln>
          <a:solidFill>
            <a:schemeClr val="accent1">
              <a:alpha val="90000"/>
            </a:schemeClr>
          </a:solidFill>
        </a:ln>
      </dgm:spPr>
      <dgm:t>
        <a:bodyPr/>
        <a:lstStyle/>
        <a:p>
          <a:pPr>
            <a:spcBef>
              <a:spcPts val="600"/>
            </a:spcBef>
          </a:pPr>
          <a:r>
            <a:rPr lang="fr-FR" sz="1200" dirty="0"/>
            <a:t>Participer à l'initiative globale Climate Action 100+ auprès des entreprises les plus polluantes</a:t>
          </a:r>
        </a:p>
      </dgm:t>
    </dgm:pt>
    <dgm:pt modelId="{0388FC1B-15B9-48C9-81BB-883628FCC923}" type="parTrans" cxnId="{319A746E-C59E-4E6E-B21A-9F6F6AD63D66}">
      <dgm:prSet/>
      <dgm:spPr/>
      <dgm:t>
        <a:bodyPr/>
        <a:lstStyle/>
        <a:p>
          <a:endParaRPr lang="fr-FR"/>
        </a:p>
      </dgm:t>
    </dgm:pt>
    <dgm:pt modelId="{D41FC638-218B-4A0C-AC2D-981BEB29DCE5}" type="sibTrans" cxnId="{319A746E-C59E-4E6E-B21A-9F6F6AD63D66}">
      <dgm:prSet/>
      <dgm:spPr/>
      <dgm:t>
        <a:bodyPr/>
        <a:lstStyle/>
        <a:p>
          <a:endParaRPr lang="fr-FR"/>
        </a:p>
      </dgm:t>
    </dgm:pt>
    <dgm:pt modelId="{C4495216-CB33-4F8E-B410-3A968A90551D}">
      <dgm:prSet custT="1"/>
      <dgm:spPr>
        <a:ln>
          <a:solidFill>
            <a:schemeClr val="accent1">
              <a:alpha val="90000"/>
            </a:schemeClr>
          </a:solidFill>
        </a:ln>
      </dgm:spPr>
      <dgm:t>
        <a:bodyPr/>
        <a:lstStyle/>
        <a:p>
          <a:pPr>
            <a:spcBef>
              <a:spcPts val="600"/>
            </a:spcBef>
          </a:pPr>
          <a:endParaRPr lang="fr-FR" altLang="en-US" sz="1200" dirty="0"/>
        </a:p>
      </dgm:t>
    </dgm:pt>
    <dgm:pt modelId="{4725985D-F0B1-41A8-B073-E3911205FA03}" type="parTrans" cxnId="{BAC43334-652F-43AF-BF87-5B16FA3C545C}">
      <dgm:prSet/>
      <dgm:spPr/>
      <dgm:t>
        <a:bodyPr/>
        <a:lstStyle/>
        <a:p>
          <a:endParaRPr lang="fr-FR"/>
        </a:p>
      </dgm:t>
    </dgm:pt>
    <dgm:pt modelId="{6832B73E-93CC-461D-82CA-08741D2E4608}" type="sibTrans" cxnId="{BAC43334-652F-43AF-BF87-5B16FA3C545C}">
      <dgm:prSet/>
      <dgm:spPr/>
      <dgm:t>
        <a:bodyPr/>
        <a:lstStyle/>
        <a:p>
          <a:endParaRPr lang="fr-FR"/>
        </a:p>
      </dgm:t>
    </dgm:pt>
    <dgm:pt modelId="{FB01A811-F967-4807-B602-7B71F01C01B4}">
      <dgm:prSet custT="1"/>
      <dgm:spPr>
        <a:ln>
          <a:solidFill>
            <a:schemeClr val="accent1">
              <a:alpha val="90000"/>
            </a:schemeClr>
          </a:solidFill>
        </a:ln>
      </dgm:spPr>
      <dgm:t>
        <a:bodyPr/>
        <a:lstStyle/>
        <a:p>
          <a:pPr>
            <a:spcBef>
              <a:spcPts val="600"/>
            </a:spcBef>
          </a:pPr>
          <a:r>
            <a:rPr lang="fr-FR" altLang="en-US" sz="1200" dirty="0"/>
            <a:t>Mesure qualitative de la contribution du portefeuille à la transition énergétique vers une économie faible </a:t>
          </a:r>
          <a:r>
            <a:rPr lang="fr-FR" altLang="en-US" sz="1200"/>
            <a:t>en carbone.</a:t>
          </a:r>
          <a:endParaRPr lang="fr-FR" altLang="en-US" sz="1200" dirty="0"/>
        </a:p>
      </dgm:t>
    </dgm:pt>
    <dgm:pt modelId="{4E934C78-08E4-4F17-940A-B6332D71CEE0}" type="parTrans" cxnId="{C60944FC-07C6-4767-85ED-FADAE491EDE8}">
      <dgm:prSet/>
      <dgm:spPr/>
      <dgm:t>
        <a:bodyPr/>
        <a:lstStyle/>
        <a:p>
          <a:endParaRPr lang="fr-FR"/>
        </a:p>
      </dgm:t>
    </dgm:pt>
    <dgm:pt modelId="{92AB01ED-35E4-48F8-93B6-8FF158CE9F8F}" type="sibTrans" cxnId="{C60944FC-07C6-4767-85ED-FADAE491EDE8}">
      <dgm:prSet/>
      <dgm:spPr/>
      <dgm:t>
        <a:bodyPr/>
        <a:lstStyle/>
        <a:p>
          <a:endParaRPr lang="fr-FR"/>
        </a:p>
      </dgm:t>
    </dgm:pt>
    <dgm:pt modelId="{5A06DC81-BD42-4EEF-9CBE-580BE10E5E4C}">
      <dgm:prSet custT="1"/>
      <dgm:spPr>
        <a:ln>
          <a:solidFill>
            <a:schemeClr val="accent1">
              <a:alpha val="90000"/>
            </a:schemeClr>
          </a:solidFill>
        </a:ln>
      </dgm:spPr>
      <dgm:t>
        <a:bodyPr/>
        <a:lstStyle/>
        <a:p>
          <a:pPr>
            <a:spcBef>
              <a:spcPts val="600"/>
            </a:spcBef>
          </a:pPr>
          <a:endParaRPr lang="fr-FR" sz="1200" dirty="0"/>
        </a:p>
      </dgm:t>
    </dgm:pt>
    <dgm:pt modelId="{90E005F4-65BC-456C-919E-F98FBE909679}" type="parTrans" cxnId="{5D96E352-62DB-4418-836F-AB907535833A}">
      <dgm:prSet/>
      <dgm:spPr/>
      <dgm:t>
        <a:bodyPr/>
        <a:lstStyle/>
        <a:p>
          <a:endParaRPr lang="fr-FR"/>
        </a:p>
      </dgm:t>
    </dgm:pt>
    <dgm:pt modelId="{99AE77E6-5364-49CB-B1FC-4B95B4DD2874}" type="sibTrans" cxnId="{5D96E352-62DB-4418-836F-AB907535833A}">
      <dgm:prSet/>
      <dgm:spPr/>
      <dgm:t>
        <a:bodyPr/>
        <a:lstStyle/>
        <a:p>
          <a:endParaRPr lang="fr-FR"/>
        </a:p>
      </dgm:t>
    </dgm:pt>
    <dgm:pt modelId="{FB26809D-B4D7-4C49-B07B-1F96A9AF4078}">
      <dgm:prSet custT="1"/>
      <dgm:spPr>
        <a:ln>
          <a:solidFill>
            <a:schemeClr val="accent1">
              <a:alpha val="90000"/>
            </a:schemeClr>
          </a:solidFill>
        </a:ln>
      </dgm:spPr>
      <dgm:t>
        <a:bodyPr/>
        <a:lstStyle/>
        <a:p>
          <a:pPr>
            <a:spcBef>
              <a:spcPts val="600"/>
            </a:spcBef>
          </a:pPr>
          <a:r>
            <a:rPr lang="fr-FR" sz="1200" dirty="0"/>
            <a:t>Respect du Traité d'Ottawa de 1997 et de la Convention d'Oslo de 2008</a:t>
          </a:r>
        </a:p>
      </dgm:t>
    </dgm:pt>
    <dgm:pt modelId="{C68FB4F0-8445-41C4-BB9F-3B3A0A9BA551}" type="parTrans" cxnId="{6ECA3AFA-71AE-4480-8E14-1FA4DFFFCC31}">
      <dgm:prSet/>
      <dgm:spPr/>
      <dgm:t>
        <a:bodyPr/>
        <a:lstStyle/>
        <a:p>
          <a:endParaRPr lang="fr-FR"/>
        </a:p>
      </dgm:t>
    </dgm:pt>
    <dgm:pt modelId="{2F96DE79-AF6B-4049-9C49-C136C8091CFA}" type="sibTrans" cxnId="{6ECA3AFA-71AE-4480-8E14-1FA4DFFFCC31}">
      <dgm:prSet/>
      <dgm:spPr/>
      <dgm:t>
        <a:bodyPr/>
        <a:lstStyle/>
        <a:p>
          <a:endParaRPr lang="fr-FR"/>
        </a:p>
      </dgm:t>
    </dgm:pt>
    <dgm:pt modelId="{FADE32A6-D19C-444C-B1E9-EE4FDFBFDB04}">
      <dgm:prSet custT="1"/>
      <dgm:spPr>
        <a:ln>
          <a:solidFill>
            <a:schemeClr val="accent1">
              <a:alpha val="90000"/>
            </a:schemeClr>
          </a:solidFill>
        </a:ln>
      </dgm:spPr>
      <dgm:t>
        <a:bodyPr/>
        <a:lstStyle/>
        <a:p>
          <a:pPr>
            <a:spcBef>
              <a:spcPts val="600"/>
            </a:spcBef>
          </a:pPr>
          <a:endParaRPr lang="fr-FR" sz="1200" dirty="0"/>
        </a:p>
      </dgm:t>
    </dgm:pt>
    <dgm:pt modelId="{6113C511-1965-4134-8F6A-8F24E395AFB0}" type="parTrans" cxnId="{76A7E301-3B5A-45E7-BEDB-23DCF5BF58EB}">
      <dgm:prSet/>
      <dgm:spPr/>
      <dgm:t>
        <a:bodyPr/>
        <a:lstStyle/>
        <a:p>
          <a:endParaRPr lang="fr-FR"/>
        </a:p>
      </dgm:t>
    </dgm:pt>
    <dgm:pt modelId="{BC7A456D-5721-4119-94C1-70F09BECC18E}" type="sibTrans" cxnId="{76A7E301-3B5A-45E7-BEDB-23DCF5BF58EB}">
      <dgm:prSet/>
      <dgm:spPr/>
      <dgm:t>
        <a:bodyPr/>
        <a:lstStyle/>
        <a:p>
          <a:endParaRPr lang="fr-FR"/>
        </a:p>
      </dgm:t>
    </dgm:pt>
    <dgm:pt modelId="{3FF06B72-F27D-4CFD-A211-9A529C82A7F5}">
      <dgm:prSet custT="1"/>
      <dgm:spPr>
        <a:ln>
          <a:solidFill>
            <a:schemeClr val="accent1">
              <a:alpha val="90000"/>
            </a:schemeClr>
          </a:solidFill>
        </a:ln>
      </dgm:spPr>
      <dgm:t>
        <a:bodyPr/>
        <a:lstStyle/>
        <a:p>
          <a:pPr>
            <a:spcBef>
              <a:spcPts val="600"/>
            </a:spcBef>
          </a:pPr>
          <a:r>
            <a:rPr lang="fr-FR" sz="1200" dirty="0"/>
            <a:t>Membre fondateur du FIR</a:t>
          </a:r>
        </a:p>
      </dgm:t>
    </dgm:pt>
    <dgm:pt modelId="{7B33EB19-3C3C-4156-A83C-5EBCE9D3F18B}" type="parTrans" cxnId="{1D14A9B3-89B4-45EA-AE90-ED13DBE8303C}">
      <dgm:prSet/>
      <dgm:spPr/>
      <dgm:t>
        <a:bodyPr/>
        <a:lstStyle/>
        <a:p>
          <a:endParaRPr lang="fr-FR"/>
        </a:p>
      </dgm:t>
    </dgm:pt>
    <dgm:pt modelId="{42B6A66E-9EBC-4F76-A8A4-F0A94C09C0F9}" type="sibTrans" cxnId="{1D14A9B3-89B4-45EA-AE90-ED13DBE8303C}">
      <dgm:prSet/>
      <dgm:spPr/>
      <dgm:t>
        <a:bodyPr/>
        <a:lstStyle/>
        <a:p>
          <a:endParaRPr lang="fr-FR"/>
        </a:p>
      </dgm:t>
    </dgm:pt>
    <dgm:pt modelId="{07932999-92A4-4653-978A-1A32CB8F069F}">
      <dgm:prSet custT="1"/>
      <dgm:spPr>
        <a:ln>
          <a:solidFill>
            <a:schemeClr val="accent1">
              <a:alpha val="90000"/>
            </a:schemeClr>
          </a:solidFill>
        </a:ln>
      </dgm:spPr>
      <dgm:t>
        <a:bodyPr/>
        <a:lstStyle/>
        <a:p>
          <a:pPr>
            <a:spcBef>
              <a:spcPts val="600"/>
            </a:spcBef>
          </a:pPr>
          <a:endParaRPr lang="fr-FR" sz="1200" dirty="0"/>
        </a:p>
      </dgm:t>
    </dgm:pt>
    <dgm:pt modelId="{F1182F42-E5C5-4AB3-A6C8-E5F77AED3F93}" type="parTrans" cxnId="{71CA6275-AC26-40CE-B96C-EB6843E46A30}">
      <dgm:prSet/>
      <dgm:spPr/>
      <dgm:t>
        <a:bodyPr/>
        <a:lstStyle/>
        <a:p>
          <a:endParaRPr lang="fr-FR"/>
        </a:p>
      </dgm:t>
    </dgm:pt>
    <dgm:pt modelId="{A84CCA8B-E258-4996-AD84-5067CC0C1AA5}" type="sibTrans" cxnId="{71CA6275-AC26-40CE-B96C-EB6843E46A30}">
      <dgm:prSet/>
      <dgm:spPr/>
      <dgm:t>
        <a:bodyPr/>
        <a:lstStyle/>
        <a:p>
          <a:endParaRPr lang="fr-FR"/>
        </a:p>
      </dgm:t>
    </dgm:pt>
    <dgm:pt modelId="{7DAC22E9-6314-4625-A76F-60A333B11AF4}">
      <dgm:prSet custT="1"/>
      <dgm:spPr>
        <a:ln>
          <a:solidFill>
            <a:schemeClr val="accent1">
              <a:alpha val="90000"/>
            </a:schemeClr>
          </a:solidFill>
        </a:ln>
      </dgm:spPr>
      <dgm:t>
        <a:bodyPr/>
        <a:lstStyle/>
        <a:p>
          <a:pPr>
            <a:spcBef>
              <a:spcPts val="600"/>
            </a:spcBef>
          </a:pPr>
          <a:r>
            <a:rPr lang="fr-FR" sz="1200" dirty="0"/>
            <a:t>Membre du FNG</a:t>
          </a:r>
        </a:p>
      </dgm:t>
    </dgm:pt>
    <dgm:pt modelId="{241E5022-022A-4AE7-AF79-2E39F4EF2FC0}" type="parTrans" cxnId="{F670363E-3B47-445C-A1D2-199F4AC3BC61}">
      <dgm:prSet/>
      <dgm:spPr/>
      <dgm:t>
        <a:bodyPr/>
        <a:lstStyle/>
        <a:p>
          <a:endParaRPr lang="fr-FR"/>
        </a:p>
      </dgm:t>
    </dgm:pt>
    <dgm:pt modelId="{3C2A5E33-426A-41F0-BE85-50AF5BBAA207}" type="sibTrans" cxnId="{F670363E-3B47-445C-A1D2-199F4AC3BC61}">
      <dgm:prSet/>
      <dgm:spPr/>
      <dgm:t>
        <a:bodyPr/>
        <a:lstStyle/>
        <a:p>
          <a:endParaRPr lang="fr-FR"/>
        </a:p>
      </dgm:t>
    </dgm:pt>
    <dgm:pt modelId="{609102C5-7377-423D-9CBB-3DA76775671B}">
      <dgm:prSet phldrT="[Texte]" custT="1"/>
      <dgm:spPr>
        <a:ln>
          <a:solidFill>
            <a:schemeClr val="accent1">
              <a:alpha val="90000"/>
            </a:schemeClr>
          </a:solidFill>
        </a:ln>
      </dgm:spPr>
      <dgm:t>
        <a:bodyPr rIns="72000"/>
        <a:lstStyle/>
        <a:p>
          <a:pPr>
            <a:spcBef>
              <a:spcPts val="600"/>
            </a:spcBef>
          </a:pPr>
          <a:endParaRPr lang="fr-FR" sz="1200" dirty="0"/>
        </a:p>
      </dgm:t>
    </dgm:pt>
    <dgm:pt modelId="{BBFB80CA-53AB-49E6-8815-2692D7756FDB}" type="parTrans" cxnId="{F5612FAE-F006-4E9B-91AC-5A38CAF013AA}">
      <dgm:prSet/>
      <dgm:spPr/>
      <dgm:t>
        <a:bodyPr/>
        <a:lstStyle/>
        <a:p>
          <a:endParaRPr lang="fr-FR"/>
        </a:p>
      </dgm:t>
    </dgm:pt>
    <dgm:pt modelId="{B8FBA1DF-423D-4250-AE53-F0450461B2F0}" type="sibTrans" cxnId="{F5612FAE-F006-4E9B-91AC-5A38CAF013AA}">
      <dgm:prSet/>
      <dgm:spPr/>
      <dgm:t>
        <a:bodyPr/>
        <a:lstStyle/>
        <a:p>
          <a:endParaRPr lang="fr-FR"/>
        </a:p>
      </dgm:t>
    </dgm:pt>
    <dgm:pt modelId="{691D0AB3-5B92-4717-9701-97427F93764D}" type="pres">
      <dgm:prSet presAssocID="{BB715857-4923-4B1A-8148-257E9D979159}" presName="Name0" presStyleCnt="0">
        <dgm:presLayoutVars>
          <dgm:dir/>
          <dgm:animLvl val="lvl"/>
          <dgm:resizeHandles val="exact"/>
        </dgm:presLayoutVars>
      </dgm:prSet>
      <dgm:spPr/>
    </dgm:pt>
    <dgm:pt modelId="{C0690B8C-2A49-4C00-860A-1C465FD2C981}" type="pres">
      <dgm:prSet presAssocID="{FE81B940-1E86-426D-99EC-7DE7CCB9703D}" presName="composite" presStyleCnt="0"/>
      <dgm:spPr/>
    </dgm:pt>
    <dgm:pt modelId="{F073394A-F423-4E90-8788-058B6A7BE74B}" type="pres">
      <dgm:prSet presAssocID="{FE81B940-1E86-426D-99EC-7DE7CCB9703D}" presName="parTx" presStyleLbl="alignNode1" presStyleIdx="0" presStyleCnt="5">
        <dgm:presLayoutVars>
          <dgm:chMax val="0"/>
          <dgm:chPref val="0"/>
          <dgm:bulletEnabled val="1"/>
        </dgm:presLayoutVars>
      </dgm:prSet>
      <dgm:spPr/>
    </dgm:pt>
    <dgm:pt modelId="{382137BB-D93C-491B-8C7B-67D3FD15E19D}" type="pres">
      <dgm:prSet presAssocID="{FE81B940-1E86-426D-99EC-7DE7CCB9703D}" presName="desTx" presStyleLbl="alignAccFollowNode1" presStyleIdx="0" presStyleCnt="5" custLinFactNeighborY="298">
        <dgm:presLayoutVars>
          <dgm:bulletEnabled val="1"/>
        </dgm:presLayoutVars>
      </dgm:prSet>
      <dgm:spPr/>
    </dgm:pt>
    <dgm:pt modelId="{636A9D00-4CA9-4D29-B599-CAC477CC15AA}" type="pres">
      <dgm:prSet presAssocID="{442572F5-69B0-42A6-AB57-143FB1866341}" presName="space" presStyleCnt="0"/>
      <dgm:spPr/>
    </dgm:pt>
    <dgm:pt modelId="{BD9B7D13-6BDD-4468-95F3-36472BE031F2}" type="pres">
      <dgm:prSet presAssocID="{71FE268E-8EE8-4EE6-998E-6AAD29F7A82D}" presName="composite" presStyleCnt="0"/>
      <dgm:spPr/>
    </dgm:pt>
    <dgm:pt modelId="{28FBA856-55ED-4AE9-B89E-5D0573C9BB24}" type="pres">
      <dgm:prSet presAssocID="{71FE268E-8EE8-4EE6-998E-6AAD29F7A82D}" presName="parTx" presStyleLbl="alignNode1" presStyleIdx="1" presStyleCnt="5">
        <dgm:presLayoutVars>
          <dgm:chMax val="0"/>
          <dgm:chPref val="0"/>
          <dgm:bulletEnabled val="1"/>
        </dgm:presLayoutVars>
      </dgm:prSet>
      <dgm:spPr/>
    </dgm:pt>
    <dgm:pt modelId="{52EC684A-C2FA-48C8-81DF-7AEECA97669E}" type="pres">
      <dgm:prSet presAssocID="{71FE268E-8EE8-4EE6-998E-6AAD29F7A82D}" presName="desTx" presStyleLbl="alignAccFollowNode1" presStyleIdx="1" presStyleCnt="5" custLinFactNeighborY="298">
        <dgm:presLayoutVars>
          <dgm:bulletEnabled val="1"/>
        </dgm:presLayoutVars>
      </dgm:prSet>
      <dgm:spPr/>
    </dgm:pt>
    <dgm:pt modelId="{730A08D7-DAC7-41F4-B45B-955CA2A6B41E}" type="pres">
      <dgm:prSet presAssocID="{EFBCDEF3-7DC9-473F-BFC6-AD3C0B79DA4C}" presName="space" presStyleCnt="0"/>
      <dgm:spPr/>
    </dgm:pt>
    <dgm:pt modelId="{1BE69E8D-579C-4195-B6AA-C0473C4AD768}" type="pres">
      <dgm:prSet presAssocID="{8654C8CD-B457-49F0-A6C7-1E4BD158BB84}" presName="composite" presStyleCnt="0"/>
      <dgm:spPr/>
    </dgm:pt>
    <dgm:pt modelId="{668CE738-07AC-4B40-B411-B84288EA3BC1}" type="pres">
      <dgm:prSet presAssocID="{8654C8CD-B457-49F0-A6C7-1E4BD158BB84}" presName="parTx" presStyleLbl="alignNode1" presStyleIdx="2" presStyleCnt="5">
        <dgm:presLayoutVars>
          <dgm:chMax val="0"/>
          <dgm:chPref val="0"/>
          <dgm:bulletEnabled val="1"/>
        </dgm:presLayoutVars>
      </dgm:prSet>
      <dgm:spPr/>
    </dgm:pt>
    <dgm:pt modelId="{19AD99EA-65BE-40EE-9195-720C99C648E6}" type="pres">
      <dgm:prSet presAssocID="{8654C8CD-B457-49F0-A6C7-1E4BD158BB84}" presName="desTx" presStyleLbl="alignAccFollowNode1" presStyleIdx="2" presStyleCnt="5" custLinFactNeighborY="298">
        <dgm:presLayoutVars>
          <dgm:bulletEnabled val="1"/>
        </dgm:presLayoutVars>
      </dgm:prSet>
      <dgm:spPr/>
    </dgm:pt>
    <dgm:pt modelId="{D02C7EFF-6B15-4265-9315-402F95E7B0FA}" type="pres">
      <dgm:prSet presAssocID="{96B62A71-5F22-470D-AF52-A81ACDFC28EF}" presName="space" presStyleCnt="0"/>
      <dgm:spPr/>
    </dgm:pt>
    <dgm:pt modelId="{8667F557-A19B-47F0-8E95-CB02753A34EF}" type="pres">
      <dgm:prSet presAssocID="{964E23F0-DDC4-4739-8AF6-5C152F177E5D}" presName="composite" presStyleCnt="0"/>
      <dgm:spPr/>
    </dgm:pt>
    <dgm:pt modelId="{02ED3426-C53F-4246-A03A-423DA9339D26}" type="pres">
      <dgm:prSet presAssocID="{964E23F0-DDC4-4739-8AF6-5C152F177E5D}" presName="parTx" presStyleLbl="alignNode1" presStyleIdx="3" presStyleCnt="5">
        <dgm:presLayoutVars>
          <dgm:chMax val="0"/>
          <dgm:chPref val="0"/>
          <dgm:bulletEnabled val="1"/>
        </dgm:presLayoutVars>
      </dgm:prSet>
      <dgm:spPr/>
    </dgm:pt>
    <dgm:pt modelId="{0B3FC498-E531-44B5-B06C-A4E090A2A05E}" type="pres">
      <dgm:prSet presAssocID="{964E23F0-DDC4-4739-8AF6-5C152F177E5D}" presName="desTx" presStyleLbl="alignAccFollowNode1" presStyleIdx="3" presStyleCnt="5" custLinFactNeighborY="298">
        <dgm:presLayoutVars>
          <dgm:bulletEnabled val="1"/>
        </dgm:presLayoutVars>
      </dgm:prSet>
      <dgm:spPr/>
    </dgm:pt>
    <dgm:pt modelId="{0BB25E1E-3D39-4133-9EA9-8D5CF54790B3}" type="pres">
      <dgm:prSet presAssocID="{EF9DCDE2-2E43-42C5-B290-FFF6BAF4F61C}" presName="space" presStyleCnt="0"/>
      <dgm:spPr/>
    </dgm:pt>
    <dgm:pt modelId="{479A0899-21CE-4214-874F-83F164BBE3FD}" type="pres">
      <dgm:prSet presAssocID="{D9506BDD-D0C6-485C-95F9-B6AF6C6289F5}" presName="composite" presStyleCnt="0"/>
      <dgm:spPr/>
    </dgm:pt>
    <dgm:pt modelId="{CC07B9C3-C77A-446D-8E2A-63184500BF73}" type="pres">
      <dgm:prSet presAssocID="{D9506BDD-D0C6-485C-95F9-B6AF6C6289F5}" presName="parTx" presStyleLbl="alignNode1" presStyleIdx="4" presStyleCnt="5">
        <dgm:presLayoutVars>
          <dgm:chMax val="0"/>
          <dgm:chPref val="0"/>
          <dgm:bulletEnabled val="1"/>
        </dgm:presLayoutVars>
      </dgm:prSet>
      <dgm:spPr/>
    </dgm:pt>
    <dgm:pt modelId="{BD6C471A-77A3-4FAE-9608-80B678B09C40}" type="pres">
      <dgm:prSet presAssocID="{D9506BDD-D0C6-485C-95F9-B6AF6C6289F5}" presName="desTx" presStyleLbl="alignAccFollowNode1" presStyleIdx="4" presStyleCnt="5" custLinFactNeighborY="298">
        <dgm:presLayoutVars>
          <dgm:bulletEnabled val="1"/>
        </dgm:presLayoutVars>
      </dgm:prSet>
      <dgm:spPr/>
    </dgm:pt>
  </dgm:ptLst>
  <dgm:cxnLst>
    <dgm:cxn modelId="{76A7E301-3B5A-45E7-BEDB-23DCF5BF58EB}" srcId="{964E23F0-DDC4-4739-8AF6-5C152F177E5D}" destId="{FADE32A6-D19C-444C-B1E9-EE4FDFBFDB04}" srcOrd="3" destOrd="0" parTransId="{6113C511-1965-4134-8F6A-8F24E395AFB0}" sibTransId="{BC7A456D-5721-4119-94C1-70F09BECC18E}"/>
    <dgm:cxn modelId="{53954D1D-3093-41CF-8FD6-7C5AAB8B96D1}" srcId="{8654C8CD-B457-49F0-A6C7-1E4BD158BB84}" destId="{CF7A79BD-384E-4928-828C-3B39354234E2}" srcOrd="0" destOrd="0" parTransId="{AD9EC4CE-8B46-49EB-A7E0-80BAD79066DD}" sibTransId="{534AB040-5D74-4B7B-83E0-B62256CF16B7}"/>
    <dgm:cxn modelId="{DB5E3221-E423-42B7-8991-AA7C4DFE214E}" type="presOf" srcId="{07932999-92A4-4653-978A-1A32CB8F069F}" destId="{0B3FC498-E531-44B5-B06C-A4E090A2A05E}" srcOrd="0" destOrd="5" presId="urn:microsoft.com/office/officeart/2005/8/layout/hList1"/>
    <dgm:cxn modelId="{B9303522-50C5-4D02-A8DD-8F8C932A0815}" type="presOf" srcId="{FADE32A6-D19C-444C-B1E9-EE4FDFBFDB04}" destId="{0B3FC498-E531-44B5-B06C-A4E090A2A05E}" srcOrd="0" destOrd="3" presId="urn:microsoft.com/office/officeart/2005/8/layout/hList1"/>
    <dgm:cxn modelId="{D02F8D25-24BF-4524-BF28-32BA421BE12B}" type="presOf" srcId="{BB715857-4923-4B1A-8148-257E9D979159}" destId="{691D0AB3-5B92-4717-9701-97427F93764D}" srcOrd="0" destOrd="0" presId="urn:microsoft.com/office/officeart/2005/8/layout/hList1"/>
    <dgm:cxn modelId="{2488D62B-16E6-4D8D-B050-7E05E74F1C64}" type="presOf" srcId="{7524078D-3971-42C8-9EB7-23C7991C60D3}" destId="{382137BB-D93C-491B-8C7B-67D3FD15E19D}" srcOrd="0" destOrd="0" presId="urn:microsoft.com/office/officeart/2005/8/layout/hList1"/>
    <dgm:cxn modelId="{BAC43334-652F-43AF-BF87-5B16FA3C545C}" srcId="{8654C8CD-B457-49F0-A6C7-1E4BD158BB84}" destId="{C4495216-CB33-4F8E-B410-3A968A90551D}" srcOrd="1" destOrd="0" parTransId="{4725985D-F0B1-41A8-B073-E3911205FA03}" sibTransId="{6832B73E-93CC-461D-82CA-08741D2E4608}"/>
    <dgm:cxn modelId="{C57F4C3B-7925-4A91-9BBE-C9B3CCDD8C8F}" type="presOf" srcId="{5A06DC81-BD42-4EEF-9CBE-580BE10E5E4C}" destId="{0B3FC498-E531-44B5-B06C-A4E090A2A05E}" srcOrd="0" destOrd="1" presId="urn:microsoft.com/office/officeart/2005/8/layout/hList1"/>
    <dgm:cxn modelId="{F670363E-3B47-445C-A1D2-199F4AC3BC61}" srcId="{964E23F0-DDC4-4739-8AF6-5C152F177E5D}" destId="{7DAC22E9-6314-4625-A76F-60A333B11AF4}" srcOrd="6" destOrd="0" parTransId="{241E5022-022A-4AE7-AF79-2E39F4EF2FC0}" sibTransId="{3C2A5E33-426A-41F0-BE85-50AF5BBAA207}"/>
    <dgm:cxn modelId="{4F829540-EFA4-497C-94DA-ABF9B1733E8C}" type="presOf" srcId="{8654C8CD-B457-49F0-A6C7-1E4BD158BB84}" destId="{668CE738-07AC-4B40-B411-B84288EA3BC1}" srcOrd="0" destOrd="0" presId="urn:microsoft.com/office/officeart/2005/8/layout/hList1"/>
    <dgm:cxn modelId="{7930645C-3D12-4AE0-91DA-AC3148313E29}" srcId="{71FE268E-8EE8-4EE6-998E-6AAD29F7A82D}" destId="{040B56C7-5450-4226-88A5-02E36A527E2A}" srcOrd="1" destOrd="0" parTransId="{8D8E7F63-272C-4EB9-8814-AA19A6EE8733}" sibTransId="{46AAA0BF-DC67-4AE3-8CAA-2BCB87B9A6BE}"/>
    <dgm:cxn modelId="{B031D85E-B409-4592-AAED-AFC2733D5890}" srcId="{FE81B940-1E86-426D-99EC-7DE7CCB9703D}" destId="{7524078D-3971-42C8-9EB7-23C7991C60D3}" srcOrd="0" destOrd="0" parTransId="{920A39B4-5760-4DC3-B599-93CA227C3141}" sibTransId="{008A5726-2378-4008-BC3E-79E3354CEA8A}"/>
    <dgm:cxn modelId="{CDB55A61-48E1-4841-B6BC-BF81550EF516}" srcId="{BB715857-4923-4B1A-8148-257E9D979159}" destId="{FE81B940-1E86-426D-99EC-7DE7CCB9703D}" srcOrd="0" destOrd="0" parTransId="{602D39D1-6577-44AE-B1B4-130B52A67CEB}" sibTransId="{442572F5-69B0-42A6-AB57-143FB1866341}"/>
    <dgm:cxn modelId="{6BBD8643-F437-4CFB-B9B6-A1EA2B907F02}" type="presOf" srcId="{ADD7A7AE-26BE-4E54-9B3C-605C184AC16A}" destId="{52EC684A-C2FA-48C8-81DF-7AEECA97669E}" srcOrd="0" destOrd="2" presId="urn:microsoft.com/office/officeart/2005/8/layout/hList1"/>
    <dgm:cxn modelId="{7C72CE4B-8301-4C51-AAC8-A8E867A77369}" type="presOf" srcId="{FE81B940-1E86-426D-99EC-7DE7CCB9703D}" destId="{F073394A-F423-4E90-8788-058B6A7BE74B}" srcOrd="0" destOrd="0" presId="urn:microsoft.com/office/officeart/2005/8/layout/hList1"/>
    <dgm:cxn modelId="{FF9AB16C-131D-43BC-82CD-214D7C0F12C2}" srcId="{D9506BDD-D0C6-485C-95F9-B6AF6C6289F5}" destId="{FFCDCF5A-FDBF-4596-9945-8510389AC739}" srcOrd="0" destOrd="0" parTransId="{A6F56642-BAC9-44A3-B928-3163DB749E94}" sibTransId="{C0A846DE-3782-4ADF-AEBB-87C97D69EC71}"/>
    <dgm:cxn modelId="{319A746E-C59E-4E6E-B21A-9F6F6AD63D66}" srcId="{71FE268E-8EE8-4EE6-998E-6AAD29F7A82D}" destId="{ADD7A7AE-26BE-4E54-9B3C-605C184AC16A}" srcOrd="2" destOrd="0" parTransId="{0388FC1B-15B9-48C9-81BB-883628FCC923}" sibTransId="{D41FC638-218B-4A0C-AC2D-981BEB29DCE5}"/>
    <dgm:cxn modelId="{9BB5FB4E-2734-4554-B09E-61D822FC68A1}" type="presOf" srcId="{FB26809D-B4D7-4C49-B07B-1F96A9AF4078}" destId="{0B3FC498-E531-44B5-B06C-A4E090A2A05E}" srcOrd="0" destOrd="2" presId="urn:microsoft.com/office/officeart/2005/8/layout/hList1"/>
    <dgm:cxn modelId="{5D96E352-62DB-4418-836F-AB907535833A}" srcId="{964E23F0-DDC4-4739-8AF6-5C152F177E5D}" destId="{5A06DC81-BD42-4EEF-9CBE-580BE10E5E4C}" srcOrd="1" destOrd="0" parTransId="{90E005F4-65BC-456C-919E-F98FBE909679}" sibTransId="{99AE77E6-5364-49CB-B1FC-4B95B4DD2874}"/>
    <dgm:cxn modelId="{76588553-D0F4-4E3A-AAD3-C9DBFDA1B34A}" type="presOf" srcId="{CF7A79BD-384E-4928-828C-3B39354234E2}" destId="{19AD99EA-65BE-40EE-9195-720C99C648E6}" srcOrd="0" destOrd="0" presId="urn:microsoft.com/office/officeart/2005/8/layout/hList1"/>
    <dgm:cxn modelId="{71CA6275-AC26-40CE-B96C-EB6843E46A30}" srcId="{964E23F0-DDC4-4739-8AF6-5C152F177E5D}" destId="{07932999-92A4-4653-978A-1A32CB8F069F}" srcOrd="5" destOrd="0" parTransId="{F1182F42-E5C5-4AB3-A6C8-E5F77AED3F93}" sibTransId="{A84CCA8B-E258-4996-AD84-5067CC0C1AA5}"/>
    <dgm:cxn modelId="{8018237A-7BB6-4898-BC00-765C7665145B}" type="presOf" srcId="{FB01A811-F967-4807-B602-7B71F01C01B4}" destId="{19AD99EA-65BE-40EE-9195-720C99C648E6}" srcOrd="0" destOrd="2" presId="urn:microsoft.com/office/officeart/2005/8/layout/hList1"/>
    <dgm:cxn modelId="{8EEBEA5A-859D-437B-81F2-660F3E32D3D2}" type="presOf" srcId="{609102C5-7377-423D-9CBB-3DA76775671B}" destId="{382137BB-D93C-491B-8C7B-67D3FD15E19D}" srcOrd="0" destOrd="1" presId="urn:microsoft.com/office/officeart/2005/8/layout/hList1"/>
    <dgm:cxn modelId="{C840627B-22F8-4CE5-8EAB-0CA880A319A6}" srcId="{BB715857-4923-4B1A-8148-257E9D979159}" destId="{71FE268E-8EE8-4EE6-998E-6AAD29F7A82D}" srcOrd="1" destOrd="0" parTransId="{AFC78060-E4D0-4991-ADF2-ED26D9422E60}" sibTransId="{EFBCDEF3-7DC9-473F-BFC6-AD3C0B79DA4C}"/>
    <dgm:cxn modelId="{DE906094-61FB-4A2A-91F1-EF0B4EBE6DE6}" type="presOf" srcId="{7DAC22E9-6314-4625-A76F-60A333B11AF4}" destId="{0B3FC498-E531-44B5-B06C-A4E090A2A05E}" srcOrd="0" destOrd="6" presId="urn:microsoft.com/office/officeart/2005/8/layout/hList1"/>
    <dgm:cxn modelId="{17A88C94-2247-4708-AD47-A353C9C860F4}" type="presOf" srcId="{36E35B5F-08A5-4524-9286-28929281567E}" destId="{0B3FC498-E531-44B5-B06C-A4E090A2A05E}" srcOrd="0" destOrd="0" presId="urn:microsoft.com/office/officeart/2005/8/layout/hList1"/>
    <dgm:cxn modelId="{E049E794-F1A5-4ABA-B77B-9F243C25116C}" type="presOf" srcId="{71FE268E-8EE8-4EE6-998E-6AAD29F7A82D}" destId="{28FBA856-55ED-4AE9-B89E-5D0573C9BB24}" srcOrd="0" destOrd="0" presId="urn:microsoft.com/office/officeart/2005/8/layout/hList1"/>
    <dgm:cxn modelId="{D7684DA4-6321-4B22-AE66-37C0A5B5E13B}" type="presOf" srcId="{FADB250D-558A-47CA-AB53-31C108150A4E}" destId="{52EC684A-C2FA-48C8-81DF-7AEECA97669E}" srcOrd="0" destOrd="0" presId="urn:microsoft.com/office/officeart/2005/8/layout/hList1"/>
    <dgm:cxn modelId="{B5B38DAD-9D9A-4A7F-91BF-D13D40D372F0}" srcId="{71FE268E-8EE8-4EE6-998E-6AAD29F7A82D}" destId="{FADB250D-558A-47CA-AB53-31C108150A4E}" srcOrd="0" destOrd="0" parTransId="{30048EFA-8424-4A30-BE07-1938C5998A59}" sibTransId="{CC938B10-BC08-4487-BF6C-0837F45E7FBC}"/>
    <dgm:cxn modelId="{F5612FAE-F006-4E9B-91AC-5A38CAF013AA}" srcId="{FE81B940-1E86-426D-99EC-7DE7CCB9703D}" destId="{609102C5-7377-423D-9CBB-3DA76775671B}" srcOrd="1" destOrd="0" parTransId="{BBFB80CA-53AB-49E6-8815-2692D7756FDB}" sibTransId="{B8FBA1DF-423D-4250-AE53-F0450461B2F0}"/>
    <dgm:cxn modelId="{1D14A9B3-89B4-45EA-AE90-ED13DBE8303C}" srcId="{964E23F0-DDC4-4739-8AF6-5C152F177E5D}" destId="{3FF06B72-F27D-4CFD-A211-9A529C82A7F5}" srcOrd="4" destOrd="0" parTransId="{7B33EB19-3C3C-4156-A83C-5EBCE9D3F18B}" sibTransId="{42B6A66E-9EBC-4F76-A8A4-F0A94C09C0F9}"/>
    <dgm:cxn modelId="{A2F440C0-153D-48E6-A876-F5BBEC0E7F79}" type="presOf" srcId="{DA14D6A8-4836-4275-8891-91AE594D8883}" destId="{382137BB-D93C-491B-8C7B-67D3FD15E19D}" srcOrd="0" destOrd="2" presId="urn:microsoft.com/office/officeart/2005/8/layout/hList1"/>
    <dgm:cxn modelId="{D4F7F9C0-BA1D-441A-8417-5DCF8D5B5C4D}" type="presOf" srcId="{964E23F0-DDC4-4739-8AF6-5C152F177E5D}" destId="{02ED3426-C53F-4246-A03A-423DA9339D26}" srcOrd="0" destOrd="0" presId="urn:microsoft.com/office/officeart/2005/8/layout/hList1"/>
    <dgm:cxn modelId="{636F88CF-EADB-4D4B-96B6-A4D380600E39}" srcId="{BB715857-4923-4B1A-8148-257E9D979159}" destId="{8654C8CD-B457-49F0-A6C7-1E4BD158BB84}" srcOrd="2" destOrd="0" parTransId="{46EDC975-7EE1-4648-AB72-9D4CA8F08538}" sibTransId="{96B62A71-5F22-470D-AF52-A81ACDFC28EF}"/>
    <dgm:cxn modelId="{C4D83BD5-3964-4A6B-A30F-485DF7FF36A3}" srcId="{964E23F0-DDC4-4739-8AF6-5C152F177E5D}" destId="{36E35B5F-08A5-4524-9286-28929281567E}" srcOrd="0" destOrd="0" parTransId="{791A187C-810B-47F9-AADD-940DB96208EF}" sibTransId="{8CEF41A5-A7C4-45D9-8FE0-E89F6961D5F2}"/>
    <dgm:cxn modelId="{E5E8DED7-270B-4E0D-9A00-8071D5955A71}" type="presOf" srcId="{D9506BDD-D0C6-485C-95F9-B6AF6C6289F5}" destId="{CC07B9C3-C77A-446D-8E2A-63184500BF73}" srcOrd="0" destOrd="0" presId="urn:microsoft.com/office/officeart/2005/8/layout/hList1"/>
    <dgm:cxn modelId="{49EA05DC-D5D2-40E9-842A-78171B291B28}" srcId="{BB715857-4923-4B1A-8148-257E9D979159}" destId="{964E23F0-DDC4-4739-8AF6-5C152F177E5D}" srcOrd="3" destOrd="0" parTransId="{0F0EFBAE-8466-4DEB-AC6F-D4410002D389}" sibTransId="{EF9DCDE2-2E43-42C5-B290-FFF6BAF4F61C}"/>
    <dgm:cxn modelId="{41CF24DE-0E11-43FB-8C4B-DA9F5F94C019}" type="presOf" srcId="{3FF06B72-F27D-4CFD-A211-9A529C82A7F5}" destId="{0B3FC498-E531-44B5-B06C-A4E090A2A05E}" srcOrd="0" destOrd="4" presId="urn:microsoft.com/office/officeart/2005/8/layout/hList1"/>
    <dgm:cxn modelId="{BBCD48E2-FBCD-4B12-BD17-FD749D4152AC}" type="presOf" srcId="{040B56C7-5450-4226-88A5-02E36A527E2A}" destId="{52EC684A-C2FA-48C8-81DF-7AEECA97669E}" srcOrd="0" destOrd="1" presId="urn:microsoft.com/office/officeart/2005/8/layout/hList1"/>
    <dgm:cxn modelId="{2903BDE3-B5D4-46F9-AFFA-06B95E72BF33}" srcId="{BB715857-4923-4B1A-8148-257E9D979159}" destId="{D9506BDD-D0C6-485C-95F9-B6AF6C6289F5}" srcOrd="4" destOrd="0" parTransId="{2D361339-B521-4F72-9E11-255B8C4130AE}" sibTransId="{700135FF-DD1D-48EA-B8CE-4CD90FDC4C99}"/>
    <dgm:cxn modelId="{03E213E7-0015-41AE-AEB4-C097C381F2CA}" type="presOf" srcId="{C4495216-CB33-4F8E-B410-3A968A90551D}" destId="{19AD99EA-65BE-40EE-9195-720C99C648E6}" srcOrd="0" destOrd="1" presId="urn:microsoft.com/office/officeart/2005/8/layout/hList1"/>
    <dgm:cxn modelId="{3BAC27E9-AC92-42E3-AAF3-1CA5B4D2D02D}" srcId="{FE81B940-1E86-426D-99EC-7DE7CCB9703D}" destId="{DA14D6A8-4836-4275-8891-91AE594D8883}" srcOrd="2" destOrd="0" parTransId="{85C9B212-3315-49DB-9028-C3D202C193D4}" sibTransId="{588DAE27-F061-437B-BC9E-A5610B843548}"/>
    <dgm:cxn modelId="{98453EF3-5DB0-48CA-BDEC-829E5AEDF9A0}" type="presOf" srcId="{FFCDCF5A-FDBF-4596-9945-8510389AC739}" destId="{BD6C471A-77A3-4FAE-9608-80B678B09C40}" srcOrd="0" destOrd="0" presId="urn:microsoft.com/office/officeart/2005/8/layout/hList1"/>
    <dgm:cxn modelId="{6ECA3AFA-71AE-4480-8E14-1FA4DFFFCC31}" srcId="{964E23F0-DDC4-4739-8AF6-5C152F177E5D}" destId="{FB26809D-B4D7-4C49-B07B-1F96A9AF4078}" srcOrd="2" destOrd="0" parTransId="{C68FB4F0-8445-41C4-BB9F-3B3A0A9BA551}" sibTransId="{2F96DE79-AF6B-4049-9C49-C136C8091CFA}"/>
    <dgm:cxn modelId="{C60944FC-07C6-4767-85ED-FADAE491EDE8}" srcId="{8654C8CD-B457-49F0-A6C7-1E4BD158BB84}" destId="{FB01A811-F967-4807-B602-7B71F01C01B4}" srcOrd="2" destOrd="0" parTransId="{4E934C78-08E4-4F17-940A-B6332D71CEE0}" sibTransId="{92AB01ED-35E4-48F8-93B6-8FF158CE9F8F}"/>
    <dgm:cxn modelId="{4BF3E3F3-F2FB-4BEB-9BBA-5F2586B389B2}" type="presParOf" srcId="{691D0AB3-5B92-4717-9701-97427F93764D}" destId="{C0690B8C-2A49-4C00-860A-1C465FD2C981}" srcOrd="0" destOrd="0" presId="urn:microsoft.com/office/officeart/2005/8/layout/hList1"/>
    <dgm:cxn modelId="{0D1CD9A9-2C17-4533-82C5-E65C7FBECE37}" type="presParOf" srcId="{C0690B8C-2A49-4C00-860A-1C465FD2C981}" destId="{F073394A-F423-4E90-8788-058B6A7BE74B}" srcOrd="0" destOrd="0" presId="urn:microsoft.com/office/officeart/2005/8/layout/hList1"/>
    <dgm:cxn modelId="{A30A6636-7FE6-4F5D-A288-581606952B49}" type="presParOf" srcId="{C0690B8C-2A49-4C00-860A-1C465FD2C981}" destId="{382137BB-D93C-491B-8C7B-67D3FD15E19D}" srcOrd="1" destOrd="0" presId="urn:microsoft.com/office/officeart/2005/8/layout/hList1"/>
    <dgm:cxn modelId="{C978F6E7-C9B0-4C46-A7C5-55B496EF6C82}" type="presParOf" srcId="{691D0AB3-5B92-4717-9701-97427F93764D}" destId="{636A9D00-4CA9-4D29-B599-CAC477CC15AA}" srcOrd="1" destOrd="0" presId="urn:microsoft.com/office/officeart/2005/8/layout/hList1"/>
    <dgm:cxn modelId="{29D88A05-A6DC-45EC-BC74-74074BDCDEA8}" type="presParOf" srcId="{691D0AB3-5B92-4717-9701-97427F93764D}" destId="{BD9B7D13-6BDD-4468-95F3-36472BE031F2}" srcOrd="2" destOrd="0" presId="urn:microsoft.com/office/officeart/2005/8/layout/hList1"/>
    <dgm:cxn modelId="{E98B649C-B8F5-4C5E-9A00-BC189759C174}" type="presParOf" srcId="{BD9B7D13-6BDD-4468-95F3-36472BE031F2}" destId="{28FBA856-55ED-4AE9-B89E-5D0573C9BB24}" srcOrd="0" destOrd="0" presId="urn:microsoft.com/office/officeart/2005/8/layout/hList1"/>
    <dgm:cxn modelId="{2FE8D645-CA5F-4FB1-9674-DD835600A393}" type="presParOf" srcId="{BD9B7D13-6BDD-4468-95F3-36472BE031F2}" destId="{52EC684A-C2FA-48C8-81DF-7AEECA97669E}" srcOrd="1" destOrd="0" presId="urn:microsoft.com/office/officeart/2005/8/layout/hList1"/>
    <dgm:cxn modelId="{DAD3D57C-B358-49A4-AD92-FEBA1F888FB0}" type="presParOf" srcId="{691D0AB3-5B92-4717-9701-97427F93764D}" destId="{730A08D7-DAC7-41F4-B45B-955CA2A6B41E}" srcOrd="3" destOrd="0" presId="urn:microsoft.com/office/officeart/2005/8/layout/hList1"/>
    <dgm:cxn modelId="{14A1D1B5-2459-4D85-9A80-190CE899615B}" type="presParOf" srcId="{691D0AB3-5B92-4717-9701-97427F93764D}" destId="{1BE69E8D-579C-4195-B6AA-C0473C4AD768}" srcOrd="4" destOrd="0" presId="urn:microsoft.com/office/officeart/2005/8/layout/hList1"/>
    <dgm:cxn modelId="{87C86314-BA9D-4416-B8EC-9DADC3C1F979}" type="presParOf" srcId="{1BE69E8D-579C-4195-B6AA-C0473C4AD768}" destId="{668CE738-07AC-4B40-B411-B84288EA3BC1}" srcOrd="0" destOrd="0" presId="urn:microsoft.com/office/officeart/2005/8/layout/hList1"/>
    <dgm:cxn modelId="{C95A141E-8A08-48A5-8724-7C0F40B450B8}" type="presParOf" srcId="{1BE69E8D-579C-4195-B6AA-C0473C4AD768}" destId="{19AD99EA-65BE-40EE-9195-720C99C648E6}" srcOrd="1" destOrd="0" presId="urn:microsoft.com/office/officeart/2005/8/layout/hList1"/>
    <dgm:cxn modelId="{3E745673-D7F0-49F0-9856-3B96453A12BC}" type="presParOf" srcId="{691D0AB3-5B92-4717-9701-97427F93764D}" destId="{D02C7EFF-6B15-4265-9315-402F95E7B0FA}" srcOrd="5" destOrd="0" presId="urn:microsoft.com/office/officeart/2005/8/layout/hList1"/>
    <dgm:cxn modelId="{72C48F6A-D6A9-455E-911D-C7CE35A858F8}" type="presParOf" srcId="{691D0AB3-5B92-4717-9701-97427F93764D}" destId="{8667F557-A19B-47F0-8E95-CB02753A34EF}" srcOrd="6" destOrd="0" presId="urn:microsoft.com/office/officeart/2005/8/layout/hList1"/>
    <dgm:cxn modelId="{B85C2080-F590-45A1-8E7C-54344E6FD0FA}" type="presParOf" srcId="{8667F557-A19B-47F0-8E95-CB02753A34EF}" destId="{02ED3426-C53F-4246-A03A-423DA9339D26}" srcOrd="0" destOrd="0" presId="urn:microsoft.com/office/officeart/2005/8/layout/hList1"/>
    <dgm:cxn modelId="{5D2992B8-46F8-4E36-81DA-90769DC5D100}" type="presParOf" srcId="{8667F557-A19B-47F0-8E95-CB02753A34EF}" destId="{0B3FC498-E531-44B5-B06C-A4E090A2A05E}" srcOrd="1" destOrd="0" presId="urn:microsoft.com/office/officeart/2005/8/layout/hList1"/>
    <dgm:cxn modelId="{8A4B30C5-B829-425D-9655-0F4437849B72}" type="presParOf" srcId="{691D0AB3-5B92-4717-9701-97427F93764D}" destId="{0BB25E1E-3D39-4133-9EA9-8D5CF54790B3}" srcOrd="7" destOrd="0" presId="urn:microsoft.com/office/officeart/2005/8/layout/hList1"/>
    <dgm:cxn modelId="{73E26AD6-B0EC-4A5A-8A41-17B4B4645DD5}" type="presParOf" srcId="{691D0AB3-5B92-4717-9701-97427F93764D}" destId="{479A0899-21CE-4214-874F-83F164BBE3FD}" srcOrd="8" destOrd="0" presId="urn:microsoft.com/office/officeart/2005/8/layout/hList1"/>
    <dgm:cxn modelId="{57972A43-538E-440A-9117-D071FD4E0218}" type="presParOf" srcId="{479A0899-21CE-4214-874F-83F164BBE3FD}" destId="{CC07B9C3-C77A-446D-8E2A-63184500BF73}" srcOrd="0" destOrd="0" presId="urn:microsoft.com/office/officeart/2005/8/layout/hList1"/>
    <dgm:cxn modelId="{9193679F-1218-47D2-BF04-3957A1D536BB}" type="presParOf" srcId="{479A0899-21CE-4214-874F-83F164BBE3FD}" destId="{BD6C471A-77A3-4FAE-9608-80B678B09C4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368B1-FC48-42D5-95BD-325711E400AE}">
      <dsp:nvSpPr>
        <dsp:cNvPr id="0" name=""/>
        <dsp:cNvSpPr/>
      </dsp:nvSpPr>
      <dsp:spPr>
        <a:xfrm>
          <a:off x="828512" y="-398761"/>
          <a:ext cx="2880007" cy="2880007"/>
        </a:xfrm>
        <a:prstGeom prst="ellipse">
          <a:avLst/>
        </a:prstGeom>
        <a:solidFill>
          <a:srgbClr val="3C7560">
            <a:alpha val="50000"/>
          </a:srgb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t" anchorCtr="0">
          <a:noAutofit/>
        </a:bodyPr>
        <a:lstStyle/>
        <a:p>
          <a:pPr marL="0" lvl="0" indent="0" algn="ctr" defTabSz="444500">
            <a:lnSpc>
              <a:spcPct val="90000"/>
            </a:lnSpc>
            <a:spcBef>
              <a:spcPct val="0"/>
            </a:spcBef>
            <a:spcAft>
              <a:spcPct val="35000"/>
            </a:spcAft>
            <a:buNone/>
          </a:pPr>
          <a:endParaRPr lang="fr-FR" sz="1000" b="1" kern="1200" dirty="0"/>
        </a:p>
        <a:p>
          <a:pPr marL="0" lvl="0" indent="0" algn="ctr" defTabSz="444500">
            <a:lnSpc>
              <a:spcPct val="90000"/>
            </a:lnSpc>
            <a:spcBef>
              <a:spcPct val="0"/>
            </a:spcBef>
            <a:spcAft>
              <a:spcPct val="35000"/>
            </a:spcAft>
            <a:buNone/>
          </a:pPr>
          <a:r>
            <a:rPr lang="fr-FR" sz="1000" kern="1200" dirty="0"/>
            <a:t>Actionnaires non familiaux et non-salariés</a:t>
          </a:r>
          <a:endParaRPr lang="fr-FR" sz="900" kern="1200" dirty="0"/>
        </a:p>
      </dsp:txBody>
      <dsp:txXfrm>
        <a:off x="1212513" y="105240"/>
        <a:ext cx="2112005" cy="1296003"/>
      </dsp:txXfrm>
    </dsp:sp>
    <dsp:sp modelId="{4B25A1C1-D5A3-4847-BE20-44B68310F246}">
      <dsp:nvSpPr>
        <dsp:cNvPr id="0" name=""/>
        <dsp:cNvSpPr/>
      </dsp:nvSpPr>
      <dsp:spPr>
        <a:xfrm>
          <a:off x="1549885" y="850730"/>
          <a:ext cx="2880007" cy="2880007"/>
        </a:xfrm>
        <a:prstGeom prst="ellipse">
          <a:avLst/>
        </a:prstGeom>
        <a:solidFill>
          <a:srgbClr val="55A185">
            <a:alpha val="50000"/>
          </a:srgb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fr-FR" sz="1000" b="1" kern="1200" dirty="0"/>
            <a:t>		       </a:t>
          </a:r>
        </a:p>
        <a:p>
          <a:pPr marL="0" lvl="0" indent="0" algn="just" defTabSz="444500">
            <a:lnSpc>
              <a:spcPct val="90000"/>
            </a:lnSpc>
            <a:spcBef>
              <a:spcPct val="0"/>
            </a:spcBef>
            <a:spcAft>
              <a:spcPct val="35000"/>
            </a:spcAft>
            <a:buNone/>
          </a:pPr>
          <a:r>
            <a:rPr lang="fr-FR" sz="1000" kern="1200" dirty="0"/>
            <a:t>		</a:t>
          </a:r>
        </a:p>
      </dsp:txBody>
      <dsp:txXfrm>
        <a:off x="2430687" y="1594732"/>
        <a:ext cx="1728004" cy="1584004"/>
      </dsp:txXfrm>
    </dsp:sp>
    <dsp:sp modelId="{DCE27925-4328-4180-AD38-69F429609BAC}">
      <dsp:nvSpPr>
        <dsp:cNvPr id="0" name=""/>
        <dsp:cNvSpPr/>
      </dsp:nvSpPr>
      <dsp:spPr>
        <a:xfrm>
          <a:off x="107139" y="850730"/>
          <a:ext cx="2880007" cy="2880007"/>
        </a:xfrm>
        <a:prstGeom prst="ellipse">
          <a:avLst/>
        </a:prstGeom>
        <a:solidFill>
          <a:schemeClr val="accent3">
            <a:alpha val="5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r>
            <a:rPr lang="fr-FR" sz="900" b="1" kern="1200" dirty="0"/>
            <a:t>	</a:t>
          </a:r>
        </a:p>
        <a:p>
          <a:pPr marL="0" lvl="0" indent="0" algn="l" defTabSz="400050">
            <a:lnSpc>
              <a:spcPct val="90000"/>
            </a:lnSpc>
            <a:spcBef>
              <a:spcPct val="0"/>
            </a:spcBef>
            <a:spcAft>
              <a:spcPct val="35000"/>
            </a:spcAft>
            <a:buNone/>
          </a:pPr>
          <a:r>
            <a:rPr lang="fr-FR" sz="1000" kern="1200" dirty="0"/>
            <a:t>    Membres de </a:t>
          </a:r>
        </a:p>
        <a:p>
          <a:pPr marL="0" lvl="0" indent="0" algn="l" defTabSz="400050">
            <a:lnSpc>
              <a:spcPct val="90000"/>
            </a:lnSpc>
            <a:spcBef>
              <a:spcPct val="0"/>
            </a:spcBef>
            <a:spcAft>
              <a:spcPct val="35000"/>
            </a:spcAft>
            <a:buNone/>
          </a:pPr>
          <a:r>
            <a:rPr lang="fr-FR" sz="1000" kern="1200" dirty="0"/>
            <a:t>        la famille</a:t>
          </a:r>
        </a:p>
      </dsp:txBody>
      <dsp:txXfrm>
        <a:off x="378339" y="1594732"/>
        <a:ext cx="1728004" cy="1584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346D1-D3C4-423E-B743-A85BA04F8FA5}">
      <dsp:nvSpPr>
        <dsp:cNvPr id="0" name=""/>
        <dsp:cNvSpPr/>
      </dsp:nvSpPr>
      <dsp:spPr>
        <a:xfrm>
          <a:off x="3408466" y="6335"/>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ctr" anchorCtr="0">
          <a:noAutofit/>
        </a:bodyPr>
        <a:lstStyle/>
        <a:p>
          <a:pPr marL="72000" lvl="0" indent="-72000" algn="ctr" defTabSz="488950">
            <a:lnSpc>
              <a:spcPct val="90000"/>
            </a:lnSpc>
            <a:spcBef>
              <a:spcPct val="0"/>
            </a:spcBef>
            <a:spcAft>
              <a:spcPct val="35000"/>
            </a:spcAft>
            <a:buClr>
              <a:srgbClr val="55A185"/>
            </a:buClr>
            <a:buSzPct val="100000"/>
            <a:buFont typeface="Arial" panose="020B0604020202020204" pitchFamily="34" charset="0"/>
            <a:buNone/>
          </a:pPr>
          <a:r>
            <a:rPr kumimoji="0" lang="fr-FR" sz="1100" b="1" i="0" u="none" strike="noStrike" kern="1200" cap="none" spc="0" normalizeH="0" baseline="0" noProof="0" dirty="0">
              <a:ln>
                <a:noFill/>
              </a:ln>
              <a:solidFill>
                <a:schemeClr val="accent6"/>
              </a:solidFill>
              <a:effectLst/>
              <a:uLnTx/>
              <a:uFillTx/>
              <a:latin typeface="Lato"/>
              <a:ea typeface="+mn-ea"/>
              <a:cs typeface="+mn-cs"/>
            </a:rPr>
            <a:t>Gestion durable &amp; responsable</a:t>
          </a:r>
        </a:p>
        <a:p>
          <a:pPr marL="72000" lvl="1" indent="-72000" algn="l" defTabSz="400050">
            <a:lnSpc>
              <a:spcPct val="90000"/>
            </a:lnSpc>
            <a:spcBef>
              <a:spcPct val="0"/>
            </a:spcBef>
            <a:spcAft>
              <a:spcPct val="15000"/>
            </a:spcAft>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Investir pour la prochaine génération</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a:p>
          <a:pPr marL="72000" lvl="1" indent="-72000" algn="l" defTabSz="400050">
            <a:lnSpc>
              <a:spcPct val="90000"/>
            </a:lnSpc>
            <a:spcBef>
              <a:spcPct val="0"/>
            </a:spcBef>
            <a:spcAft>
              <a:spcPct val="15000"/>
            </a:spcAft>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Assurer continuité et résilience</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a:p>
          <a:pPr marL="72000" lvl="1" indent="-72000" algn="l" defTabSz="400050">
            <a:lnSpc>
              <a:spcPct val="90000"/>
            </a:lnSpc>
            <a:spcBef>
              <a:spcPct val="0"/>
            </a:spcBef>
            <a:spcAft>
              <a:spcPct val="15000"/>
            </a:spcAft>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Préserver et transmettre le capital</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a:p>
          <a:pPr marL="72000" lvl="1" indent="-72000" algn="l" defTabSz="400050">
            <a:lnSpc>
              <a:spcPct val="90000"/>
            </a:lnSpc>
            <a:spcBef>
              <a:spcPct val="0"/>
            </a:spcBef>
            <a:spcAft>
              <a:spcPct val="15000"/>
            </a:spcAft>
            <a:buClrTx/>
            <a:buSzPct val="150000"/>
            <a:buFont typeface="Arial" panose="020B0604020202020204" pitchFamily="34" charset="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Faire grandir et prospérer l’entreprise</a:t>
          </a:r>
          <a:endParaRPr kumimoji="0" lang="fr-FR" sz="900" b="0" i="0" u="none" strike="noStrike" kern="1200" cap="none" spc="0" normalizeH="0" baseline="0" noProof="0" dirty="0">
            <a:ln>
              <a:noFill/>
            </a:ln>
            <a:solidFill>
              <a:schemeClr val="accent6"/>
            </a:solidFill>
            <a:effectLst/>
            <a:uLnTx/>
            <a:uFillTx/>
            <a:latin typeface="Lato"/>
            <a:ea typeface="+mn-ea"/>
            <a:cs typeface="+mn-cs"/>
          </a:endParaRPr>
        </a:p>
      </dsp:txBody>
      <dsp:txXfrm>
        <a:off x="3455915" y="53784"/>
        <a:ext cx="2039542" cy="877103"/>
      </dsp:txXfrm>
    </dsp:sp>
    <dsp:sp modelId="{DFCE95B6-D1DB-4ECB-8B72-E3BEA6D4BEAF}">
      <dsp:nvSpPr>
        <dsp:cNvPr id="0" name=""/>
        <dsp:cNvSpPr/>
      </dsp:nvSpPr>
      <dsp:spPr>
        <a:xfrm>
          <a:off x="2966241" y="727711"/>
          <a:ext cx="3980085" cy="3980085"/>
        </a:xfrm>
        <a:custGeom>
          <a:avLst/>
          <a:gdLst/>
          <a:ahLst/>
          <a:cxnLst/>
          <a:rect l="0" t="0" r="0" b="0"/>
          <a:pathLst>
            <a:path>
              <a:moveTo>
                <a:pt x="2726494" y="141284"/>
              </a:moveTo>
              <a:arcTo wR="1990042" hR="1990042" stAng="17503191" swAng="83288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4E63330-5702-4957-87B4-DABABB1E40CD}">
      <dsp:nvSpPr>
        <dsp:cNvPr id="0" name=""/>
        <dsp:cNvSpPr/>
      </dsp:nvSpPr>
      <dsp:spPr>
        <a:xfrm>
          <a:off x="5423123" y="1197248"/>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t" anchorCtr="0">
          <a:noAutofit/>
        </a:bodyPr>
        <a:lstStyle/>
        <a:p>
          <a:pPr marL="72000" lvl="0" indent="-72000" algn="ctr" defTabSz="488950">
            <a:lnSpc>
              <a:spcPct val="90000"/>
            </a:lnSpc>
            <a:spcBef>
              <a:spcPct val="0"/>
            </a:spcBef>
            <a:spcAft>
              <a:spcPct val="35000"/>
            </a:spcAft>
            <a:buNone/>
          </a:pPr>
          <a:r>
            <a:rPr lang="fr-FR" sz="1100" b="1" kern="1200" noProof="0" dirty="0">
              <a:solidFill>
                <a:schemeClr val="accent6"/>
              </a:solidFill>
            </a:rPr>
            <a:t>Le capital patient</a:t>
          </a:r>
        </a:p>
        <a:p>
          <a:pPr marL="72000" lvl="1" indent="-72000" algn="l" defTabSz="400050">
            <a:lnSpc>
              <a:spcPct val="90000"/>
            </a:lnSpc>
            <a:spcBef>
              <a:spcPct val="0"/>
            </a:spcBef>
            <a:spcAft>
              <a:spcPct val="15000"/>
            </a:spcAft>
            <a:buChar char="•"/>
          </a:pPr>
          <a:r>
            <a:rPr lang="fr-FR" sz="900" b="0" kern="1200" noProof="0" dirty="0">
              <a:solidFill>
                <a:schemeClr val="accent6"/>
              </a:solidFill>
            </a:rPr>
            <a:t>Performance économique solide à travers les cycles</a:t>
          </a:r>
          <a:endParaRPr lang="fr-FR" sz="900" kern="1200" noProof="0" dirty="0">
            <a:solidFill>
              <a:schemeClr val="accent6"/>
            </a:solidFill>
          </a:endParaRPr>
        </a:p>
        <a:p>
          <a:pPr marL="72000" lvl="1" indent="-72000" algn="l" defTabSz="400050">
            <a:lnSpc>
              <a:spcPct val="90000"/>
            </a:lnSpc>
            <a:spcBef>
              <a:spcPct val="0"/>
            </a:spcBef>
            <a:spcAft>
              <a:spcPct val="15000"/>
            </a:spcAft>
            <a:buChar char="•"/>
          </a:pPr>
          <a:r>
            <a:rPr lang="fr-FR" sz="900" b="0" kern="1200" noProof="0" dirty="0">
              <a:solidFill>
                <a:schemeClr val="accent6"/>
              </a:solidFill>
            </a:rPr>
            <a:t>Privilégier la durabilité de l’entreprise aux résultats à court terme</a:t>
          </a:r>
          <a:endParaRPr lang="fr-FR" sz="900" kern="1200" noProof="0" dirty="0">
            <a:solidFill>
              <a:schemeClr val="accent6"/>
            </a:solidFill>
          </a:endParaRPr>
        </a:p>
        <a:p>
          <a:pPr marL="72000" lvl="1" indent="-72000" algn="l" defTabSz="400050">
            <a:lnSpc>
              <a:spcPct val="90000"/>
            </a:lnSpc>
            <a:spcBef>
              <a:spcPct val="0"/>
            </a:spcBef>
            <a:spcAft>
              <a:spcPct val="15000"/>
            </a:spcAft>
            <a:buChar char="•"/>
          </a:pPr>
          <a:r>
            <a:rPr lang="fr-FR" sz="900" b="0" kern="1200" noProof="0" dirty="0">
              <a:solidFill>
                <a:schemeClr val="accent6"/>
              </a:solidFill>
            </a:rPr>
            <a:t>Création de valeur dans la durée</a:t>
          </a:r>
          <a:endParaRPr lang="fr-FR" sz="900" kern="1200" noProof="0" dirty="0">
            <a:solidFill>
              <a:schemeClr val="accent6"/>
            </a:solidFill>
          </a:endParaRPr>
        </a:p>
        <a:p>
          <a:pPr marL="72000" lvl="1" indent="-72000" algn="l" defTabSz="400050">
            <a:lnSpc>
              <a:spcPct val="90000"/>
            </a:lnSpc>
            <a:spcBef>
              <a:spcPct val="0"/>
            </a:spcBef>
            <a:spcAft>
              <a:spcPct val="15000"/>
            </a:spcAft>
            <a:buChar char="•"/>
          </a:pPr>
          <a:endParaRPr lang="fr-FR" sz="900" kern="1200" noProof="0" dirty="0">
            <a:solidFill>
              <a:schemeClr val="accent6"/>
            </a:solidFill>
          </a:endParaRPr>
        </a:p>
      </dsp:txBody>
      <dsp:txXfrm>
        <a:off x="5470572" y="1244697"/>
        <a:ext cx="2039542" cy="877103"/>
      </dsp:txXfrm>
    </dsp:sp>
    <dsp:sp modelId="{B5AD487E-1B1E-4715-A7A8-2A9ED1DEA3F7}">
      <dsp:nvSpPr>
        <dsp:cNvPr id="0" name=""/>
        <dsp:cNvSpPr/>
      </dsp:nvSpPr>
      <dsp:spPr>
        <a:xfrm>
          <a:off x="2673296" y="617485"/>
          <a:ext cx="3980085" cy="3980085"/>
        </a:xfrm>
        <a:custGeom>
          <a:avLst/>
          <a:gdLst/>
          <a:ahLst/>
          <a:cxnLst/>
          <a:rect l="0" t="0" r="0" b="0"/>
          <a:pathLst>
            <a:path>
              <a:moveTo>
                <a:pt x="3955120" y="1675818"/>
              </a:moveTo>
              <a:arcTo wR="1990042" hR="1990042" stAng="21054905" swAng="6594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F8390D1-550B-4D97-B54A-47A902EA63C8}">
      <dsp:nvSpPr>
        <dsp:cNvPr id="0" name=""/>
        <dsp:cNvSpPr/>
      </dsp:nvSpPr>
      <dsp:spPr>
        <a:xfrm>
          <a:off x="5430769" y="2799790"/>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t" anchorCtr="0">
          <a:noAutofit/>
        </a:bodyPr>
        <a:lstStyle/>
        <a:p>
          <a:pPr marL="72000" lvl="0" indent="-72000" algn="ctr" defTabSz="488950">
            <a:lnSpc>
              <a:spcPct val="90000"/>
            </a:lnSpc>
            <a:spcBef>
              <a:spcPct val="0"/>
            </a:spcBef>
            <a:spcAft>
              <a:spcPct val="35000"/>
            </a:spcAft>
            <a:buNone/>
          </a:pPr>
          <a:r>
            <a:rPr lang="fr-FR" sz="1100" b="1" kern="1200" noProof="0" dirty="0">
              <a:solidFill>
                <a:schemeClr val="accent6"/>
              </a:solidFill>
            </a:rPr>
            <a:t>Vision stratégique à long terme</a:t>
          </a:r>
        </a:p>
        <a:p>
          <a:pPr marL="72000" lvl="1" indent="-72000" algn="l" defTabSz="400050">
            <a:lnSpc>
              <a:spcPct val="90000"/>
            </a:lnSpc>
            <a:spcBef>
              <a:spcPct val="0"/>
            </a:spcBef>
            <a:spcAft>
              <a:spcPct val="15000"/>
            </a:spcAft>
            <a:buChar char="•"/>
          </a:pPr>
          <a:r>
            <a:rPr kumimoji="0" lang="fr-FR" altLang="fr-FR" sz="900" b="0" i="0" u="none" strike="noStrike" kern="1200" cap="none" spc="0" normalizeH="0" baseline="0" noProof="0" dirty="0">
              <a:ln>
                <a:noFill/>
              </a:ln>
              <a:solidFill>
                <a:schemeClr val="accent6"/>
              </a:solidFill>
              <a:effectLst/>
              <a:uLnTx/>
              <a:uFillTx/>
              <a:latin typeface="+mn-lt"/>
              <a:ea typeface="+mn-ea"/>
              <a:cs typeface="+mn-cs"/>
            </a:rPr>
            <a:t>Approche ciblée de l’investissement </a:t>
          </a:r>
        </a:p>
        <a:p>
          <a:pPr marL="72000" lvl="1" indent="-72000" algn="l" defTabSz="400050">
            <a:lnSpc>
              <a:spcPct val="90000"/>
            </a:lnSpc>
            <a:spcBef>
              <a:spcPct val="0"/>
            </a:spcBef>
            <a:spcAft>
              <a:spcPct val="15000"/>
            </a:spcAft>
            <a:buChar char="•"/>
          </a:pPr>
          <a:r>
            <a:rPr kumimoji="0" lang="fr-FR" altLang="fr-FR" sz="900" b="0" i="0" u="none" strike="noStrike" kern="1200" cap="none" spc="0" normalizeH="0" baseline="0" noProof="0" dirty="0">
              <a:ln>
                <a:noFill/>
              </a:ln>
              <a:solidFill>
                <a:schemeClr val="accent6"/>
              </a:solidFill>
              <a:effectLst/>
              <a:uLnTx/>
              <a:uFillTx/>
              <a:latin typeface="+mn-lt"/>
              <a:ea typeface="+mn-ea"/>
              <a:cs typeface="+mn-cs"/>
            </a:rPr>
            <a:t>Productivité de la R&amp;D</a:t>
          </a:r>
        </a:p>
        <a:p>
          <a:pPr marL="72000" lvl="1" indent="-72000" algn="l" defTabSz="400050">
            <a:lnSpc>
              <a:spcPct val="90000"/>
            </a:lnSpc>
            <a:spcBef>
              <a:spcPct val="0"/>
            </a:spcBef>
            <a:spcAft>
              <a:spcPct val="15000"/>
            </a:spcAft>
            <a:buChar char="•"/>
          </a:pPr>
          <a:r>
            <a:rPr kumimoji="0" lang="fr-FR" altLang="fr-FR" sz="900" b="0" i="0" u="none" strike="noStrike" kern="1200" cap="none" spc="0" normalizeH="0" baseline="0" noProof="0" dirty="0">
              <a:ln>
                <a:noFill/>
              </a:ln>
              <a:solidFill>
                <a:schemeClr val="accent6"/>
              </a:solidFill>
              <a:effectLst/>
              <a:uLnTx/>
              <a:uFillTx/>
              <a:latin typeface="+mn-lt"/>
              <a:ea typeface="+mn-ea"/>
              <a:cs typeface="+mn-cs"/>
            </a:rPr>
            <a:t>Faible endettement</a:t>
          </a:r>
        </a:p>
        <a:p>
          <a:pPr marL="72000" lvl="1" indent="-72000" algn="l" defTabSz="400050">
            <a:lnSpc>
              <a:spcPct val="90000"/>
            </a:lnSpc>
            <a:spcBef>
              <a:spcPct val="0"/>
            </a:spcBef>
            <a:spcAft>
              <a:spcPct val="15000"/>
            </a:spcAft>
            <a:buChar char="•"/>
          </a:pPr>
          <a:r>
            <a:rPr kumimoji="0" lang="fr-FR" altLang="fr-FR" sz="900" b="0" i="0" u="none" strike="noStrike" kern="1200" cap="none" spc="0" normalizeH="0" baseline="0" noProof="0" dirty="0">
              <a:ln>
                <a:noFill/>
              </a:ln>
              <a:solidFill>
                <a:schemeClr val="accent6"/>
              </a:solidFill>
              <a:effectLst/>
              <a:uLnTx/>
              <a:uFillTx/>
              <a:latin typeface="+mn-lt"/>
              <a:ea typeface="+mn-ea"/>
              <a:cs typeface="+mn-cs"/>
            </a:rPr>
            <a:t>Croissance disciplinée</a:t>
          </a:r>
        </a:p>
        <a:p>
          <a:pPr marL="72000" lvl="1" indent="-72000" algn="l" defTabSz="400050">
            <a:lnSpc>
              <a:spcPct val="90000"/>
            </a:lnSpc>
            <a:spcBef>
              <a:spcPct val="0"/>
            </a:spcBef>
            <a:spcAft>
              <a:spcPct val="15000"/>
            </a:spcAft>
            <a:buChar char="•"/>
          </a:pPr>
          <a:endParaRPr kumimoji="0" lang="fr-FR" altLang="fr-FR" sz="900" b="0" i="0" u="none" strike="noStrike" kern="1200" cap="none" spc="0" normalizeH="0" baseline="0" noProof="0" dirty="0">
            <a:ln>
              <a:noFill/>
            </a:ln>
            <a:solidFill>
              <a:schemeClr val="accent6"/>
            </a:solidFill>
            <a:effectLst/>
            <a:uLnTx/>
            <a:uFillTx/>
            <a:latin typeface="Lato"/>
            <a:ea typeface="+mn-ea"/>
            <a:cs typeface="+mn-cs"/>
          </a:endParaRPr>
        </a:p>
      </dsp:txBody>
      <dsp:txXfrm>
        <a:off x="5478218" y="2847239"/>
        <a:ext cx="2039542" cy="877103"/>
      </dsp:txXfrm>
    </dsp:sp>
    <dsp:sp modelId="{F6B55E96-29BB-4A28-B1F4-895F7E91B0F5}">
      <dsp:nvSpPr>
        <dsp:cNvPr id="0" name=""/>
        <dsp:cNvSpPr/>
      </dsp:nvSpPr>
      <dsp:spPr>
        <a:xfrm>
          <a:off x="3037666" y="180402"/>
          <a:ext cx="3980085" cy="3980085"/>
        </a:xfrm>
        <a:custGeom>
          <a:avLst/>
          <a:gdLst/>
          <a:ahLst/>
          <a:cxnLst/>
          <a:rect l="0" t="0" r="0" b="0"/>
          <a:pathLst>
            <a:path>
              <a:moveTo>
                <a:pt x="3049379" y="3674701"/>
              </a:moveTo>
              <a:arcTo wR="1990042" hR="1990042" stAng="3470264" swAng="77398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B7D3E25-8417-462C-BF53-70188C9FC19C}">
      <dsp:nvSpPr>
        <dsp:cNvPr id="0" name=""/>
        <dsp:cNvSpPr/>
      </dsp:nvSpPr>
      <dsp:spPr>
        <a:xfrm>
          <a:off x="3408466" y="3917008"/>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t" anchorCtr="0">
          <a:noAutofit/>
        </a:bodyPr>
        <a:lstStyle/>
        <a:p>
          <a:pPr marL="72000" lvl="0" indent="-72000" algn="ctr" defTabSz="488950">
            <a:lnSpc>
              <a:spcPct val="90000"/>
            </a:lnSpc>
            <a:spcBef>
              <a:spcPct val="0"/>
            </a:spcBef>
            <a:spcAft>
              <a:spcPct val="35000"/>
            </a:spcAft>
            <a:buClrTx/>
            <a:buSzTx/>
            <a:buFontTx/>
            <a:buNone/>
          </a:pPr>
          <a:r>
            <a:rPr kumimoji="0" lang="fr-FR" sz="1100" b="1" i="0" u="none" strike="noStrike" kern="1200" cap="none" spc="0" normalizeH="0" baseline="0" noProof="0" dirty="0">
              <a:ln>
                <a:noFill/>
              </a:ln>
              <a:solidFill>
                <a:schemeClr val="accent6"/>
              </a:solidFill>
              <a:effectLst/>
              <a:uLnTx/>
              <a:uFillTx/>
              <a:latin typeface="Lato"/>
              <a:ea typeface="+mn-ea"/>
              <a:cs typeface="+mn-cs"/>
            </a:rPr>
            <a:t>Gouvernance</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Un management engagé et contrôlé</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Une gestion plus étroitement alignée sur ’intérêt des actionnaires</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L’indépendance comme leitmotiv</a:t>
          </a:r>
        </a:p>
        <a:p>
          <a:pPr marL="72000" lvl="1" indent="-72000" algn="l" defTabSz="400050">
            <a:lnSpc>
              <a:spcPct val="90000"/>
            </a:lnSpc>
            <a:spcBef>
              <a:spcPct val="0"/>
            </a:spcBef>
            <a:spcAft>
              <a:spcPct val="15000"/>
            </a:spcAft>
            <a:buClr>
              <a:schemeClr val="bg1"/>
            </a:buClr>
            <a:buChar char="•"/>
          </a:pPr>
          <a:endParaRPr kumimoji="0" lang="fr-FR" altLang="fr-FR" sz="900" b="0" i="0" u="none" strike="noStrike" kern="1200" cap="none" spc="0" normalizeH="0" baseline="0" noProof="0" dirty="0">
            <a:ln>
              <a:noFill/>
            </a:ln>
            <a:solidFill>
              <a:schemeClr val="accent6"/>
            </a:solidFill>
            <a:effectLst/>
            <a:uLnTx/>
            <a:uFillTx/>
            <a:latin typeface="Lato"/>
            <a:ea typeface="+mn-ea"/>
            <a:cs typeface="+mn-cs"/>
          </a:endParaRPr>
        </a:p>
      </dsp:txBody>
      <dsp:txXfrm>
        <a:off x="3455915" y="3964457"/>
        <a:ext cx="2039542" cy="877103"/>
      </dsp:txXfrm>
    </dsp:sp>
    <dsp:sp modelId="{775131D0-272F-4186-8EE1-7612F2F50C1E}">
      <dsp:nvSpPr>
        <dsp:cNvPr id="0" name=""/>
        <dsp:cNvSpPr/>
      </dsp:nvSpPr>
      <dsp:spPr>
        <a:xfrm>
          <a:off x="2105157" y="234802"/>
          <a:ext cx="3980085" cy="3980085"/>
        </a:xfrm>
        <a:custGeom>
          <a:avLst/>
          <a:gdLst/>
          <a:ahLst/>
          <a:cxnLst/>
          <a:rect l="0" t="0" r="0" b="0"/>
          <a:pathLst>
            <a:path>
              <a:moveTo>
                <a:pt x="1161421" y="3799367"/>
              </a:moveTo>
              <a:arcTo wR="1990042" hR="1990042" stAng="6876389" swAng="80387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7503201-9D88-44F3-818B-C5DDF6D8AF34}">
      <dsp:nvSpPr>
        <dsp:cNvPr id="0" name=""/>
        <dsp:cNvSpPr/>
      </dsp:nvSpPr>
      <dsp:spPr>
        <a:xfrm>
          <a:off x="1414095" y="2721840"/>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t" anchorCtr="0">
          <a:noAutofit/>
        </a:bodyPr>
        <a:lstStyle/>
        <a:p>
          <a:pPr marL="72000" lvl="0" indent="-72000" algn="ctr" defTabSz="488950">
            <a:lnSpc>
              <a:spcPct val="90000"/>
            </a:lnSpc>
            <a:spcBef>
              <a:spcPct val="0"/>
            </a:spcBef>
            <a:spcAft>
              <a:spcPct val="35000"/>
            </a:spcAft>
            <a:buClrTx/>
            <a:buSzTx/>
            <a:buFontTx/>
            <a:buNone/>
          </a:pPr>
          <a:r>
            <a:rPr kumimoji="0" lang="fr-FR" sz="1100" b="1" i="0" u="none" strike="noStrike" kern="1200" cap="none" spc="0" normalizeH="0" baseline="0" noProof="0" dirty="0">
              <a:ln>
                <a:noFill/>
              </a:ln>
              <a:solidFill>
                <a:schemeClr val="accent6"/>
              </a:solidFill>
              <a:effectLst/>
              <a:uLnTx/>
              <a:uFillTx/>
              <a:latin typeface="Lato"/>
              <a:ea typeface="+mn-ea"/>
              <a:cs typeface="+mn-cs"/>
            </a:rPr>
            <a:t>Patrimoine socio-émotionnel</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Responsabilité sociale</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Influence de la famille</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Culture d’entreprise</a:t>
          </a:r>
        </a:p>
        <a:p>
          <a:pPr marL="72000" lvl="1" indent="-72000" algn="l" defTabSz="400050">
            <a:lnSpc>
              <a:spcPct val="90000"/>
            </a:lnSpc>
            <a:spcBef>
              <a:spcPct val="0"/>
            </a:spcBef>
            <a:spcAft>
              <a:spcPct val="15000"/>
            </a:spcAft>
            <a:buClrTx/>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Identité &amp; réputation familiale</a:t>
          </a:r>
        </a:p>
        <a:p>
          <a:pPr marL="72000" lvl="1" indent="-72000" algn="l" defTabSz="400050">
            <a:lnSpc>
              <a:spcPct val="90000"/>
            </a:lnSpc>
            <a:spcBef>
              <a:spcPct val="0"/>
            </a:spcBef>
            <a:spcAft>
              <a:spcPct val="15000"/>
            </a:spcAft>
            <a:buClr>
              <a:schemeClr val="bg1"/>
            </a:buClr>
            <a:buChar char="•"/>
          </a:pPr>
          <a:endParaRPr kumimoji="0" lang="fr-FR" altLang="fr-FR" sz="900" b="0" i="0" u="none" strike="noStrike" kern="1200" cap="none" spc="0" normalizeH="0" baseline="0" noProof="0" dirty="0">
            <a:ln>
              <a:noFill/>
            </a:ln>
            <a:solidFill>
              <a:schemeClr val="accent6"/>
            </a:solidFill>
            <a:effectLst/>
            <a:uLnTx/>
            <a:uFillTx/>
            <a:latin typeface="Lato"/>
            <a:ea typeface="+mn-ea"/>
            <a:cs typeface="+mn-cs"/>
          </a:endParaRPr>
        </a:p>
      </dsp:txBody>
      <dsp:txXfrm>
        <a:off x="1461544" y="2769289"/>
        <a:ext cx="2039542" cy="877103"/>
      </dsp:txXfrm>
    </dsp:sp>
    <dsp:sp modelId="{66B1E0E2-A16C-4592-9B1D-B90E9949F25F}">
      <dsp:nvSpPr>
        <dsp:cNvPr id="0" name=""/>
        <dsp:cNvSpPr/>
      </dsp:nvSpPr>
      <dsp:spPr>
        <a:xfrm>
          <a:off x="2346217" y="592712"/>
          <a:ext cx="3980085" cy="3980085"/>
        </a:xfrm>
        <a:custGeom>
          <a:avLst/>
          <a:gdLst/>
          <a:ahLst/>
          <a:cxnLst/>
          <a:rect l="0" t="0" r="0" b="0"/>
          <a:pathLst>
            <a:path>
              <a:moveTo>
                <a:pt x="253" y="2021789"/>
              </a:moveTo>
              <a:arcTo wR="1990042" hR="1990042" stAng="10745156" swAng="55969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32F5894-C739-449E-9CAB-D39A4390AF47}">
      <dsp:nvSpPr>
        <dsp:cNvPr id="0" name=""/>
        <dsp:cNvSpPr/>
      </dsp:nvSpPr>
      <dsp:spPr>
        <a:xfrm>
          <a:off x="1431399" y="1213735"/>
          <a:ext cx="2134440" cy="972001"/>
        </a:xfrm>
        <a:prstGeom prst="roundRect">
          <a:avLst/>
        </a:prstGeom>
        <a:solidFill>
          <a:schemeClr val="bg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0" rIns="36000" bIns="41910" numCol="1" spcCol="1270" anchor="ctr" anchorCtr="0">
          <a:noAutofit/>
        </a:bodyPr>
        <a:lstStyle/>
        <a:p>
          <a:pPr marL="72000" lvl="0" indent="-72000" algn="ctr" defTabSz="488950">
            <a:lnSpc>
              <a:spcPct val="90000"/>
            </a:lnSpc>
            <a:spcBef>
              <a:spcPct val="0"/>
            </a:spcBef>
            <a:spcAft>
              <a:spcPct val="35000"/>
            </a:spcAft>
            <a:buNone/>
          </a:pPr>
          <a:r>
            <a:rPr lang="fr-FR" sz="1100" b="1" kern="1200" noProof="0" dirty="0">
              <a:solidFill>
                <a:schemeClr val="accent6"/>
              </a:solidFill>
            </a:rPr>
            <a:t>Entrepreneuriat</a:t>
          </a:r>
          <a:endParaRPr lang="fr-FR" sz="1050" b="1" kern="1200" noProof="0" dirty="0">
            <a:solidFill>
              <a:schemeClr val="accent6"/>
            </a:solidFill>
          </a:endParaRPr>
        </a:p>
        <a:p>
          <a:pPr marL="72000" lvl="1" indent="-72000" algn="l" defTabSz="400050">
            <a:lnSpc>
              <a:spcPct val="90000"/>
            </a:lnSpc>
            <a:spcBef>
              <a:spcPct val="0"/>
            </a:spcBef>
            <a:spcAft>
              <a:spcPct val="15000"/>
            </a:spcAft>
            <a:buClrTx/>
            <a:buSzPct val="10000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Motivation du fondateur</a:t>
          </a:r>
          <a:endParaRPr lang="fr-FR" sz="900" kern="1200" noProof="0" dirty="0">
            <a:solidFill>
              <a:schemeClr val="accent6"/>
            </a:solidFill>
          </a:endParaRPr>
        </a:p>
        <a:p>
          <a:pPr marL="72000" lvl="1" indent="-72000" algn="l" defTabSz="400050">
            <a:lnSpc>
              <a:spcPct val="90000"/>
            </a:lnSpc>
            <a:spcBef>
              <a:spcPct val="0"/>
            </a:spcBef>
            <a:spcAft>
              <a:spcPct val="15000"/>
            </a:spcAft>
            <a:buClrTx/>
            <a:buSzPct val="10000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Esprit d’entreprise comme ADN</a:t>
          </a:r>
          <a:endParaRPr lang="fr-FR" sz="900" kern="1200" noProof="0" dirty="0">
            <a:solidFill>
              <a:schemeClr val="accent6"/>
            </a:solidFill>
          </a:endParaRPr>
        </a:p>
        <a:p>
          <a:pPr marL="72000" lvl="1" indent="-72000" algn="l" defTabSz="400050">
            <a:lnSpc>
              <a:spcPct val="90000"/>
            </a:lnSpc>
            <a:spcBef>
              <a:spcPct val="0"/>
            </a:spcBef>
            <a:spcAft>
              <a:spcPct val="15000"/>
            </a:spcAft>
            <a:buClrTx/>
            <a:buSzPct val="100000"/>
            <a:buChar char="•"/>
          </a:pPr>
          <a:r>
            <a:rPr kumimoji="0" lang="fr-FR" altLang="fr-FR" sz="900" b="0" i="0" u="none" strike="noStrike" kern="1200" cap="none" spc="0" normalizeH="0" baseline="0" noProof="0" dirty="0">
              <a:ln>
                <a:noFill/>
              </a:ln>
              <a:solidFill>
                <a:schemeClr val="accent6"/>
              </a:solidFill>
              <a:effectLst/>
              <a:uLnTx/>
              <a:uFillTx/>
              <a:latin typeface="Lato"/>
              <a:ea typeface="+mn-ea"/>
              <a:cs typeface="+mn-cs"/>
            </a:rPr>
            <a:t>Culture d’innovation transcendant les générations</a:t>
          </a:r>
          <a:endParaRPr lang="fr-FR" sz="900" kern="1200" noProof="0" dirty="0">
            <a:solidFill>
              <a:schemeClr val="accent6"/>
            </a:solidFill>
          </a:endParaRPr>
        </a:p>
      </dsp:txBody>
      <dsp:txXfrm>
        <a:off x="1478848" y="1261184"/>
        <a:ext cx="2039542" cy="877103"/>
      </dsp:txXfrm>
    </dsp:sp>
    <dsp:sp modelId="{54CB2BA1-AA65-4AB9-969F-4BF418DD8F5B}">
      <dsp:nvSpPr>
        <dsp:cNvPr id="0" name=""/>
        <dsp:cNvSpPr/>
      </dsp:nvSpPr>
      <dsp:spPr>
        <a:xfrm>
          <a:off x="2097802" y="696581"/>
          <a:ext cx="3980085" cy="3980085"/>
        </a:xfrm>
        <a:custGeom>
          <a:avLst/>
          <a:gdLst/>
          <a:ahLst/>
          <a:cxnLst/>
          <a:rect l="0" t="0" r="0" b="0"/>
          <a:pathLst>
            <a:path>
              <a:moveTo>
                <a:pt x="769605" y="418163"/>
              </a:moveTo>
              <a:arcTo wR="1990042" hR="1990042" stAng="13930413" swAng="80602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07554-78CB-41A7-AB2C-4520D874CC7B}">
      <dsp:nvSpPr>
        <dsp:cNvPr id="0" name=""/>
        <dsp:cNvSpPr/>
      </dsp:nvSpPr>
      <dsp:spPr>
        <a:xfrm>
          <a:off x="3618515" y="1651818"/>
          <a:ext cx="2310670" cy="160410"/>
        </a:xfrm>
        <a:custGeom>
          <a:avLst/>
          <a:gdLst/>
          <a:ahLst/>
          <a:cxnLst/>
          <a:rect l="0" t="0" r="0" b="0"/>
          <a:pathLst>
            <a:path>
              <a:moveTo>
                <a:pt x="0" y="0"/>
              </a:moveTo>
              <a:lnTo>
                <a:pt x="0" y="80205"/>
              </a:lnTo>
              <a:lnTo>
                <a:pt x="2310670" y="80205"/>
              </a:lnTo>
              <a:lnTo>
                <a:pt x="231067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0ACDB-7726-4999-9B0C-1066217B4A49}">
      <dsp:nvSpPr>
        <dsp:cNvPr id="0" name=""/>
        <dsp:cNvSpPr/>
      </dsp:nvSpPr>
      <dsp:spPr>
        <a:xfrm>
          <a:off x="3618515" y="1651818"/>
          <a:ext cx="1386402" cy="160410"/>
        </a:xfrm>
        <a:custGeom>
          <a:avLst/>
          <a:gdLst/>
          <a:ahLst/>
          <a:cxnLst/>
          <a:rect l="0" t="0" r="0" b="0"/>
          <a:pathLst>
            <a:path>
              <a:moveTo>
                <a:pt x="0" y="0"/>
              </a:moveTo>
              <a:lnTo>
                <a:pt x="0" y="80205"/>
              </a:lnTo>
              <a:lnTo>
                <a:pt x="1386402" y="80205"/>
              </a:lnTo>
              <a:lnTo>
                <a:pt x="1386402"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50FEC5-76A9-4DC2-86FF-04C3F4428F41}">
      <dsp:nvSpPr>
        <dsp:cNvPr id="0" name=""/>
        <dsp:cNvSpPr/>
      </dsp:nvSpPr>
      <dsp:spPr>
        <a:xfrm>
          <a:off x="4699374" y="2736497"/>
          <a:ext cx="114578" cy="351374"/>
        </a:xfrm>
        <a:custGeom>
          <a:avLst/>
          <a:gdLst/>
          <a:ahLst/>
          <a:cxnLst/>
          <a:rect l="0" t="0" r="0" b="0"/>
          <a:pathLst>
            <a:path>
              <a:moveTo>
                <a:pt x="0" y="0"/>
              </a:moveTo>
              <a:lnTo>
                <a:pt x="0" y="351374"/>
              </a:lnTo>
              <a:lnTo>
                <a:pt x="114578" y="351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A51BE1-16B2-482A-B9EB-AB442E311006}">
      <dsp:nvSpPr>
        <dsp:cNvPr id="0" name=""/>
        <dsp:cNvSpPr/>
      </dsp:nvSpPr>
      <dsp:spPr>
        <a:xfrm>
          <a:off x="4080649" y="2194158"/>
          <a:ext cx="924268" cy="160410"/>
        </a:xfrm>
        <a:custGeom>
          <a:avLst/>
          <a:gdLst/>
          <a:ahLst/>
          <a:cxnLst/>
          <a:rect l="0" t="0" r="0" b="0"/>
          <a:pathLst>
            <a:path>
              <a:moveTo>
                <a:pt x="0" y="0"/>
              </a:moveTo>
              <a:lnTo>
                <a:pt x="0" y="80205"/>
              </a:lnTo>
              <a:lnTo>
                <a:pt x="924268" y="80205"/>
              </a:lnTo>
              <a:lnTo>
                <a:pt x="924268"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D30EA-F594-4FD4-B050-7FF009BD3368}">
      <dsp:nvSpPr>
        <dsp:cNvPr id="0" name=""/>
        <dsp:cNvSpPr/>
      </dsp:nvSpPr>
      <dsp:spPr>
        <a:xfrm>
          <a:off x="3775106" y="2736497"/>
          <a:ext cx="114578" cy="351374"/>
        </a:xfrm>
        <a:custGeom>
          <a:avLst/>
          <a:gdLst/>
          <a:ahLst/>
          <a:cxnLst/>
          <a:rect l="0" t="0" r="0" b="0"/>
          <a:pathLst>
            <a:path>
              <a:moveTo>
                <a:pt x="0" y="0"/>
              </a:moveTo>
              <a:lnTo>
                <a:pt x="0" y="351374"/>
              </a:lnTo>
              <a:lnTo>
                <a:pt x="114578" y="351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A7B1B4-0908-41B8-A465-10DE2CD8C8E8}">
      <dsp:nvSpPr>
        <dsp:cNvPr id="0" name=""/>
        <dsp:cNvSpPr/>
      </dsp:nvSpPr>
      <dsp:spPr>
        <a:xfrm>
          <a:off x="4034929" y="2194158"/>
          <a:ext cx="91440" cy="160410"/>
        </a:xfrm>
        <a:custGeom>
          <a:avLst/>
          <a:gdLst/>
          <a:ahLst/>
          <a:cxnLst/>
          <a:rect l="0" t="0" r="0" b="0"/>
          <a:pathLst>
            <a:path>
              <a:moveTo>
                <a:pt x="45720" y="0"/>
              </a:moveTo>
              <a:lnTo>
                <a:pt x="4572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A10689-DC10-413F-ABC8-E55EB2C1EF4D}">
      <dsp:nvSpPr>
        <dsp:cNvPr id="0" name=""/>
        <dsp:cNvSpPr/>
      </dsp:nvSpPr>
      <dsp:spPr>
        <a:xfrm>
          <a:off x="2850837" y="2736497"/>
          <a:ext cx="114578" cy="351374"/>
        </a:xfrm>
        <a:custGeom>
          <a:avLst/>
          <a:gdLst/>
          <a:ahLst/>
          <a:cxnLst/>
          <a:rect l="0" t="0" r="0" b="0"/>
          <a:pathLst>
            <a:path>
              <a:moveTo>
                <a:pt x="0" y="0"/>
              </a:moveTo>
              <a:lnTo>
                <a:pt x="0" y="351374"/>
              </a:lnTo>
              <a:lnTo>
                <a:pt x="114578" y="351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C841-2582-42D9-85C1-897E30C77819}">
      <dsp:nvSpPr>
        <dsp:cNvPr id="0" name=""/>
        <dsp:cNvSpPr/>
      </dsp:nvSpPr>
      <dsp:spPr>
        <a:xfrm>
          <a:off x="3156381" y="2194158"/>
          <a:ext cx="924268" cy="160410"/>
        </a:xfrm>
        <a:custGeom>
          <a:avLst/>
          <a:gdLst/>
          <a:ahLst/>
          <a:cxnLst/>
          <a:rect l="0" t="0" r="0" b="0"/>
          <a:pathLst>
            <a:path>
              <a:moveTo>
                <a:pt x="924268" y="0"/>
              </a:moveTo>
              <a:lnTo>
                <a:pt x="924268" y="80205"/>
              </a:lnTo>
              <a:lnTo>
                <a:pt x="0" y="80205"/>
              </a:lnTo>
              <a:lnTo>
                <a:pt x="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07C0C-0045-4D01-9F63-0E122E56C08C}">
      <dsp:nvSpPr>
        <dsp:cNvPr id="0" name=""/>
        <dsp:cNvSpPr/>
      </dsp:nvSpPr>
      <dsp:spPr>
        <a:xfrm>
          <a:off x="3618515" y="1651818"/>
          <a:ext cx="462134" cy="160410"/>
        </a:xfrm>
        <a:custGeom>
          <a:avLst/>
          <a:gdLst/>
          <a:ahLst/>
          <a:cxnLst/>
          <a:rect l="0" t="0" r="0" b="0"/>
          <a:pathLst>
            <a:path>
              <a:moveTo>
                <a:pt x="0" y="0"/>
              </a:moveTo>
              <a:lnTo>
                <a:pt x="0" y="80205"/>
              </a:lnTo>
              <a:lnTo>
                <a:pt x="462134" y="80205"/>
              </a:lnTo>
              <a:lnTo>
                <a:pt x="462134"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23AE0E-8E84-43EB-B6B9-3F03226C0858}">
      <dsp:nvSpPr>
        <dsp:cNvPr id="0" name=""/>
        <dsp:cNvSpPr/>
      </dsp:nvSpPr>
      <dsp:spPr>
        <a:xfrm>
          <a:off x="1307844" y="2194158"/>
          <a:ext cx="924268" cy="160410"/>
        </a:xfrm>
        <a:custGeom>
          <a:avLst/>
          <a:gdLst/>
          <a:ahLst/>
          <a:cxnLst/>
          <a:rect l="0" t="0" r="0" b="0"/>
          <a:pathLst>
            <a:path>
              <a:moveTo>
                <a:pt x="0" y="0"/>
              </a:moveTo>
              <a:lnTo>
                <a:pt x="0" y="80205"/>
              </a:lnTo>
              <a:lnTo>
                <a:pt x="924268" y="80205"/>
              </a:lnTo>
              <a:lnTo>
                <a:pt x="924268"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D6B93E-DEA3-44E0-9D25-4762991D13AB}">
      <dsp:nvSpPr>
        <dsp:cNvPr id="0" name=""/>
        <dsp:cNvSpPr/>
      </dsp:nvSpPr>
      <dsp:spPr>
        <a:xfrm>
          <a:off x="1002301" y="2736497"/>
          <a:ext cx="114578" cy="351210"/>
        </a:xfrm>
        <a:custGeom>
          <a:avLst/>
          <a:gdLst/>
          <a:ahLst/>
          <a:cxnLst/>
          <a:rect l="0" t="0" r="0" b="0"/>
          <a:pathLst>
            <a:path>
              <a:moveTo>
                <a:pt x="0" y="0"/>
              </a:moveTo>
              <a:lnTo>
                <a:pt x="0" y="351210"/>
              </a:lnTo>
              <a:lnTo>
                <a:pt x="114578" y="3512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EF9A4-B174-4437-BC50-C57EED9145DF}">
      <dsp:nvSpPr>
        <dsp:cNvPr id="0" name=""/>
        <dsp:cNvSpPr/>
      </dsp:nvSpPr>
      <dsp:spPr>
        <a:xfrm>
          <a:off x="1262124" y="2194158"/>
          <a:ext cx="91440" cy="160410"/>
        </a:xfrm>
        <a:custGeom>
          <a:avLst/>
          <a:gdLst/>
          <a:ahLst/>
          <a:cxnLst/>
          <a:rect l="0" t="0" r="0" b="0"/>
          <a:pathLst>
            <a:path>
              <a:moveTo>
                <a:pt x="45720" y="0"/>
              </a:moveTo>
              <a:lnTo>
                <a:pt x="4572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A6E9C6-0677-4A60-85F4-25487ED6F3F2}">
      <dsp:nvSpPr>
        <dsp:cNvPr id="0" name=""/>
        <dsp:cNvSpPr/>
      </dsp:nvSpPr>
      <dsp:spPr>
        <a:xfrm>
          <a:off x="383576" y="2194158"/>
          <a:ext cx="924268" cy="160410"/>
        </a:xfrm>
        <a:custGeom>
          <a:avLst/>
          <a:gdLst/>
          <a:ahLst/>
          <a:cxnLst/>
          <a:rect l="0" t="0" r="0" b="0"/>
          <a:pathLst>
            <a:path>
              <a:moveTo>
                <a:pt x="924268" y="0"/>
              </a:moveTo>
              <a:lnTo>
                <a:pt x="924268" y="80205"/>
              </a:lnTo>
              <a:lnTo>
                <a:pt x="0" y="80205"/>
              </a:lnTo>
              <a:lnTo>
                <a:pt x="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94DC2-4C4C-411E-9917-0657EF175506}">
      <dsp:nvSpPr>
        <dsp:cNvPr id="0" name=""/>
        <dsp:cNvSpPr/>
      </dsp:nvSpPr>
      <dsp:spPr>
        <a:xfrm>
          <a:off x="1307844" y="1651818"/>
          <a:ext cx="2310670" cy="160410"/>
        </a:xfrm>
        <a:custGeom>
          <a:avLst/>
          <a:gdLst/>
          <a:ahLst/>
          <a:cxnLst/>
          <a:rect l="0" t="0" r="0" b="0"/>
          <a:pathLst>
            <a:path>
              <a:moveTo>
                <a:pt x="2310670" y="0"/>
              </a:moveTo>
              <a:lnTo>
                <a:pt x="2310670" y="80205"/>
              </a:lnTo>
              <a:lnTo>
                <a:pt x="0" y="80205"/>
              </a:lnTo>
              <a:lnTo>
                <a:pt x="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6AD95-BCD0-40F1-940C-3BB040C2BAE1}">
      <dsp:nvSpPr>
        <dsp:cNvPr id="0" name=""/>
        <dsp:cNvSpPr/>
      </dsp:nvSpPr>
      <dsp:spPr>
        <a:xfrm>
          <a:off x="3572795" y="1109479"/>
          <a:ext cx="91440" cy="160410"/>
        </a:xfrm>
        <a:custGeom>
          <a:avLst/>
          <a:gdLst/>
          <a:ahLst/>
          <a:cxnLst/>
          <a:rect l="0" t="0" r="0" b="0"/>
          <a:pathLst>
            <a:path>
              <a:moveTo>
                <a:pt x="45720" y="0"/>
              </a:moveTo>
              <a:lnTo>
                <a:pt x="45720" y="160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4F179-5DF1-46FF-9948-E8F3A688C503}">
      <dsp:nvSpPr>
        <dsp:cNvPr id="0" name=""/>
        <dsp:cNvSpPr/>
      </dsp:nvSpPr>
      <dsp:spPr>
        <a:xfrm>
          <a:off x="3572795" y="567140"/>
          <a:ext cx="91440" cy="160410"/>
        </a:xfrm>
        <a:custGeom>
          <a:avLst/>
          <a:gdLst/>
          <a:ahLst/>
          <a:cxnLst/>
          <a:rect l="0" t="0" r="0" b="0"/>
          <a:pathLst>
            <a:path>
              <a:moveTo>
                <a:pt x="45720" y="0"/>
              </a:moveTo>
              <a:lnTo>
                <a:pt x="45720" y="160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73173E-0581-457B-AF77-F89B1C17AAA2}">
      <dsp:nvSpPr>
        <dsp:cNvPr id="0" name=""/>
        <dsp:cNvSpPr/>
      </dsp:nvSpPr>
      <dsp:spPr>
        <a:xfrm>
          <a:off x="2961459" y="185211"/>
          <a:ext cx="1314110"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a:t>Thierry Hermès</a:t>
          </a:r>
        </a:p>
        <a:p>
          <a:pPr marL="0" lvl="0" indent="0" algn="ctr" defTabSz="355600">
            <a:lnSpc>
              <a:spcPct val="90000"/>
            </a:lnSpc>
            <a:spcBef>
              <a:spcPct val="0"/>
            </a:spcBef>
            <a:spcAft>
              <a:spcPct val="35000"/>
            </a:spcAft>
            <a:buNone/>
          </a:pPr>
          <a:r>
            <a:rPr lang="fr-FR" sz="800" kern="1200" dirty="0"/>
            <a:t>(1801-1878)</a:t>
          </a:r>
        </a:p>
      </dsp:txBody>
      <dsp:txXfrm>
        <a:off x="2961459" y="185211"/>
        <a:ext cx="1314110" cy="381929"/>
      </dsp:txXfrm>
    </dsp:sp>
    <dsp:sp modelId="{0977BFA1-A667-4483-8258-16F76E557A41}">
      <dsp:nvSpPr>
        <dsp:cNvPr id="0" name=""/>
        <dsp:cNvSpPr/>
      </dsp:nvSpPr>
      <dsp:spPr>
        <a:xfrm>
          <a:off x="2961459" y="727550"/>
          <a:ext cx="1314110"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a:t>Charles-Henri Hermès</a:t>
          </a:r>
        </a:p>
        <a:p>
          <a:pPr marL="0" lvl="0" indent="0" algn="ctr" defTabSz="355600">
            <a:lnSpc>
              <a:spcPct val="90000"/>
            </a:lnSpc>
            <a:spcBef>
              <a:spcPct val="0"/>
            </a:spcBef>
            <a:spcAft>
              <a:spcPct val="35000"/>
            </a:spcAft>
            <a:buNone/>
          </a:pPr>
          <a:r>
            <a:rPr lang="fr-FR" sz="800" kern="1200" dirty="0"/>
            <a:t>(1831-1916)</a:t>
          </a:r>
        </a:p>
      </dsp:txBody>
      <dsp:txXfrm>
        <a:off x="2961459" y="727550"/>
        <a:ext cx="1314110" cy="381929"/>
      </dsp:txXfrm>
    </dsp:sp>
    <dsp:sp modelId="{4972D8A8-F548-4A46-8A39-48FE7708A0FF}">
      <dsp:nvSpPr>
        <dsp:cNvPr id="0" name=""/>
        <dsp:cNvSpPr/>
      </dsp:nvSpPr>
      <dsp:spPr>
        <a:xfrm>
          <a:off x="2961459" y="1269889"/>
          <a:ext cx="1314110"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fr-FR" sz="800" kern="1200" dirty="0"/>
            <a:t>Emile Maurice Hermès</a:t>
          </a:r>
        </a:p>
        <a:p>
          <a:pPr marL="0" lvl="0" indent="0" algn="ctr" defTabSz="355600">
            <a:lnSpc>
              <a:spcPct val="90000"/>
            </a:lnSpc>
            <a:spcBef>
              <a:spcPct val="0"/>
            </a:spcBef>
            <a:spcAft>
              <a:spcPct val="35000"/>
            </a:spcAft>
            <a:buNone/>
          </a:pPr>
          <a:r>
            <a:rPr lang="fr-FR" sz="800" kern="1200" dirty="0"/>
            <a:t>(1871-1951)</a:t>
          </a:r>
        </a:p>
      </dsp:txBody>
      <dsp:txXfrm>
        <a:off x="2961459" y="1269889"/>
        <a:ext cx="1314110" cy="381929"/>
      </dsp:txXfrm>
    </dsp:sp>
    <dsp:sp modelId="{463B3FA2-39E5-4AC5-B188-C9E7E824CA27}">
      <dsp:nvSpPr>
        <dsp:cNvPr id="0" name=""/>
        <dsp:cNvSpPr/>
      </dsp:nvSpPr>
      <dsp:spPr>
        <a:xfrm>
          <a:off x="925915" y="1812229"/>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Yvonne Hermès</a:t>
          </a:r>
        </a:p>
        <a:p>
          <a:pPr marL="0" lvl="0" indent="0" algn="ctr" defTabSz="311150">
            <a:lnSpc>
              <a:spcPct val="90000"/>
            </a:lnSpc>
            <a:spcBef>
              <a:spcPct val="0"/>
            </a:spcBef>
            <a:spcAft>
              <a:spcPct val="35000"/>
            </a:spcAft>
            <a:buNone/>
          </a:pPr>
          <a:r>
            <a:rPr lang="fr-FR" sz="700" kern="1200" dirty="0">
              <a:solidFill>
                <a:schemeClr val="tx1"/>
              </a:solidFill>
            </a:rPr>
            <a:t>(1901-1996)</a:t>
          </a:r>
        </a:p>
        <a:p>
          <a:pPr marL="0" lvl="0" indent="0" algn="ctr" defTabSz="311150">
            <a:lnSpc>
              <a:spcPct val="90000"/>
            </a:lnSpc>
            <a:spcBef>
              <a:spcPct val="0"/>
            </a:spcBef>
            <a:spcAft>
              <a:spcPct val="35000"/>
            </a:spcAft>
            <a:buNone/>
          </a:pPr>
          <a:r>
            <a:rPr lang="fr-FR" sz="700" kern="1200" dirty="0">
              <a:solidFill>
                <a:schemeClr val="tx1"/>
              </a:solidFill>
            </a:rPr>
            <a:t>Francis Puech</a:t>
          </a:r>
        </a:p>
      </dsp:txBody>
      <dsp:txXfrm>
        <a:off x="925915" y="1812229"/>
        <a:ext cx="763858" cy="381929"/>
      </dsp:txXfrm>
    </dsp:sp>
    <dsp:sp modelId="{B05DF217-0029-473C-BC7E-1A7E670F7E03}">
      <dsp:nvSpPr>
        <dsp:cNvPr id="0" name=""/>
        <dsp:cNvSpPr/>
      </dsp:nvSpPr>
      <dsp:spPr>
        <a:xfrm>
          <a:off x="1647" y="2354568"/>
          <a:ext cx="763858" cy="38160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Nicolas Puech</a:t>
          </a:r>
        </a:p>
        <a:p>
          <a:pPr marL="0" lvl="0" indent="0" algn="ctr" defTabSz="311150">
            <a:lnSpc>
              <a:spcPct val="90000"/>
            </a:lnSpc>
            <a:spcBef>
              <a:spcPct val="0"/>
            </a:spcBef>
            <a:spcAft>
              <a:spcPct val="35000"/>
            </a:spcAft>
            <a:buNone/>
          </a:pPr>
          <a:r>
            <a:rPr lang="fr-FR" sz="700" kern="1200" dirty="0">
              <a:solidFill>
                <a:schemeClr val="tx1"/>
              </a:solidFill>
            </a:rPr>
            <a:t>(1943 ~ )</a:t>
          </a:r>
        </a:p>
      </dsp:txBody>
      <dsp:txXfrm>
        <a:off x="1647" y="2354568"/>
        <a:ext cx="763858" cy="381600"/>
      </dsp:txXfrm>
    </dsp:sp>
    <dsp:sp modelId="{862D92DE-E700-4A18-BBEA-A8DEFFEE1D7F}">
      <dsp:nvSpPr>
        <dsp:cNvPr id="0" name=""/>
        <dsp:cNvSpPr/>
      </dsp:nvSpPr>
      <dsp:spPr>
        <a:xfrm>
          <a:off x="925915" y="2354568"/>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Marie France Puech ( 1939 ~ )</a:t>
          </a:r>
        </a:p>
        <a:p>
          <a:pPr marL="0" lvl="0" indent="0" algn="ctr" defTabSz="311150">
            <a:lnSpc>
              <a:spcPct val="90000"/>
            </a:lnSpc>
            <a:spcBef>
              <a:spcPct val="0"/>
            </a:spcBef>
            <a:spcAft>
              <a:spcPct val="35000"/>
            </a:spcAft>
            <a:buNone/>
          </a:pPr>
          <a:r>
            <a:rPr lang="fr-FR" sz="700" kern="1200" dirty="0">
              <a:solidFill>
                <a:schemeClr val="tx1"/>
              </a:solidFill>
            </a:rPr>
            <a:t>Gerard Bauer</a:t>
          </a:r>
        </a:p>
      </dsp:txBody>
      <dsp:txXfrm>
        <a:off x="925915" y="2354568"/>
        <a:ext cx="763858" cy="381929"/>
      </dsp:txXfrm>
    </dsp:sp>
    <dsp:sp modelId="{C4F90850-91F9-43AC-B4CE-0EB79B3004A8}">
      <dsp:nvSpPr>
        <dsp:cNvPr id="0" name=""/>
        <dsp:cNvSpPr/>
      </dsp:nvSpPr>
      <dsp:spPr>
        <a:xfrm>
          <a:off x="1116879" y="2896907"/>
          <a:ext cx="763858" cy="38160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Henri-Louis Bauer</a:t>
          </a:r>
        </a:p>
        <a:p>
          <a:pPr marL="0" lvl="0" indent="0" algn="ctr" defTabSz="311150">
            <a:lnSpc>
              <a:spcPct val="90000"/>
            </a:lnSpc>
            <a:spcBef>
              <a:spcPct val="0"/>
            </a:spcBef>
            <a:spcAft>
              <a:spcPct val="35000"/>
            </a:spcAft>
            <a:buNone/>
          </a:pPr>
          <a:r>
            <a:rPr lang="fr-FR" sz="700" kern="1200" dirty="0">
              <a:solidFill>
                <a:schemeClr val="tx1"/>
              </a:solidFill>
            </a:rPr>
            <a:t>(1966 ~ )</a:t>
          </a:r>
        </a:p>
      </dsp:txBody>
      <dsp:txXfrm>
        <a:off x="1116879" y="2896907"/>
        <a:ext cx="763858" cy="381600"/>
      </dsp:txXfrm>
    </dsp:sp>
    <dsp:sp modelId="{2BFA4B45-FEBE-42E1-BDAD-1B369BC07C21}">
      <dsp:nvSpPr>
        <dsp:cNvPr id="0" name=""/>
        <dsp:cNvSpPr/>
      </dsp:nvSpPr>
      <dsp:spPr>
        <a:xfrm>
          <a:off x="1850183" y="2354568"/>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Bertrand Puech</a:t>
          </a:r>
        </a:p>
        <a:p>
          <a:pPr marL="0" lvl="0" indent="0" algn="ctr" defTabSz="311150">
            <a:lnSpc>
              <a:spcPct val="90000"/>
            </a:lnSpc>
            <a:spcBef>
              <a:spcPct val="0"/>
            </a:spcBef>
            <a:spcAft>
              <a:spcPct val="35000"/>
            </a:spcAft>
            <a:buNone/>
          </a:pPr>
          <a:r>
            <a:rPr lang="fr-FR" sz="700" kern="1200" dirty="0">
              <a:solidFill>
                <a:schemeClr val="tx1"/>
              </a:solidFill>
            </a:rPr>
            <a:t>(1936 ~)</a:t>
          </a:r>
        </a:p>
        <a:p>
          <a:pPr marL="0" lvl="0" indent="0" algn="ctr" defTabSz="311150">
            <a:lnSpc>
              <a:spcPct val="90000"/>
            </a:lnSpc>
            <a:spcBef>
              <a:spcPct val="0"/>
            </a:spcBef>
            <a:spcAft>
              <a:spcPct val="35000"/>
            </a:spcAft>
            <a:buNone/>
          </a:pPr>
          <a:r>
            <a:rPr lang="fr-FR" sz="700" kern="1200" dirty="0">
              <a:solidFill>
                <a:schemeClr val="tx1"/>
              </a:solidFill>
            </a:rPr>
            <a:t>Martine Favre</a:t>
          </a:r>
        </a:p>
      </dsp:txBody>
      <dsp:txXfrm>
        <a:off x="1850183" y="2354568"/>
        <a:ext cx="763858" cy="381929"/>
      </dsp:txXfrm>
    </dsp:sp>
    <dsp:sp modelId="{EEE788E7-14C4-425C-B470-9737AC6FB473}">
      <dsp:nvSpPr>
        <dsp:cNvPr id="0" name=""/>
        <dsp:cNvSpPr/>
      </dsp:nvSpPr>
      <dsp:spPr>
        <a:xfrm>
          <a:off x="3698720" y="1812229"/>
          <a:ext cx="763858"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t>Jacqueline Hermès</a:t>
          </a:r>
        </a:p>
        <a:p>
          <a:pPr marL="0" lvl="0" indent="0" algn="ctr" defTabSz="311150">
            <a:lnSpc>
              <a:spcPct val="90000"/>
            </a:lnSpc>
            <a:spcBef>
              <a:spcPct val="0"/>
            </a:spcBef>
            <a:spcAft>
              <a:spcPct val="35000"/>
            </a:spcAft>
            <a:buNone/>
          </a:pPr>
          <a:r>
            <a:rPr lang="fr-FR" sz="700" kern="1200" dirty="0"/>
            <a:t>(1903-1978)</a:t>
          </a:r>
        </a:p>
        <a:p>
          <a:pPr marL="0" lvl="0" indent="0" algn="ctr" defTabSz="311150">
            <a:lnSpc>
              <a:spcPct val="90000"/>
            </a:lnSpc>
            <a:spcBef>
              <a:spcPct val="0"/>
            </a:spcBef>
            <a:spcAft>
              <a:spcPct val="35000"/>
            </a:spcAft>
            <a:buNone/>
          </a:pPr>
          <a:r>
            <a:rPr lang="fr-FR" sz="700" kern="1200" dirty="0"/>
            <a:t>Robert Dumas</a:t>
          </a:r>
        </a:p>
      </dsp:txBody>
      <dsp:txXfrm>
        <a:off x="3698720" y="1812229"/>
        <a:ext cx="763858" cy="381929"/>
      </dsp:txXfrm>
    </dsp:sp>
    <dsp:sp modelId="{C45C629D-94DD-45B9-A51F-5C9BABFD3B55}">
      <dsp:nvSpPr>
        <dsp:cNvPr id="0" name=""/>
        <dsp:cNvSpPr/>
      </dsp:nvSpPr>
      <dsp:spPr>
        <a:xfrm>
          <a:off x="2774451" y="2354568"/>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Catherine Dumas</a:t>
          </a:r>
        </a:p>
        <a:p>
          <a:pPr marL="0" lvl="0" indent="0" algn="ctr" defTabSz="311150">
            <a:lnSpc>
              <a:spcPct val="90000"/>
            </a:lnSpc>
            <a:spcBef>
              <a:spcPct val="0"/>
            </a:spcBef>
            <a:spcAft>
              <a:spcPct val="35000"/>
            </a:spcAft>
            <a:buNone/>
          </a:pPr>
          <a:r>
            <a:rPr lang="fr-FR" sz="700" kern="1200" dirty="0">
              <a:solidFill>
                <a:schemeClr val="tx1"/>
              </a:solidFill>
            </a:rPr>
            <a:t>(1934 ~ )</a:t>
          </a:r>
        </a:p>
        <a:p>
          <a:pPr marL="0" lvl="0" indent="0" algn="ctr" defTabSz="311150">
            <a:lnSpc>
              <a:spcPct val="90000"/>
            </a:lnSpc>
            <a:spcBef>
              <a:spcPct val="0"/>
            </a:spcBef>
            <a:spcAft>
              <a:spcPct val="35000"/>
            </a:spcAft>
            <a:buNone/>
          </a:pPr>
          <a:r>
            <a:rPr lang="fr-FR" sz="700" kern="1200" dirty="0">
              <a:solidFill>
                <a:schemeClr val="tx1"/>
              </a:solidFill>
            </a:rPr>
            <a:t>Pierre de Seynes</a:t>
          </a:r>
        </a:p>
      </dsp:txBody>
      <dsp:txXfrm>
        <a:off x="2774451" y="2354568"/>
        <a:ext cx="763858" cy="381929"/>
      </dsp:txXfrm>
    </dsp:sp>
    <dsp:sp modelId="{EF5A6D76-A16C-4FE3-8EA7-E05E21C813B8}">
      <dsp:nvSpPr>
        <dsp:cNvPr id="0" name=""/>
        <dsp:cNvSpPr/>
      </dsp:nvSpPr>
      <dsp:spPr>
        <a:xfrm>
          <a:off x="2965416" y="2896907"/>
          <a:ext cx="763858" cy="381929"/>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t>Guillaume de Seynes (1957 ~ )</a:t>
          </a:r>
        </a:p>
      </dsp:txBody>
      <dsp:txXfrm>
        <a:off x="2965416" y="2896907"/>
        <a:ext cx="763858" cy="381929"/>
      </dsp:txXfrm>
    </dsp:sp>
    <dsp:sp modelId="{9C637C6A-8EC7-4672-969E-62E1BC79C980}">
      <dsp:nvSpPr>
        <dsp:cNvPr id="0" name=""/>
        <dsp:cNvSpPr/>
      </dsp:nvSpPr>
      <dsp:spPr>
        <a:xfrm>
          <a:off x="3698720" y="2354568"/>
          <a:ext cx="763858"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t>Jean-Louis Dumas</a:t>
          </a:r>
        </a:p>
        <a:p>
          <a:pPr marL="0" lvl="0" indent="0" algn="ctr" defTabSz="311150">
            <a:lnSpc>
              <a:spcPct val="90000"/>
            </a:lnSpc>
            <a:spcBef>
              <a:spcPct val="0"/>
            </a:spcBef>
            <a:spcAft>
              <a:spcPct val="35000"/>
            </a:spcAft>
            <a:buNone/>
          </a:pPr>
          <a:r>
            <a:rPr lang="fr-FR" sz="700" kern="1200" dirty="0"/>
            <a:t>(1938-2010)</a:t>
          </a:r>
        </a:p>
        <a:p>
          <a:pPr marL="0" lvl="0" indent="0" algn="ctr" defTabSz="311150">
            <a:lnSpc>
              <a:spcPct val="90000"/>
            </a:lnSpc>
            <a:spcBef>
              <a:spcPct val="0"/>
            </a:spcBef>
            <a:spcAft>
              <a:spcPct val="35000"/>
            </a:spcAft>
            <a:buNone/>
          </a:pPr>
          <a:r>
            <a:rPr lang="fr-FR" sz="700" kern="1200" dirty="0"/>
            <a:t>Rena Gregoriades</a:t>
          </a:r>
        </a:p>
      </dsp:txBody>
      <dsp:txXfrm>
        <a:off x="3698720" y="2354568"/>
        <a:ext cx="763858" cy="381929"/>
      </dsp:txXfrm>
    </dsp:sp>
    <dsp:sp modelId="{C9E74936-47E5-42D3-BA5D-6E227E4EBB16}">
      <dsp:nvSpPr>
        <dsp:cNvPr id="0" name=""/>
        <dsp:cNvSpPr/>
      </dsp:nvSpPr>
      <dsp:spPr>
        <a:xfrm>
          <a:off x="3889684" y="2896907"/>
          <a:ext cx="763858" cy="381929"/>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t>Pierre-Alexis Dumas (1966 ~ )</a:t>
          </a:r>
        </a:p>
      </dsp:txBody>
      <dsp:txXfrm>
        <a:off x="3889684" y="2896907"/>
        <a:ext cx="763858" cy="381929"/>
      </dsp:txXfrm>
    </dsp:sp>
    <dsp:sp modelId="{CA9A6E6A-B730-4465-B414-0FFE4F6E0F96}">
      <dsp:nvSpPr>
        <dsp:cNvPr id="0" name=""/>
        <dsp:cNvSpPr/>
      </dsp:nvSpPr>
      <dsp:spPr>
        <a:xfrm>
          <a:off x="4622988" y="2354568"/>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Olivier Dumas</a:t>
          </a:r>
        </a:p>
        <a:p>
          <a:pPr marL="0" lvl="0" indent="0" algn="ctr" defTabSz="311150">
            <a:lnSpc>
              <a:spcPct val="90000"/>
            </a:lnSpc>
            <a:spcBef>
              <a:spcPct val="0"/>
            </a:spcBef>
            <a:spcAft>
              <a:spcPct val="35000"/>
            </a:spcAft>
            <a:buNone/>
          </a:pPr>
          <a:r>
            <a:rPr lang="fr-FR" sz="700" kern="1200" dirty="0">
              <a:solidFill>
                <a:schemeClr val="tx1"/>
              </a:solidFill>
            </a:rPr>
            <a:t>(1927 ~ )</a:t>
          </a:r>
        </a:p>
        <a:p>
          <a:pPr marL="0" lvl="0" indent="0" algn="ctr" defTabSz="311150">
            <a:lnSpc>
              <a:spcPct val="90000"/>
            </a:lnSpc>
            <a:spcBef>
              <a:spcPct val="0"/>
            </a:spcBef>
            <a:spcAft>
              <a:spcPct val="35000"/>
            </a:spcAft>
            <a:buNone/>
          </a:pPr>
          <a:r>
            <a:rPr lang="fr-FR" sz="700" kern="1200" dirty="0">
              <a:solidFill>
                <a:schemeClr val="tx1"/>
              </a:solidFill>
            </a:rPr>
            <a:t>Michèle Martin</a:t>
          </a:r>
        </a:p>
      </dsp:txBody>
      <dsp:txXfrm>
        <a:off x="4622988" y="2354568"/>
        <a:ext cx="763858" cy="381929"/>
      </dsp:txXfrm>
    </dsp:sp>
    <dsp:sp modelId="{A93ABB8B-A850-4CB2-A9DE-DEF3958904AF}">
      <dsp:nvSpPr>
        <dsp:cNvPr id="0" name=""/>
        <dsp:cNvSpPr/>
      </dsp:nvSpPr>
      <dsp:spPr>
        <a:xfrm>
          <a:off x="4813953" y="2896907"/>
          <a:ext cx="763858" cy="3819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t>Axel Dumas</a:t>
          </a:r>
        </a:p>
        <a:p>
          <a:pPr marL="0" lvl="0" indent="0" algn="ctr" defTabSz="311150">
            <a:lnSpc>
              <a:spcPct val="90000"/>
            </a:lnSpc>
            <a:spcBef>
              <a:spcPct val="0"/>
            </a:spcBef>
            <a:spcAft>
              <a:spcPct val="35000"/>
            </a:spcAft>
            <a:buNone/>
          </a:pPr>
          <a:r>
            <a:rPr lang="fr-FR" sz="700" kern="1200" dirty="0"/>
            <a:t>(1970 ~ )</a:t>
          </a:r>
        </a:p>
      </dsp:txBody>
      <dsp:txXfrm>
        <a:off x="4813953" y="2896907"/>
        <a:ext cx="763858" cy="381929"/>
      </dsp:txXfrm>
    </dsp:sp>
    <dsp:sp modelId="{F3A7DDDA-61FD-4664-B5C7-E97A4E2739BD}">
      <dsp:nvSpPr>
        <dsp:cNvPr id="0" name=""/>
        <dsp:cNvSpPr/>
      </dsp:nvSpPr>
      <dsp:spPr>
        <a:xfrm>
          <a:off x="4622988" y="1812229"/>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Simone Hermès</a:t>
          </a:r>
        </a:p>
        <a:p>
          <a:pPr marL="0" lvl="0" indent="0" algn="ctr" defTabSz="311150">
            <a:lnSpc>
              <a:spcPct val="90000"/>
            </a:lnSpc>
            <a:spcBef>
              <a:spcPct val="0"/>
            </a:spcBef>
            <a:spcAft>
              <a:spcPct val="35000"/>
            </a:spcAft>
            <a:buNone/>
          </a:pPr>
          <a:r>
            <a:rPr lang="fr-FR" sz="700" kern="1200" dirty="0">
              <a:solidFill>
                <a:schemeClr val="tx1"/>
              </a:solidFill>
            </a:rPr>
            <a:t>(1905-1920)</a:t>
          </a:r>
        </a:p>
      </dsp:txBody>
      <dsp:txXfrm>
        <a:off x="4622988" y="1812229"/>
        <a:ext cx="763858" cy="381929"/>
      </dsp:txXfrm>
    </dsp:sp>
    <dsp:sp modelId="{A8B3164D-59C5-45CA-B2BF-7E4E5322D719}">
      <dsp:nvSpPr>
        <dsp:cNvPr id="0" name=""/>
        <dsp:cNvSpPr/>
      </dsp:nvSpPr>
      <dsp:spPr>
        <a:xfrm>
          <a:off x="5547256" y="1812229"/>
          <a:ext cx="763858" cy="3819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fr-FR" sz="700" kern="1200" dirty="0">
              <a:solidFill>
                <a:schemeClr val="tx1"/>
              </a:solidFill>
            </a:rPr>
            <a:t>Aline Hermès</a:t>
          </a:r>
        </a:p>
        <a:p>
          <a:pPr marL="0" lvl="0" indent="0" algn="ctr" defTabSz="311150">
            <a:lnSpc>
              <a:spcPct val="90000"/>
            </a:lnSpc>
            <a:spcBef>
              <a:spcPct val="0"/>
            </a:spcBef>
            <a:spcAft>
              <a:spcPct val="35000"/>
            </a:spcAft>
            <a:buNone/>
          </a:pPr>
          <a:r>
            <a:rPr lang="fr-FR" sz="700" kern="1200" dirty="0">
              <a:solidFill>
                <a:schemeClr val="tx1"/>
              </a:solidFill>
            </a:rPr>
            <a:t>(1907-2006)</a:t>
          </a:r>
        </a:p>
      </dsp:txBody>
      <dsp:txXfrm>
        <a:off x="5547256" y="1812229"/>
        <a:ext cx="763858" cy="3819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99653-E928-4B6F-943F-6B4288D87E00}">
      <dsp:nvSpPr>
        <dsp:cNvPr id="0" name=""/>
        <dsp:cNvSpPr/>
      </dsp:nvSpPr>
      <dsp:spPr>
        <a:xfrm>
          <a:off x="0" y="0"/>
          <a:ext cx="3770452" cy="3770452"/>
        </a:xfrm>
        <a:prstGeom prst="pie">
          <a:avLst>
            <a:gd name="adj1" fmla="val 5400000"/>
            <a:gd name="adj2" fmla="val 162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88611B1-D966-4A80-A45C-72F89CA60647}">
      <dsp:nvSpPr>
        <dsp:cNvPr id="0" name=""/>
        <dsp:cNvSpPr/>
      </dsp:nvSpPr>
      <dsp:spPr>
        <a:xfrm>
          <a:off x="1885226" y="0"/>
          <a:ext cx="8048272" cy="377045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rPr>
            <a:t>CHANGEMENT DU CAS D’INVESTISSEMENT</a:t>
          </a:r>
        </a:p>
      </dsp:txBody>
      <dsp:txXfrm>
        <a:off x="1885226" y="0"/>
        <a:ext cx="4024136" cy="801221"/>
      </dsp:txXfrm>
    </dsp:sp>
    <dsp:sp modelId="{619DD8D0-AC3C-49DF-8C42-2612A1F3E427}">
      <dsp:nvSpPr>
        <dsp:cNvPr id="0" name=""/>
        <dsp:cNvSpPr/>
      </dsp:nvSpPr>
      <dsp:spPr>
        <a:xfrm>
          <a:off x="494871" y="801221"/>
          <a:ext cx="2780709" cy="2780709"/>
        </a:xfrm>
        <a:prstGeom prst="pie">
          <a:avLst>
            <a:gd name="adj1" fmla="val 5400000"/>
            <a:gd name="adj2" fmla="val 162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D46A29B-E6B0-4983-82AC-79BF80655C4D}">
      <dsp:nvSpPr>
        <dsp:cNvPr id="0" name=""/>
        <dsp:cNvSpPr/>
      </dsp:nvSpPr>
      <dsp:spPr>
        <a:xfrm>
          <a:off x="1885226" y="801221"/>
          <a:ext cx="8048272" cy="2780709"/>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rPr>
            <a:t>ARBITRAGE DE PORTEFEUILLE</a:t>
          </a:r>
        </a:p>
      </dsp:txBody>
      <dsp:txXfrm>
        <a:off x="1885226" y="801221"/>
        <a:ext cx="4024136" cy="801221"/>
      </dsp:txXfrm>
    </dsp:sp>
    <dsp:sp modelId="{B64F58D5-763E-4B5B-9428-6A21BF79543B}">
      <dsp:nvSpPr>
        <dsp:cNvPr id="0" name=""/>
        <dsp:cNvSpPr/>
      </dsp:nvSpPr>
      <dsp:spPr>
        <a:xfrm>
          <a:off x="989743" y="1602442"/>
          <a:ext cx="1790965" cy="1790965"/>
        </a:xfrm>
        <a:prstGeom prst="pie">
          <a:avLst>
            <a:gd name="adj1" fmla="val 54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A095BB-5133-4168-A0C1-79136B8C8421}">
      <dsp:nvSpPr>
        <dsp:cNvPr id="0" name=""/>
        <dsp:cNvSpPr/>
      </dsp:nvSpPr>
      <dsp:spPr>
        <a:xfrm>
          <a:off x="1885226" y="1602442"/>
          <a:ext cx="8048272" cy="1790965"/>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lumMod val="50000"/>
                </a:schemeClr>
              </a:solidFill>
            </a:rPr>
            <a:t>VALORISATION EXCESSIVE</a:t>
          </a:r>
        </a:p>
      </dsp:txBody>
      <dsp:txXfrm>
        <a:off x="1885226" y="1602442"/>
        <a:ext cx="4024136" cy="801221"/>
      </dsp:txXfrm>
    </dsp:sp>
    <dsp:sp modelId="{CEFFFCE2-C1FE-46FC-AE1A-11E6525454A1}">
      <dsp:nvSpPr>
        <dsp:cNvPr id="0" name=""/>
        <dsp:cNvSpPr/>
      </dsp:nvSpPr>
      <dsp:spPr>
        <a:xfrm>
          <a:off x="1484615" y="2403663"/>
          <a:ext cx="801221" cy="801221"/>
        </a:xfrm>
        <a:prstGeom prst="pie">
          <a:avLst>
            <a:gd name="adj1" fmla="val 5400000"/>
            <a:gd name="adj2" fmla="val 16200000"/>
          </a:avLst>
        </a:prstGeom>
        <a:solidFill>
          <a:schemeClr val="bg2">
            <a:lumMod val="90000"/>
          </a:schemeClr>
        </a:solidFill>
        <a:ln>
          <a:noFill/>
        </a:ln>
        <a:effectLst/>
      </dsp:spPr>
      <dsp:style>
        <a:lnRef idx="0">
          <a:scrgbClr r="0" g="0" b="0"/>
        </a:lnRef>
        <a:fillRef idx="3">
          <a:scrgbClr r="0" g="0" b="0"/>
        </a:fillRef>
        <a:effectRef idx="2">
          <a:scrgbClr r="0" g="0" b="0"/>
        </a:effectRef>
        <a:fontRef idx="minor">
          <a:schemeClr val="lt1"/>
        </a:fontRef>
      </dsp:style>
    </dsp:sp>
    <dsp:sp modelId="{A3E1BE35-01DC-4070-A722-27FDD3A466EB}">
      <dsp:nvSpPr>
        <dsp:cNvPr id="0" name=""/>
        <dsp:cNvSpPr/>
      </dsp:nvSpPr>
      <dsp:spPr>
        <a:xfrm>
          <a:off x="1885226" y="2403663"/>
          <a:ext cx="8048272" cy="801221"/>
        </a:xfrm>
        <a:prstGeom prst="rect">
          <a:avLst/>
        </a:prstGeom>
        <a:solidFill>
          <a:schemeClr val="lt1">
            <a:alpha val="90000"/>
            <a:hueOff val="0"/>
            <a:satOff val="0"/>
            <a:lumOff val="0"/>
            <a:alphaOff val="0"/>
          </a:schemeClr>
        </a:solidFill>
        <a:ln w="6350" cap="flat" cmpd="sng" algn="ctr">
          <a:solidFill>
            <a:schemeClr val="bg2">
              <a:lumMod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chemeClr val="accent1">
                  <a:lumMod val="50000"/>
                </a:schemeClr>
              </a:solidFill>
            </a:rPr>
            <a:t>LE PRIX CIBLE EST ATTEINT</a:t>
          </a:r>
          <a:endParaRPr lang="en-US" sz="2000" kern="1200" dirty="0">
            <a:solidFill>
              <a:schemeClr val="accent1">
                <a:lumMod val="50000"/>
              </a:schemeClr>
            </a:solidFill>
          </a:endParaRPr>
        </a:p>
      </dsp:txBody>
      <dsp:txXfrm>
        <a:off x="1885226" y="2403663"/>
        <a:ext cx="4024136" cy="801221"/>
      </dsp:txXfrm>
    </dsp:sp>
    <dsp:sp modelId="{7D93277A-5135-407E-B7C6-D39613609F1D}">
      <dsp:nvSpPr>
        <dsp:cNvPr id="0" name=""/>
        <dsp:cNvSpPr/>
      </dsp:nvSpPr>
      <dsp:spPr>
        <a:xfrm>
          <a:off x="5909362" y="0"/>
          <a:ext cx="4024136" cy="80122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36000" tIns="247650" rIns="247650" bIns="247650" numCol="1" spcCol="1270" anchor="ctr" anchorCtr="0">
          <a:noAutofit/>
        </a:bodyPr>
        <a:lstStyle/>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Départ dans l'équipe de direction</a:t>
          </a:r>
        </a:p>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Affaiblissement des fondamentaux</a:t>
          </a:r>
        </a:p>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La société ne répond plus aux critères d’éligibilité</a:t>
          </a:r>
        </a:p>
      </dsp:txBody>
      <dsp:txXfrm>
        <a:off x="5909362" y="0"/>
        <a:ext cx="4024136" cy="801221"/>
      </dsp:txXfrm>
    </dsp:sp>
    <dsp:sp modelId="{FF4F61BA-15DC-4B27-B68A-EE2ECEA6D5ED}">
      <dsp:nvSpPr>
        <dsp:cNvPr id="0" name=""/>
        <dsp:cNvSpPr/>
      </dsp:nvSpPr>
      <dsp:spPr>
        <a:xfrm>
          <a:off x="5909362" y="801221"/>
          <a:ext cx="4024136" cy="80122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36000" tIns="247650" rIns="247650" bIns="247650" numCol="1" spcCol="1270" anchor="ctr" anchorCtr="0">
          <a:noAutofit/>
        </a:bodyPr>
        <a:lstStyle/>
        <a:p>
          <a:pPr marL="360000" lvl="1" indent="-360000" algn="l" defTabSz="444500">
            <a:lnSpc>
              <a:spcPct val="90000"/>
            </a:lnSpc>
            <a:spcBef>
              <a:spcPct val="0"/>
            </a:spcBef>
            <a:spcAft>
              <a:spcPts val="200"/>
            </a:spcAft>
            <a:buClr>
              <a:schemeClr val="accent1">
                <a:lumMod val="50000"/>
              </a:schemeClr>
            </a:buClr>
            <a:buChar char="•"/>
          </a:pPr>
          <a:r>
            <a:rPr lang="fr-FR" altLang="fr-FR" sz="1000" kern="1200" noProof="0" dirty="0"/>
            <a:t>L'arbitrage pour une meilleure opportunité</a:t>
          </a:r>
          <a:endParaRPr lang="fr-FR" sz="1000" kern="1200" noProof="0" dirty="0"/>
        </a:p>
        <a:p>
          <a:pPr marL="360000" lvl="1" indent="-360000" algn="l" defTabSz="444500">
            <a:lnSpc>
              <a:spcPct val="90000"/>
            </a:lnSpc>
            <a:spcBef>
              <a:spcPct val="0"/>
            </a:spcBef>
            <a:spcAft>
              <a:spcPts val="200"/>
            </a:spcAft>
            <a:buClr>
              <a:schemeClr val="accent1">
                <a:lumMod val="50000"/>
              </a:schemeClr>
            </a:buClr>
            <a:buChar char="•"/>
          </a:pPr>
          <a:r>
            <a:rPr lang="fr-FR" altLang="fr-FR" sz="1000" kern="1200" noProof="0" dirty="0"/>
            <a:t>Position &gt; 7% de la NAV</a:t>
          </a:r>
          <a:endParaRPr lang="fr-FR" sz="1000" kern="1200" noProof="0" dirty="0"/>
        </a:p>
      </dsp:txBody>
      <dsp:txXfrm>
        <a:off x="5909362" y="801221"/>
        <a:ext cx="4024136" cy="801221"/>
      </dsp:txXfrm>
    </dsp:sp>
    <dsp:sp modelId="{50A16E23-31EE-4B76-8F1C-117A0F07C6BE}">
      <dsp:nvSpPr>
        <dsp:cNvPr id="0" name=""/>
        <dsp:cNvSpPr/>
      </dsp:nvSpPr>
      <dsp:spPr>
        <a:xfrm>
          <a:off x="5909362" y="1602442"/>
          <a:ext cx="4024136" cy="80122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36000" tIns="247650" rIns="247650" bIns="247650" numCol="1" spcCol="1270" anchor="ctr" anchorCtr="0">
          <a:noAutofit/>
        </a:bodyPr>
        <a:lstStyle/>
        <a:p>
          <a:pPr marL="360000" lvl="1" indent="-360000" algn="l" defTabSz="466725">
            <a:lnSpc>
              <a:spcPct val="90000"/>
            </a:lnSpc>
            <a:spcBef>
              <a:spcPct val="0"/>
            </a:spcBef>
            <a:spcAft>
              <a:spcPts val="200"/>
            </a:spcAft>
            <a:buClr>
              <a:schemeClr val="accent1">
                <a:lumMod val="50000"/>
              </a:schemeClr>
            </a:buClr>
            <a:buChar char="•"/>
          </a:pPr>
          <a:r>
            <a:rPr lang="fr-FR" altLang="fr-FR" sz="1050" kern="1200" noProof="0" dirty="0"/>
            <a:t>Multiples</a:t>
          </a:r>
          <a:r>
            <a:rPr lang="fr-FR" altLang="fr-FR" sz="1000" kern="1200" noProof="0" dirty="0"/>
            <a:t> trop élevés</a:t>
          </a:r>
          <a:endParaRPr lang="fr-FR" sz="1000" kern="1200" noProof="0" dirty="0"/>
        </a:p>
      </dsp:txBody>
      <dsp:txXfrm>
        <a:off x="5909362" y="1602442"/>
        <a:ext cx="4024136" cy="801221"/>
      </dsp:txXfrm>
    </dsp:sp>
    <dsp:sp modelId="{2E3A673A-766F-4840-95CF-F9F943BD6251}">
      <dsp:nvSpPr>
        <dsp:cNvPr id="0" name=""/>
        <dsp:cNvSpPr/>
      </dsp:nvSpPr>
      <dsp:spPr>
        <a:xfrm>
          <a:off x="5909362" y="2403663"/>
          <a:ext cx="4024136" cy="80122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36000" tIns="247650" rIns="247650" bIns="247650" numCol="1" spcCol="1270" anchor="ctr" anchorCtr="0">
          <a:noAutofit/>
        </a:bodyPr>
        <a:lstStyle/>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Le prix de l'action atteint le scénario le plus favorable sans possibilité de révision haussière</a:t>
          </a:r>
        </a:p>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Opportunité de réinvestissement sur une société offrant un meilleur couple rendement/risque</a:t>
          </a:r>
        </a:p>
        <a:p>
          <a:pPr marL="360000" lvl="1" indent="-360000" algn="l" defTabSz="444500">
            <a:lnSpc>
              <a:spcPct val="90000"/>
            </a:lnSpc>
            <a:spcBef>
              <a:spcPct val="0"/>
            </a:spcBef>
            <a:spcAft>
              <a:spcPts val="200"/>
            </a:spcAft>
            <a:buClr>
              <a:schemeClr val="accent1">
                <a:lumMod val="50000"/>
              </a:schemeClr>
            </a:buClr>
            <a:buChar char="•"/>
          </a:pPr>
          <a:r>
            <a:rPr lang="fr-FR" sz="1000" kern="1200" noProof="0" dirty="0"/>
            <a:t>Maintien d’un équilibre cyclique/non cyclique (65/35 +/- 5%)</a:t>
          </a:r>
        </a:p>
      </dsp:txBody>
      <dsp:txXfrm>
        <a:off x="5909362" y="2403663"/>
        <a:ext cx="4024136" cy="8012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3394A-F423-4E90-8788-058B6A7BE74B}">
      <dsp:nvSpPr>
        <dsp:cNvPr id="0" name=""/>
        <dsp:cNvSpPr/>
      </dsp:nvSpPr>
      <dsp:spPr>
        <a:xfrm>
          <a:off x="5147" y="13551"/>
          <a:ext cx="1973101" cy="789240"/>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fr-FR" sz="1200" b="1" kern="1200" dirty="0"/>
            <a:t>INTEGRATION DES CRITERES ESG</a:t>
          </a:r>
        </a:p>
      </dsp:txBody>
      <dsp:txXfrm>
        <a:off x="5147" y="13551"/>
        <a:ext cx="1973101" cy="789240"/>
      </dsp:txXfrm>
    </dsp:sp>
    <dsp:sp modelId="{382137BB-D93C-491B-8C7B-67D3FD15E19D}">
      <dsp:nvSpPr>
        <dsp:cNvPr id="0" name=""/>
        <dsp:cNvSpPr/>
      </dsp:nvSpPr>
      <dsp:spPr>
        <a:xfrm>
          <a:off x="5147" y="811168"/>
          <a:ext cx="1973101" cy="2810880"/>
        </a:xfrm>
        <a:prstGeom prst="rect">
          <a:avLst/>
        </a:prstGeom>
        <a:solidFill>
          <a:schemeClr val="accent3">
            <a:tint val="40000"/>
            <a:alpha val="90000"/>
            <a:hueOff val="0"/>
            <a:satOff val="0"/>
            <a:lumOff val="0"/>
            <a:alphaOff val="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72000" bIns="96012" numCol="1" spcCol="1270" anchor="t" anchorCtr="0">
          <a:noAutofit/>
        </a:bodyPr>
        <a:lstStyle/>
        <a:p>
          <a:pPr marL="114300" lvl="1" indent="-114300" algn="l" defTabSz="533400">
            <a:lnSpc>
              <a:spcPct val="90000"/>
            </a:lnSpc>
            <a:spcBef>
              <a:spcPct val="0"/>
            </a:spcBef>
            <a:spcAft>
              <a:spcPct val="15000"/>
            </a:spcAft>
            <a:buChar char="•"/>
          </a:pPr>
          <a:r>
            <a:rPr lang="fr-FR" sz="1200" kern="1200" dirty="0"/>
            <a:t>Une approche "best-in-class" avec une échelle de notation MSCI basée sur l'analyse des </a:t>
          </a:r>
          <a:r>
            <a:rPr lang="fr-FR" sz="1200" kern="1200"/>
            <a:t>facteurs ESG.</a:t>
          </a:r>
          <a:endParaRPr lang="fr-FR" sz="1200" kern="1200" dirty="0"/>
        </a:p>
        <a:p>
          <a:pPr marL="114300" lvl="1" indent="-114300" algn="l" defTabSz="533400">
            <a:lnSpc>
              <a:spcPct val="90000"/>
            </a:lnSpc>
            <a:spcBef>
              <a:spcPct val="0"/>
            </a:spcBef>
            <a:spcAft>
              <a:spcPct val="15000"/>
            </a:spcAft>
            <a:buChar char="•"/>
          </a:pPr>
          <a:endParaRPr lang="fr-FR" sz="1200" kern="1200" dirty="0"/>
        </a:p>
        <a:p>
          <a:pPr marL="114300" lvl="1" indent="-114300" algn="l" defTabSz="533400">
            <a:lnSpc>
              <a:spcPct val="90000"/>
            </a:lnSpc>
            <a:spcBef>
              <a:spcPct val="0"/>
            </a:spcBef>
            <a:spcAft>
              <a:spcPct val="15000"/>
            </a:spcAft>
            <a:buChar char="•"/>
          </a:pPr>
          <a:r>
            <a:rPr lang="fr-FR" sz="1200" kern="1200" dirty="0"/>
            <a:t>Une notation qui influence directement la construction des portefeuilles avec un focus sur le capital humain et la </a:t>
          </a:r>
          <a:r>
            <a:rPr lang="fr-FR" sz="1200" kern="1200"/>
            <a:t>gouvernance d’entreprise.</a:t>
          </a:r>
          <a:endParaRPr lang="fr-FR" sz="1200" kern="1200" dirty="0"/>
        </a:p>
      </dsp:txBody>
      <dsp:txXfrm>
        <a:off x="5147" y="811168"/>
        <a:ext cx="1973101" cy="2810880"/>
      </dsp:txXfrm>
    </dsp:sp>
    <dsp:sp modelId="{28FBA856-55ED-4AE9-B89E-5D0573C9BB24}">
      <dsp:nvSpPr>
        <dsp:cNvPr id="0" name=""/>
        <dsp:cNvSpPr/>
      </dsp:nvSpPr>
      <dsp:spPr>
        <a:xfrm>
          <a:off x="2254482" y="13551"/>
          <a:ext cx="1973101" cy="789240"/>
        </a:xfrm>
        <a:prstGeom prst="rect">
          <a:avLst/>
        </a:prstGeom>
        <a:solidFill>
          <a:srgbClr val="A7B590"/>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fr-FR" sz="1200" b="1" kern="1200" dirty="0"/>
            <a:t>DIALOGUE AVEC LES ENTREPRISES</a:t>
          </a:r>
        </a:p>
      </dsp:txBody>
      <dsp:txXfrm>
        <a:off x="2254482" y="13551"/>
        <a:ext cx="1973101" cy="789240"/>
      </dsp:txXfrm>
    </dsp:sp>
    <dsp:sp modelId="{52EC684A-C2FA-48C8-81DF-7AEECA97669E}">
      <dsp:nvSpPr>
        <dsp:cNvPr id="0" name=""/>
        <dsp:cNvSpPr/>
      </dsp:nvSpPr>
      <dsp:spPr>
        <a:xfrm>
          <a:off x="2254482" y="811168"/>
          <a:ext cx="1973101" cy="2810880"/>
        </a:xfrm>
        <a:prstGeom prst="rect">
          <a:avLst/>
        </a:prstGeom>
        <a:solidFill>
          <a:schemeClr val="accent3">
            <a:tint val="40000"/>
            <a:alpha val="90000"/>
            <a:hueOff val="635119"/>
            <a:satOff val="-2282"/>
            <a:lumOff val="-1369"/>
            <a:alphaOff val="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72000" bIns="96012" numCol="1" spcCol="1270" anchor="t" anchorCtr="0">
          <a:noAutofit/>
        </a:bodyPr>
        <a:lstStyle/>
        <a:p>
          <a:pPr marL="114300" lvl="1" indent="-114300" algn="l" defTabSz="533400">
            <a:lnSpc>
              <a:spcPct val="90000"/>
            </a:lnSpc>
            <a:spcBef>
              <a:spcPct val="0"/>
            </a:spcBef>
            <a:spcAft>
              <a:spcPct val="15000"/>
            </a:spcAft>
            <a:buChar char="•"/>
          </a:pPr>
          <a:r>
            <a:rPr lang="fr-FR" sz="1200" kern="1200" dirty="0"/>
            <a:t>Rencontrer les entreprises sur une </a:t>
          </a:r>
          <a:r>
            <a:rPr lang="fr-FR" sz="1200" kern="1200"/>
            <a:t>base régulière.</a:t>
          </a:r>
          <a:endParaRPr lang="fr-FR" sz="1200" kern="1200" dirty="0"/>
        </a:p>
        <a:p>
          <a:pPr marL="114300" lvl="1" indent="-114300" algn="l" defTabSz="533400">
            <a:lnSpc>
              <a:spcPct val="90000"/>
            </a:lnSpc>
            <a:spcBef>
              <a:spcPct val="0"/>
            </a:spcBef>
            <a:spcAft>
              <a:spcPct val="15000"/>
            </a:spcAft>
            <a:buChar char="•"/>
          </a:pPr>
          <a:endParaRPr lang="fr-FR" sz="1200" kern="1200" dirty="0"/>
        </a:p>
        <a:p>
          <a:pPr marL="114300" lvl="1" indent="-114300" algn="l" defTabSz="533400">
            <a:lnSpc>
              <a:spcPct val="90000"/>
            </a:lnSpc>
            <a:spcBef>
              <a:spcPct val="0"/>
            </a:spcBef>
            <a:spcAft>
              <a:spcPct val="15000"/>
            </a:spcAft>
            <a:buChar char="•"/>
          </a:pPr>
          <a:r>
            <a:rPr lang="fr-FR" sz="1200" kern="1200" dirty="0"/>
            <a:t>Participer à l'initiative globale Climate Action 100+ auprès des entreprises les plus polluantes</a:t>
          </a:r>
        </a:p>
      </dsp:txBody>
      <dsp:txXfrm>
        <a:off x="2254482" y="811168"/>
        <a:ext cx="1973101" cy="2810880"/>
      </dsp:txXfrm>
    </dsp:sp>
    <dsp:sp modelId="{668CE738-07AC-4B40-B411-B84288EA3BC1}">
      <dsp:nvSpPr>
        <dsp:cNvPr id="0" name=""/>
        <dsp:cNvSpPr/>
      </dsp:nvSpPr>
      <dsp:spPr>
        <a:xfrm>
          <a:off x="4503818" y="13551"/>
          <a:ext cx="1973101" cy="789240"/>
        </a:xfrm>
        <a:prstGeom prst="rect">
          <a:avLst/>
        </a:prstGeom>
        <a:solidFill>
          <a:schemeClr val="accent3">
            <a:hueOff val="1431579"/>
            <a:satOff val="5368"/>
            <a:lumOff val="-16568"/>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fr-FR" sz="1200" b="1" kern="1200" dirty="0"/>
            <a:t>APPROCHE CLIMAT</a:t>
          </a:r>
        </a:p>
      </dsp:txBody>
      <dsp:txXfrm>
        <a:off x="4503818" y="13551"/>
        <a:ext cx="1973101" cy="789240"/>
      </dsp:txXfrm>
    </dsp:sp>
    <dsp:sp modelId="{19AD99EA-65BE-40EE-9195-720C99C648E6}">
      <dsp:nvSpPr>
        <dsp:cNvPr id="0" name=""/>
        <dsp:cNvSpPr/>
      </dsp:nvSpPr>
      <dsp:spPr>
        <a:xfrm>
          <a:off x="4503818" y="811168"/>
          <a:ext cx="1973101" cy="2810880"/>
        </a:xfrm>
        <a:prstGeom prst="rect">
          <a:avLst/>
        </a:prstGeom>
        <a:solidFill>
          <a:schemeClr val="accent3">
            <a:tint val="40000"/>
            <a:alpha val="90000"/>
            <a:hueOff val="1270237"/>
            <a:satOff val="-4565"/>
            <a:lumOff val="-2738"/>
            <a:alphaOff val="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72000" bIns="96012" numCol="1" spcCol="1270" anchor="t" anchorCtr="0">
          <a:noAutofit/>
        </a:bodyPr>
        <a:lstStyle/>
        <a:p>
          <a:pPr marL="114300" lvl="1" indent="-114300" algn="l" defTabSz="533400">
            <a:lnSpc>
              <a:spcPct val="90000"/>
            </a:lnSpc>
            <a:spcBef>
              <a:spcPct val="0"/>
            </a:spcBef>
            <a:spcAft>
              <a:spcPct val="15000"/>
            </a:spcAft>
            <a:buChar char="•"/>
          </a:pPr>
          <a:r>
            <a:rPr lang="fr-FR" altLang="en-US" sz="1200" kern="1200" dirty="0"/>
            <a:t>Mesure quantitative de l'intensité carbone </a:t>
          </a:r>
          <a:endParaRPr lang="fr-FR" sz="1200" kern="1200" dirty="0"/>
        </a:p>
        <a:p>
          <a:pPr marL="114300" lvl="1" indent="-114300" algn="l" defTabSz="533400">
            <a:lnSpc>
              <a:spcPct val="90000"/>
            </a:lnSpc>
            <a:spcBef>
              <a:spcPct val="0"/>
            </a:spcBef>
            <a:spcAft>
              <a:spcPct val="15000"/>
            </a:spcAft>
            <a:buChar char="•"/>
          </a:pPr>
          <a:endParaRPr lang="fr-FR" altLang="en-US" sz="1200" kern="1200" dirty="0"/>
        </a:p>
        <a:p>
          <a:pPr marL="114300" lvl="1" indent="-114300" algn="l" defTabSz="533400">
            <a:lnSpc>
              <a:spcPct val="90000"/>
            </a:lnSpc>
            <a:spcBef>
              <a:spcPct val="0"/>
            </a:spcBef>
            <a:spcAft>
              <a:spcPct val="15000"/>
            </a:spcAft>
            <a:buChar char="•"/>
          </a:pPr>
          <a:r>
            <a:rPr lang="fr-FR" altLang="en-US" sz="1200" kern="1200" dirty="0"/>
            <a:t>Mesure qualitative de la contribution du portefeuille à la transition énergétique vers une économie faible </a:t>
          </a:r>
          <a:r>
            <a:rPr lang="fr-FR" altLang="en-US" sz="1200" kern="1200"/>
            <a:t>en carbone.</a:t>
          </a:r>
          <a:endParaRPr lang="fr-FR" altLang="en-US" sz="1200" kern="1200" dirty="0"/>
        </a:p>
      </dsp:txBody>
      <dsp:txXfrm>
        <a:off x="4503818" y="811168"/>
        <a:ext cx="1973101" cy="2810880"/>
      </dsp:txXfrm>
    </dsp:sp>
    <dsp:sp modelId="{02ED3426-C53F-4246-A03A-423DA9339D26}">
      <dsp:nvSpPr>
        <dsp:cNvPr id="0" name=""/>
        <dsp:cNvSpPr/>
      </dsp:nvSpPr>
      <dsp:spPr>
        <a:xfrm>
          <a:off x="6753153" y="13551"/>
          <a:ext cx="1973101" cy="789240"/>
        </a:xfrm>
        <a:prstGeom prst="rect">
          <a:avLst/>
        </a:prstGeom>
        <a:solidFill>
          <a:srgbClr val="568478"/>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fr-FR" sz="1200" b="1" kern="1200" dirty="0"/>
            <a:t>ENGAGEMENTS</a:t>
          </a:r>
          <a:endParaRPr lang="fr-FR" sz="1200" kern="1200" dirty="0"/>
        </a:p>
      </dsp:txBody>
      <dsp:txXfrm>
        <a:off x="6753153" y="13551"/>
        <a:ext cx="1973101" cy="789240"/>
      </dsp:txXfrm>
    </dsp:sp>
    <dsp:sp modelId="{0B3FC498-E531-44B5-B06C-A4E090A2A05E}">
      <dsp:nvSpPr>
        <dsp:cNvPr id="0" name=""/>
        <dsp:cNvSpPr/>
      </dsp:nvSpPr>
      <dsp:spPr>
        <a:xfrm>
          <a:off x="6753153" y="811168"/>
          <a:ext cx="1973101" cy="2810880"/>
        </a:xfrm>
        <a:prstGeom prst="rect">
          <a:avLst/>
        </a:prstGeom>
        <a:solidFill>
          <a:schemeClr val="accent3">
            <a:tint val="40000"/>
            <a:alpha val="90000"/>
            <a:hueOff val="1905356"/>
            <a:satOff val="-6847"/>
            <a:lumOff val="-4107"/>
            <a:alphaOff val="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fr-FR" sz="1200" kern="1200" dirty="0"/>
            <a:t>Signataire des PRI depuis 2010</a:t>
          </a:r>
        </a:p>
        <a:p>
          <a:pPr marL="114300" lvl="1" indent="-114300" algn="l" defTabSz="533400">
            <a:lnSpc>
              <a:spcPct val="90000"/>
            </a:lnSpc>
            <a:spcBef>
              <a:spcPct val="0"/>
            </a:spcBef>
            <a:spcAft>
              <a:spcPct val="15000"/>
            </a:spcAft>
            <a:buChar char="•"/>
          </a:pPr>
          <a:endParaRPr lang="fr-FR" sz="1200" kern="1200" dirty="0"/>
        </a:p>
        <a:p>
          <a:pPr marL="114300" lvl="1" indent="-114300" algn="l" defTabSz="533400">
            <a:lnSpc>
              <a:spcPct val="90000"/>
            </a:lnSpc>
            <a:spcBef>
              <a:spcPct val="0"/>
            </a:spcBef>
            <a:spcAft>
              <a:spcPct val="15000"/>
            </a:spcAft>
            <a:buChar char="•"/>
          </a:pPr>
          <a:r>
            <a:rPr lang="fr-FR" sz="1200" kern="1200" dirty="0"/>
            <a:t>Respect du Traité d'Ottawa de 1997 et de la Convention d'Oslo de 2008</a:t>
          </a:r>
        </a:p>
        <a:p>
          <a:pPr marL="114300" lvl="1" indent="-114300" algn="l" defTabSz="533400">
            <a:lnSpc>
              <a:spcPct val="90000"/>
            </a:lnSpc>
            <a:spcBef>
              <a:spcPct val="0"/>
            </a:spcBef>
            <a:spcAft>
              <a:spcPct val="15000"/>
            </a:spcAft>
            <a:buChar char="•"/>
          </a:pPr>
          <a:endParaRPr lang="fr-FR" sz="1200" kern="1200" dirty="0"/>
        </a:p>
        <a:p>
          <a:pPr marL="114300" lvl="1" indent="-114300" algn="l" defTabSz="533400">
            <a:lnSpc>
              <a:spcPct val="90000"/>
            </a:lnSpc>
            <a:spcBef>
              <a:spcPct val="0"/>
            </a:spcBef>
            <a:spcAft>
              <a:spcPct val="15000"/>
            </a:spcAft>
            <a:buChar char="•"/>
          </a:pPr>
          <a:r>
            <a:rPr lang="fr-FR" sz="1200" kern="1200" dirty="0"/>
            <a:t>Membre fondateur du FIR</a:t>
          </a:r>
        </a:p>
        <a:p>
          <a:pPr marL="114300" lvl="1" indent="-114300" algn="l" defTabSz="533400">
            <a:lnSpc>
              <a:spcPct val="90000"/>
            </a:lnSpc>
            <a:spcBef>
              <a:spcPct val="0"/>
            </a:spcBef>
            <a:spcAft>
              <a:spcPct val="15000"/>
            </a:spcAft>
            <a:buChar char="•"/>
          </a:pPr>
          <a:endParaRPr lang="fr-FR" sz="1200" kern="1200" dirty="0"/>
        </a:p>
        <a:p>
          <a:pPr marL="114300" lvl="1" indent="-114300" algn="l" defTabSz="533400">
            <a:lnSpc>
              <a:spcPct val="90000"/>
            </a:lnSpc>
            <a:spcBef>
              <a:spcPct val="0"/>
            </a:spcBef>
            <a:spcAft>
              <a:spcPct val="15000"/>
            </a:spcAft>
            <a:buChar char="•"/>
          </a:pPr>
          <a:r>
            <a:rPr lang="fr-FR" sz="1200" kern="1200" dirty="0"/>
            <a:t>Membre du FNG</a:t>
          </a:r>
        </a:p>
      </dsp:txBody>
      <dsp:txXfrm>
        <a:off x="6753153" y="811168"/>
        <a:ext cx="1973101" cy="2810880"/>
      </dsp:txXfrm>
    </dsp:sp>
    <dsp:sp modelId="{CC07B9C3-C77A-446D-8E2A-63184500BF73}">
      <dsp:nvSpPr>
        <dsp:cNvPr id="0" name=""/>
        <dsp:cNvSpPr/>
      </dsp:nvSpPr>
      <dsp:spPr>
        <a:xfrm>
          <a:off x="9002489" y="13551"/>
          <a:ext cx="1973101" cy="789240"/>
        </a:xfrm>
        <a:prstGeom prst="rect">
          <a:avLst/>
        </a:prstGeom>
        <a:solidFill>
          <a:srgbClr val="415564"/>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fr-FR" sz="1200" b="1" kern="1200" dirty="0"/>
            <a:t>POLITIQUE DE VOTE</a:t>
          </a:r>
          <a:endParaRPr lang="fr-FR" sz="1200" kern="1200" dirty="0"/>
        </a:p>
      </dsp:txBody>
      <dsp:txXfrm>
        <a:off x="9002489" y="13551"/>
        <a:ext cx="1973101" cy="789240"/>
      </dsp:txXfrm>
    </dsp:sp>
    <dsp:sp modelId="{BD6C471A-77A3-4FAE-9608-80B678B09C40}">
      <dsp:nvSpPr>
        <dsp:cNvPr id="0" name=""/>
        <dsp:cNvSpPr/>
      </dsp:nvSpPr>
      <dsp:spPr>
        <a:xfrm>
          <a:off x="9002489" y="811168"/>
          <a:ext cx="1973101" cy="2810880"/>
        </a:xfrm>
        <a:prstGeom prst="rect">
          <a:avLst/>
        </a:prstGeom>
        <a:solidFill>
          <a:schemeClr val="accent3">
            <a:tint val="40000"/>
            <a:alpha val="90000"/>
            <a:hueOff val="2540475"/>
            <a:satOff val="-9130"/>
            <a:lumOff val="-5476"/>
            <a:alphaOff val="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fr-FR" sz="1200" kern="1200" dirty="0"/>
            <a:t>Voter systématiquement en mettant l'accent sur l'analyse de la gouvernance et la gestion du </a:t>
          </a:r>
          <a:r>
            <a:rPr lang="fr-FR" sz="1200" kern="1200"/>
            <a:t>capital humain.</a:t>
          </a:r>
          <a:endParaRPr lang="fr-FR" sz="1200" kern="1200" dirty="0"/>
        </a:p>
      </dsp:txBody>
      <dsp:txXfrm>
        <a:off x="9002489" y="811168"/>
        <a:ext cx="1973101"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3B462FF-50C0-2844-977E-8669679457FD}"/>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B87A4E9-5694-A74A-C492-2D3E63E0661F}"/>
              </a:ext>
            </a:extLst>
          </p:cNvPr>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F1A80F44-6A58-4BED-B5E9-D923BE101E05}" type="datetimeFigureOut">
              <a:rPr lang="fr-FR" smtClean="0"/>
              <a:t>31/01/2024</a:t>
            </a:fld>
            <a:endParaRPr lang="fr-FR"/>
          </a:p>
        </p:txBody>
      </p:sp>
      <p:sp>
        <p:nvSpPr>
          <p:cNvPr id="4" name="Espace réservé du pied de page 3">
            <a:extLst>
              <a:ext uri="{FF2B5EF4-FFF2-40B4-BE49-F238E27FC236}">
                <a16:creationId xmlns:a16="http://schemas.microsoft.com/office/drawing/2014/main" id="{81909E81-30BF-CF11-DAF1-BE5663064C7D}"/>
              </a:ext>
            </a:extLst>
          </p:cNvPr>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6C558894-4499-375B-447E-BEA28E5E0358}"/>
              </a:ext>
            </a:extLst>
          </p:cNvPr>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39AFD885-EF15-4F5A-B87B-90474C381F51}" type="slidenum">
              <a:rPr lang="fr-FR" smtClean="0"/>
              <a:t>‹N°›</a:t>
            </a:fld>
            <a:endParaRPr lang="fr-FR"/>
          </a:p>
        </p:txBody>
      </p:sp>
    </p:spTree>
    <p:extLst>
      <p:ext uri="{BB962C8B-B14F-4D97-AF65-F5344CB8AC3E}">
        <p14:creationId xmlns:p14="http://schemas.microsoft.com/office/powerpoint/2010/main" val="319923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4284" cy="497021"/>
          </a:xfrm>
          <a:prstGeom prst="rect">
            <a:avLst/>
          </a:prstGeom>
        </p:spPr>
        <p:txBody>
          <a:bodyPr vert="horz" lIns="91138" tIns="45569" rIns="91138" bIns="45569" rtlCol="0"/>
          <a:lstStyle>
            <a:lvl1pPr algn="l">
              <a:defRPr sz="1200"/>
            </a:lvl1pPr>
          </a:lstStyle>
          <a:p>
            <a:endParaRPr lang="de-DE"/>
          </a:p>
        </p:txBody>
      </p:sp>
      <p:sp>
        <p:nvSpPr>
          <p:cNvPr id="3" name="Datumsplatzhalter 2"/>
          <p:cNvSpPr>
            <a:spLocks noGrp="1"/>
          </p:cNvSpPr>
          <p:nvPr>
            <p:ph type="dt" idx="1"/>
          </p:nvPr>
        </p:nvSpPr>
        <p:spPr>
          <a:xfrm>
            <a:off x="3848645" y="1"/>
            <a:ext cx="2944284" cy="497021"/>
          </a:xfrm>
          <a:prstGeom prst="rect">
            <a:avLst/>
          </a:prstGeom>
        </p:spPr>
        <p:txBody>
          <a:bodyPr vert="horz" lIns="91138" tIns="45569" rIns="91138" bIns="45569" rtlCol="0"/>
          <a:lstStyle>
            <a:lvl1pPr algn="r">
              <a:defRPr sz="1200"/>
            </a:lvl1pPr>
          </a:lstStyle>
          <a:p>
            <a:fld id="{82921346-1BA1-4178-8FB9-505344E57E6B}" type="datetimeFigureOut">
              <a:rPr lang="de-DE" smtClean="0"/>
              <a:t>31.01.2024</a:t>
            </a:fld>
            <a:endParaRPr lang="de-DE"/>
          </a:p>
        </p:txBody>
      </p:sp>
      <p:sp>
        <p:nvSpPr>
          <p:cNvPr id="4" name="Folienbildplatzhalter 3"/>
          <p:cNvSpPr>
            <a:spLocks noGrp="1" noRot="1" noChangeAspect="1"/>
          </p:cNvSpPr>
          <p:nvPr>
            <p:ph type="sldImg" idx="2"/>
          </p:nvPr>
        </p:nvSpPr>
        <p:spPr>
          <a:xfrm>
            <a:off x="425450" y="1236663"/>
            <a:ext cx="5943600" cy="3343275"/>
          </a:xfrm>
          <a:prstGeom prst="rect">
            <a:avLst/>
          </a:prstGeom>
          <a:noFill/>
          <a:ln w="12700">
            <a:solidFill>
              <a:prstClr val="black"/>
            </a:solidFill>
          </a:ln>
        </p:spPr>
        <p:txBody>
          <a:bodyPr vert="horz" lIns="91138" tIns="45569" rIns="91138" bIns="45569" rtlCol="0" anchor="ctr"/>
          <a:lstStyle/>
          <a:p>
            <a:endParaRPr lang="de-DE"/>
          </a:p>
        </p:txBody>
      </p:sp>
      <p:sp>
        <p:nvSpPr>
          <p:cNvPr id="5" name="Notizenplatzhalter 4"/>
          <p:cNvSpPr>
            <a:spLocks noGrp="1"/>
          </p:cNvSpPr>
          <p:nvPr>
            <p:ph type="body" sz="quarter" idx="3"/>
          </p:nvPr>
        </p:nvSpPr>
        <p:spPr>
          <a:xfrm>
            <a:off x="679450" y="4767264"/>
            <a:ext cx="5435600" cy="3900487"/>
          </a:xfrm>
          <a:prstGeom prst="rect">
            <a:avLst/>
          </a:prstGeom>
        </p:spPr>
        <p:txBody>
          <a:bodyPr vert="horz" lIns="91138" tIns="45569" rIns="91138" bIns="45569"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83"/>
            <a:ext cx="2944284" cy="497020"/>
          </a:xfrm>
          <a:prstGeom prst="rect">
            <a:avLst/>
          </a:prstGeom>
        </p:spPr>
        <p:txBody>
          <a:bodyPr vert="horz" lIns="91138" tIns="45569" rIns="91138" bIns="45569" rtlCol="0" anchor="b"/>
          <a:lstStyle>
            <a:lvl1pPr algn="l">
              <a:defRPr sz="1200"/>
            </a:lvl1pPr>
          </a:lstStyle>
          <a:p>
            <a:endParaRPr lang="de-DE"/>
          </a:p>
        </p:txBody>
      </p:sp>
      <p:sp>
        <p:nvSpPr>
          <p:cNvPr id="7" name="Foliennummernplatzhalter 6"/>
          <p:cNvSpPr>
            <a:spLocks noGrp="1"/>
          </p:cNvSpPr>
          <p:nvPr>
            <p:ph type="sldNum" sz="quarter" idx="5"/>
          </p:nvPr>
        </p:nvSpPr>
        <p:spPr>
          <a:xfrm>
            <a:off x="3848645" y="9408983"/>
            <a:ext cx="2944284" cy="497020"/>
          </a:xfrm>
          <a:prstGeom prst="rect">
            <a:avLst/>
          </a:prstGeom>
        </p:spPr>
        <p:txBody>
          <a:bodyPr vert="horz" lIns="91138" tIns="45569" rIns="91138" bIns="45569" rtlCol="0" anchor="b"/>
          <a:lstStyle>
            <a:lvl1pPr algn="r">
              <a:defRPr sz="1200"/>
            </a:lvl1pPr>
          </a:lstStyle>
          <a:p>
            <a:fld id="{68919110-BEFE-4205-8E8D-18466DE2D629}" type="slidenum">
              <a:rPr lang="de-DE" smtClean="0"/>
              <a:t>‹N°›</a:t>
            </a:fld>
            <a:endParaRPr lang="de-DE"/>
          </a:p>
        </p:txBody>
      </p:sp>
    </p:spTree>
    <p:extLst>
      <p:ext uri="{BB962C8B-B14F-4D97-AF65-F5344CB8AC3E}">
        <p14:creationId xmlns:p14="http://schemas.microsoft.com/office/powerpoint/2010/main" val="3442149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2</a:t>
            </a:fld>
            <a:endParaRPr lang="fr-FR"/>
          </a:p>
        </p:txBody>
      </p:sp>
    </p:spTree>
    <p:extLst>
      <p:ext uri="{BB962C8B-B14F-4D97-AF65-F5344CB8AC3E}">
        <p14:creationId xmlns:p14="http://schemas.microsoft.com/office/powerpoint/2010/main" val="199441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257175" y="811213"/>
            <a:ext cx="7239000" cy="4071937"/>
          </a:xfrm>
          <a:ln/>
        </p:spPr>
      </p:sp>
      <p:sp>
        <p:nvSpPr>
          <p:cNvPr id="19459" name="Rectangle 3"/>
          <p:cNvSpPr>
            <a:spLocks noGrp="1" noChangeArrowheads="1"/>
          </p:cNvSpPr>
          <p:nvPr>
            <p:ph type="body" idx="1"/>
          </p:nvPr>
        </p:nvSpPr>
        <p:spPr>
          <a:noFill/>
        </p:spPr>
        <p:txBody>
          <a:bodyPr/>
          <a:lstStyle/>
          <a:p>
            <a:pPr eaLnBrk="1" hangingPunct="1"/>
            <a:endParaRPr lang="fr-FR" altLang="fr-FR"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6365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8919110-BEFE-4205-8E8D-18466DE2D629}" type="slidenum">
              <a:rPr lang="de-DE" smtClean="0"/>
              <a:t>10</a:t>
            </a:fld>
            <a:endParaRPr lang="de-DE"/>
          </a:p>
        </p:txBody>
      </p:sp>
    </p:spTree>
    <p:extLst>
      <p:ext uri="{BB962C8B-B14F-4D97-AF65-F5344CB8AC3E}">
        <p14:creationId xmlns:p14="http://schemas.microsoft.com/office/powerpoint/2010/main" val="2550406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8919110-BEFE-4205-8E8D-18466DE2D629}" type="slidenum">
              <a:rPr lang="de-DE" smtClean="0"/>
              <a:t>12</a:t>
            </a:fld>
            <a:endParaRPr lang="de-DE"/>
          </a:p>
        </p:txBody>
      </p:sp>
    </p:spTree>
    <p:extLst>
      <p:ext uri="{BB962C8B-B14F-4D97-AF65-F5344CB8AC3E}">
        <p14:creationId xmlns:p14="http://schemas.microsoft.com/office/powerpoint/2010/main" val="428331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20</a:t>
            </a:fld>
            <a:endParaRPr lang="fr-FR"/>
          </a:p>
        </p:txBody>
      </p:sp>
    </p:spTree>
    <p:extLst>
      <p:ext uri="{BB962C8B-B14F-4D97-AF65-F5344CB8AC3E}">
        <p14:creationId xmlns:p14="http://schemas.microsoft.com/office/powerpoint/2010/main" val="914981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8919110-BEFE-4205-8E8D-18466DE2D629}" type="slidenum">
              <a:rPr lang="de-DE" smtClean="0"/>
              <a:t>22</a:t>
            </a:fld>
            <a:endParaRPr lang="de-DE"/>
          </a:p>
        </p:txBody>
      </p:sp>
    </p:spTree>
    <p:extLst>
      <p:ext uri="{BB962C8B-B14F-4D97-AF65-F5344CB8AC3E}">
        <p14:creationId xmlns:p14="http://schemas.microsoft.com/office/powerpoint/2010/main" val="278331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32</a:t>
            </a:fld>
            <a:endParaRPr lang="fr-FR"/>
          </a:p>
        </p:txBody>
      </p:sp>
    </p:spTree>
    <p:extLst>
      <p:ext uri="{BB962C8B-B14F-4D97-AF65-F5344CB8AC3E}">
        <p14:creationId xmlns:p14="http://schemas.microsoft.com/office/powerpoint/2010/main" val="258671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37</a:t>
            </a:fld>
            <a:endParaRPr lang="fr-FR"/>
          </a:p>
        </p:txBody>
      </p:sp>
    </p:spTree>
    <p:extLst>
      <p:ext uri="{BB962C8B-B14F-4D97-AF65-F5344CB8AC3E}">
        <p14:creationId xmlns:p14="http://schemas.microsoft.com/office/powerpoint/2010/main" val="392468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1.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1.sv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Cover">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57"/>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0984"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24709806"/>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35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6" y="332105"/>
            <a:ext cx="10460894"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EF1F0D3F-D982-41E5-9D56-9FD7B60F3C5D}"/>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03A32429-A8A7-4B0A-B0C9-0843E4C4B43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6FC51E6-9215-4EFB-BE6C-373940CFA17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31C618A7-ECC8-40B8-AAFD-4C2F14CD7EF5}"/>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8A05FB6-9D10-44D9-B559-0049BA470589}"/>
              </a:ext>
            </a:extLst>
          </p:cNvPr>
          <p:cNvSpPr>
            <a:spLocks noGrp="1"/>
          </p:cNvSpPr>
          <p:nvPr>
            <p:ph type="dt" sz="half" idx="10"/>
          </p:nvPr>
        </p:nvSpPr>
        <p:spPr>
          <a:xfrm rot="16200000">
            <a:off x="11331123" y="6117946"/>
            <a:ext cx="900113" cy="202171"/>
          </a:xfrm>
        </p:spPr>
        <p:txBody>
          <a:bodyPr/>
          <a:lstStyle/>
          <a:p>
            <a:endParaRPr lang="fr-FR" dirty="0"/>
          </a:p>
        </p:txBody>
      </p:sp>
      <p:sp>
        <p:nvSpPr>
          <p:cNvPr id="5" name="Footer Placeholder 4">
            <a:extLst>
              <a:ext uri="{FF2B5EF4-FFF2-40B4-BE49-F238E27FC236}">
                <a16:creationId xmlns:a16="http://schemas.microsoft.com/office/drawing/2014/main" id="{5C6C4346-DB10-4604-B505-1C0BF26864F7}"/>
              </a:ext>
            </a:extLst>
          </p:cNvPr>
          <p:cNvSpPr>
            <a:spLocks noGrp="1"/>
          </p:cNvSpPr>
          <p:nvPr>
            <p:ph type="ftr" sz="quarter" idx="11"/>
          </p:nvPr>
        </p:nvSpPr>
        <p:spPr>
          <a:xfrm rot="16200000">
            <a:off x="10611191" y="4497902"/>
            <a:ext cx="2339974"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2719772329"/>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3 photos + 3 blocs + chiffres">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contenu 10">
            <a:extLst>
              <a:ext uri="{FF2B5EF4-FFF2-40B4-BE49-F238E27FC236}">
                <a16:creationId xmlns:a16="http://schemas.microsoft.com/office/drawing/2014/main" id="{3E79C1E0-940C-1A47-B231-8408024F6A2E}"/>
              </a:ext>
            </a:extLst>
          </p:cNvPr>
          <p:cNvSpPr>
            <a:spLocks noGrp="1"/>
          </p:cNvSpPr>
          <p:nvPr>
            <p:ph sz="quarter" idx="17"/>
          </p:nvPr>
        </p:nvSpPr>
        <p:spPr>
          <a:xfrm>
            <a:off x="6077572" y="2049264"/>
            <a:ext cx="5126830"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44" name="Espace réservé du contenu 10">
            <a:extLst>
              <a:ext uri="{FF2B5EF4-FFF2-40B4-BE49-F238E27FC236}">
                <a16:creationId xmlns:a16="http://schemas.microsoft.com/office/drawing/2014/main" id="{1C767546-031C-8840-A222-DD808BDE3AAD}"/>
              </a:ext>
            </a:extLst>
          </p:cNvPr>
          <p:cNvSpPr>
            <a:spLocks noGrp="1"/>
          </p:cNvSpPr>
          <p:nvPr>
            <p:ph sz="quarter" idx="19"/>
          </p:nvPr>
        </p:nvSpPr>
        <p:spPr>
          <a:xfrm>
            <a:off x="6077572" y="3360537"/>
            <a:ext cx="5126830"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grpSp>
        <p:nvGrpSpPr>
          <p:cNvPr id="3" name="Groupe 2">
            <a:extLst>
              <a:ext uri="{FF2B5EF4-FFF2-40B4-BE49-F238E27FC236}">
                <a16:creationId xmlns:a16="http://schemas.microsoft.com/office/drawing/2014/main" id="{37EB7B4B-6227-A44C-B0F8-50CFA8A0BF37}"/>
              </a:ext>
            </a:extLst>
          </p:cNvPr>
          <p:cNvGrpSpPr/>
          <p:nvPr/>
        </p:nvGrpSpPr>
        <p:grpSpPr>
          <a:xfrm>
            <a:off x="6077572" y="3148921"/>
            <a:ext cx="5126830" cy="1381372"/>
            <a:chOff x="4294718" y="3196546"/>
            <a:chExt cx="6909684" cy="1381372"/>
          </a:xfrm>
        </p:grpSpPr>
        <p:sp>
          <p:nvSpPr>
            <p:cNvPr id="36" name="object 12">
              <a:extLst>
                <a:ext uri="{FF2B5EF4-FFF2-40B4-BE49-F238E27FC236}">
                  <a16:creationId xmlns:a16="http://schemas.microsoft.com/office/drawing/2014/main" id="{15329793-4DF0-C24D-9F75-D8F8EA20FAB2}"/>
                </a:ext>
              </a:extLst>
            </p:cNvPr>
            <p:cNvSpPr/>
            <p:nvPr userDrawn="1"/>
          </p:nvSpPr>
          <p:spPr>
            <a:xfrm flipV="1">
              <a:off x="4294718" y="31965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45" name="object 12">
              <a:extLst>
                <a:ext uri="{FF2B5EF4-FFF2-40B4-BE49-F238E27FC236}">
                  <a16:creationId xmlns:a16="http://schemas.microsoft.com/office/drawing/2014/main" id="{CECBA16F-C859-6D48-887A-F7F6A8704C73}"/>
                </a:ext>
              </a:extLst>
            </p:cNvPr>
            <p:cNvSpPr/>
            <p:nvPr userDrawn="1"/>
          </p:nvSpPr>
          <p:spPr>
            <a:xfrm flipV="1">
              <a:off x="4294718" y="4526871"/>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grpSp>
      <p:sp>
        <p:nvSpPr>
          <p:cNvPr id="48" name="Espace réservé du contenu 10">
            <a:extLst>
              <a:ext uri="{FF2B5EF4-FFF2-40B4-BE49-F238E27FC236}">
                <a16:creationId xmlns:a16="http://schemas.microsoft.com/office/drawing/2014/main" id="{DBB8ECE4-F7E1-C64D-9FBC-4575EECA4E5F}"/>
              </a:ext>
            </a:extLst>
          </p:cNvPr>
          <p:cNvSpPr>
            <a:spLocks noGrp="1"/>
          </p:cNvSpPr>
          <p:nvPr>
            <p:ph sz="quarter" idx="21"/>
          </p:nvPr>
        </p:nvSpPr>
        <p:spPr>
          <a:xfrm>
            <a:off x="6077572" y="4649589"/>
            <a:ext cx="5126830"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22" name="Footer Placeholder 4">
            <a:extLst>
              <a:ext uri="{FF2B5EF4-FFF2-40B4-BE49-F238E27FC236}">
                <a16:creationId xmlns:a16="http://schemas.microsoft.com/office/drawing/2014/main" id="{E5485774-D178-7F47-80AD-C4D7A8E557AF}"/>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Date Placeholder 8">
            <a:extLst>
              <a:ext uri="{FF2B5EF4-FFF2-40B4-BE49-F238E27FC236}">
                <a16:creationId xmlns:a16="http://schemas.microsoft.com/office/drawing/2014/main" id="{D8592A9E-D6BF-1142-99BA-11E4AA93B47D}"/>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cxnSp>
        <p:nvCxnSpPr>
          <p:cNvPr id="25" name="Connecteur droit 24">
            <a:extLst>
              <a:ext uri="{FF2B5EF4-FFF2-40B4-BE49-F238E27FC236}">
                <a16:creationId xmlns:a16="http://schemas.microsoft.com/office/drawing/2014/main" id="{9D567C3B-5300-3044-BBCB-7FAC4DBB8967}"/>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Espace réservé pour une image  13">
            <a:extLst>
              <a:ext uri="{FF2B5EF4-FFF2-40B4-BE49-F238E27FC236}">
                <a16:creationId xmlns:a16="http://schemas.microsoft.com/office/drawing/2014/main" id="{A591A45C-6ADB-E84F-A139-9246D4F3ECD8}"/>
              </a:ext>
            </a:extLst>
          </p:cNvPr>
          <p:cNvSpPr>
            <a:spLocks noGrp="1"/>
          </p:cNvSpPr>
          <p:nvPr>
            <p:ph type="pic" sz="quarter" idx="25" hasCustomPrompt="1"/>
          </p:nvPr>
        </p:nvSpPr>
        <p:spPr>
          <a:xfrm>
            <a:off x="568326" y="2020890"/>
            <a:ext cx="2470379" cy="1044575"/>
          </a:xfrm>
        </p:spPr>
        <p:txBody>
          <a:bodyPr/>
          <a:lstStyle/>
          <a:p>
            <a:r>
              <a:rPr lang="fr-FR" dirty="0"/>
              <a:t>photo</a:t>
            </a:r>
          </a:p>
        </p:txBody>
      </p:sp>
      <p:sp>
        <p:nvSpPr>
          <p:cNvPr id="31" name="Espace réservé pour une image  13">
            <a:extLst>
              <a:ext uri="{FF2B5EF4-FFF2-40B4-BE49-F238E27FC236}">
                <a16:creationId xmlns:a16="http://schemas.microsoft.com/office/drawing/2014/main" id="{F66D14BD-2291-B547-B4F3-B8875B18598F}"/>
              </a:ext>
            </a:extLst>
          </p:cNvPr>
          <p:cNvSpPr>
            <a:spLocks noGrp="1"/>
          </p:cNvSpPr>
          <p:nvPr>
            <p:ph type="pic" sz="quarter" idx="26" hasCustomPrompt="1"/>
          </p:nvPr>
        </p:nvSpPr>
        <p:spPr>
          <a:xfrm>
            <a:off x="568326" y="3341959"/>
            <a:ext cx="2470379" cy="1044575"/>
          </a:xfrm>
        </p:spPr>
        <p:txBody>
          <a:bodyPr/>
          <a:lstStyle/>
          <a:p>
            <a:r>
              <a:rPr lang="fr-FR" dirty="0"/>
              <a:t>photo</a:t>
            </a:r>
          </a:p>
        </p:txBody>
      </p:sp>
      <p:sp>
        <p:nvSpPr>
          <p:cNvPr id="32" name="Espace réservé pour une image  13">
            <a:extLst>
              <a:ext uri="{FF2B5EF4-FFF2-40B4-BE49-F238E27FC236}">
                <a16:creationId xmlns:a16="http://schemas.microsoft.com/office/drawing/2014/main" id="{D2D57799-418D-9C44-B72C-9B1D1FDE8ED4}"/>
              </a:ext>
            </a:extLst>
          </p:cNvPr>
          <p:cNvSpPr>
            <a:spLocks noGrp="1"/>
          </p:cNvSpPr>
          <p:nvPr>
            <p:ph type="pic" sz="quarter" idx="27" hasCustomPrompt="1"/>
          </p:nvPr>
        </p:nvSpPr>
        <p:spPr>
          <a:xfrm>
            <a:off x="568326" y="4631009"/>
            <a:ext cx="2470379" cy="1044575"/>
          </a:xfrm>
        </p:spPr>
        <p:txBody>
          <a:bodyPr/>
          <a:lstStyle/>
          <a:p>
            <a:r>
              <a:rPr lang="fr-FR" dirty="0"/>
              <a:t>photo</a:t>
            </a:r>
          </a:p>
        </p:txBody>
      </p:sp>
      <p:sp>
        <p:nvSpPr>
          <p:cNvPr id="6" name="Rectangle 5">
            <a:extLst>
              <a:ext uri="{FF2B5EF4-FFF2-40B4-BE49-F238E27FC236}">
                <a16:creationId xmlns:a16="http://schemas.microsoft.com/office/drawing/2014/main" id="{EADD363C-81E1-1D45-BF8B-AD94BD2D82A1}"/>
              </a:ext>
            </a:extLst>
          </p:cNvPr>
          <p:cNvSpPr/>
          <p:nvPr/>
        </p:nvSpPr>
        <p:spPr>
          <a:xfrm>
            <a:off x="3049738" y="2020890"/>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42" name="Rectangle 41">
            <a:extLst>
              <a:ext uri="{FF2B5EF4-FFF2-40B4-BE49-F238E27FC236}">
                <a16:creationId xmlns:a16="http://schemas.microsoft.com/office/drawing/2014/main" id="{93350E37-CFA7-674A-BBB1-C078E17C83AA}"/>
              </a:ext>
            </a:extLst>
          </p:cNvPr>
          <p:cNvSpPr/>
          <p:nvPr/>
        </p:nvSpPr>
        <p:spPr>
          <a:xfrm>
            <a:off x="3049738" y="3341959"/>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46" name="Rectangle 45">
            <a:extLst>
              <a:ext uri="{FF2B5EF4-FFF2-40B4-BE49-F238E27FC236}">
                <a16:creationId xmlns:a16="http://schemas.microsoft.com/office/drawing/2014/main" id="{57B2119F-E216-8543-8A14-FA91A55A0CE3}"/>
              </a:ext>
            </a:extLst>
          </p:cNvPr>
          <p:cNvSpPr/>
          <p:nvPr/>
        </p:nvSpPr>
        <p:spPr>
          <a:xfrm>
            <a:off x="3049738" y="4631009"/>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10" name="Espace réservé du texte 9">
            <a:extLst>
              <a:ext uri="{FF2B5EF4-FFF2-40B4-BE49-F238E27FC236}">
                <a16:creationId xmlns:a16="http://schemas.microsoft.com/office/drawing/2014/main" id="{495CC88C-9580-494B-BA9E-398D284C06E9}"/>
              </a:ext>
            </a:extLst>
          </p:cNvPr>
          <p:cNvSpPr>
            <a:spLocks noGrp="1"/>
          </p:cNvSpPr>
          <p:nvPr>
            <p:ph type="body" sz="quarter" idx="22" hasCustomPrompt="1"/>
          </p:nvPr>
        </p:nvSpPr>
        <p:spPr>
          <a:xfrm>
            <a:off x="3102426" y="2020890"/>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8" name="Espace réservé du texte 9">
            <a:extLst>
              <a:ext uri="{FF2B5EF4-FFF2-40B4-BE49-F238E27FC236}">
                <a16:creationId xmlns:a16="http://schemas.microsoft.com/office/drawing/2014/main" id="{1356498B-B82F-E34B-8C00-7A4FEBACD914}"/>
              </a:ext>
            </a:extLst>
          </p:cNvPr>
          <p:cNvSpPr>
            <a:spLocks noGrp="1"/>
          </p:cNvSpPr>
          <p:nvPr>
            <p:ph type="body" sz="quarter" idx="23" hasCustomPrompt="1"/>
          </p:nvPr>
        </p:nvSpPr>
        <p:spPr>
          <a:xfrm>
            <a:off x="3102426" y="3344865"/>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9" name="Espace réservé du texte 9">
            <a:extLst>
              <a:ext uri="{FF2B5EF4-FFF2-40B4-BE49-F238E27FC236}">
                <a16:creationId xmlns:a16="http://schemas.microsoft.com/office/drawing/2014/main" id="{18B5723E-58B7-A641-8FFC-650F5A574E7E}"/>
              </a:ext>
            </a:extLst>
          </p:cNvPr>
          <p:cNvSpPr>
            <a:spLocks noGrp="1"/>
          </p:cNvSpPr>
          <p:nvPr>
            <p:ph type="body" sz="quarter" idx="24" hasCustomPrompt="1"/>
          </p:nvPr>
        </p:nvSpPr>
        <p:spPr>
          <a:xfrm>
            <a:off x="3102426" y="4637544"/>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35" name="Titre 1">
            <a:extLst>
              <a:ext uri="{FF2B5EF4-FFF2-40B4-BE49-F238E27FC236}">
                <a16:creationId xmlns:a16="http://schemas.microsoft.com/office/drawing/2014/main" id="{F94C1228-4578-724C-ADC5-188FBBDDD91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37" name="Espace réservé du texte 7">
            <a:extLst>
              <a:ext uri="{FF2B5EF4-FFF2-40B4-BE49-F238E27FC236}">
                <a16:creationId xmlns:a16="http://schemas.microsoft.com/office/drawing/2014/main" id="{EA810600-9DE7-F54F-B8B3-EFCAF6082817}"/>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8" name="Espace réservé du texte 11">
            <a:extLst>
              <a:ext uri="{FF2B5EF4-FFF2-40B4-BE49-F238E27FC236}">
                <a16:creationId xmlns:a16="http://schemas.microsoft.com/office/drawing/2014/main" id="{01CCC1FE-014A-4647-9883-E6823AB40B04}"/>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7" name="Espace réservé du texte 5">
            <a:extLst>
              <a:ext uri="{FF2B5EF4-FFF2-40B4-BE49-F238E27FC236}">
                <a16:creationId xmlns:a16="http://schemas.microsoft.com/office/drawing/2014/main" id="{A240EFF9-548E-514A-9A89-8E6F18449E30}"/>
              </a:ext>
            </a:extLst>
          </p:cNvPr>
          <p:cNvSpPr>
            <a:spLocks noGrp="1"/>
          </p:cNvSpPr>
          <p:nvPr>
            <p:ph type="body" sz="quarter" idx="28" hasCustomPrompt="1"/>
          </p:nvPr>
        </p:nvSpPr>
        <p:spPr>
          <a:xfrm>
            <a:off x="500787" y="6105809"/>
            <a:ext cx="11212226" cy="37455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388BD538-0788-8C4F-9219-D7BD679FDB96}"/>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30" name="Espace réservé du texte 5">
            <a:extLst>
              <a:ext uri="{FF2B5EF4-FFF2-40B4-BE49-F238E27FC236}">
                <a16:creationId xmlns:a16="http://schemas.microsoft.com/office/drawing/2014/main" id="{B4F8707C-C560-49FA-B13A-43D1E71B1D5F}"/>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1424397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 3 picto + 3 blocs + text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contenu 10">
            <a:extLst>
              <a:ext uri="{FF2B5EF4-FFF2-40B4-BE49-F238E27FC236}">
                <a16:creationId xmlns:a16="http://schemas.microsoft.com/office/drawing/2014/main" id="{3E79C1E0-940C-1A47-B231-8408024F6A2E}"/>
              </a:ext>
            </a:extLst>
          </p:cNvPr>
          <p:cNvSpPr>
            <a:spLocks noGrp="1"/>
          </p:cNvSpPr>
          <p:nvPr>
            <p:ph sz="quarter" idx="17"/>
          </p:nvPr>
        </p:nvSpPr>
        <p:spPr>
          <a:xfrm>
            <a:off x="5301345" y="2049264"/>
            <a:ext cx="5903058"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44" name="Espace réservé du contenu 10">
            <a:extLst>
              <a:ext uri="{FF2B5EF4-FFF2-40B4-BE49-F238E27FC236}">
                <a16:creationId xmlns:a16="http://schemas.microsoft.com/office/drawing/2014/main" id="{1C767546-031C-8840-A222-DD808BDE3AAD}"/>
              </a:ext>
            </a:extLst>
          </p:cNvPr>
          <p:cNvSpPr>
            <a:spLocks noGrp="1"/>
          </p:cNvSpPr>
          <p:nvPr>
            <p:ph sz="quarter" idx="19"/>
          </p:nvPr>
        </p:nvSpPr>
        <p:spPr>
          <a:xfrm>
            <a:off x="5301345" y="3408164"/>
            <a:ext cx="5903058"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grpSp>
        <p:nvGrpSpPr>
          <p:cNvPr id="3" name="Groupe 2">
            <a:extLst>
              <a:ext uri="{FF2B5EF4-FFF2-40B4-BE49-F238E27FC236}">
                <a16:creationId xmlns:a16="http://schemas.microsoft.com/office/drawing/2014/main" id="{37EB7B4B-6227-A44C-B0F8-50CFA8A0BF37}"/>
              </a:ext>
            </a:extLst>
          </p:cNvPr>
          <p:cNvGrpSpPr/>
          <p:nvPr/>
        </p:nvGrpSpPr>
        <p:grpSpPr>
          <a:xfrm>
            <a:off x="5301345" y="3196548"/>
            <a:ext cx="5903058" cy="1409947"/>
            <a:chOff x="4294718" y="3196546"/>
            <a:chExt cx="6909684" cy="1409947"/>
          </a:xfrm>
        </p:grpSpPr>
        <p:sp>
          <p:nvSpPr>
            <p:cNvPr id="36" name="object 12">
              <a:extLst>
                <a:ext uri="{FF2B5EF4-FFF2-40B4-BE49-F238E27FC236}">
                  <a16:creationId xmlns:a16="http://schemas.microsoft.com/office/drawing/2014/main" id="{15329793-4DF0-C24D-9F75-D8F8EA20FAB2}"/>
                </a:ext>
              </a:extLst>
            </p:cNvPr>
            <p:cNvSpPr/>
            <p:nvPr userDrawn="1"/>
          </p:nvSpPr>
          <p:spPr>
            <a:xfrm flipV="1">
              <a:off x="4294718" y="31965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45" name="object 12">
              <a:extLst>
                <a:ext uri="{FF2B5EF4-FFF2-40B4-BE49-F238E27FC236}">
                  <a16:creationId xmlns:a16="http://schemas.microsoft.com/office/drawing/2014/main" id="{CECBA16F-C859-6D48-887A-F7F6A8704C73}"/>
                </a:ext>
              </a:extLst>
            </p:cNvPr>
            <p:cNvSpPr/>
            <p:nvPr userDrawn="1"/>
          </p:nvSpPr>
          <p:spPr>
            <a:xfrm flipV="1">
              <a:off x="4294718" y="45554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grpSp>
      <p:sp>
        <p:nvSpPr>
          <p:cNvPr id="48" name="Espace réservé du contenu 10">
            <a:extLst>
              <a:ext uri="{FF2B5EF4-FFF2-40B4-BE49-F238E27FC236}">
                <a16:creationId xmlns:a16="http://schemas.microsoft.com/office/drawing/2014/main" id="{DBB8ECE4-F7E1-C64D-9FBC-4575EECA4E5F}"/>
              </a:ext>
            </a:extLst>
          </p:cNvPr>
          <p:cNvSpPr>
            <a:spLocks noGrp="1"/>
          </p:cNvSpPr>
          <p:nvPr>
            <p:ph sz="quarter" idx="21"/>
          </p:nvPr>
        </p:nvSpPr>
        <p:spPr>
          <a:xfrm>
            <a:off x="5301345" y="4754364"/>
            <a:ext cx="5903058" cy="1019923"/>
          </a:xfrm>
        </p:spPr>
        <p:txBody>
          <a:bodyPr>
            <a:normAutofit/>
          </a:bodyPr>
          <a:lstStyle>
            <a:lvl1pPr marL="93665" indent="-93665">
              <a:lnSpc>
                <a:spcPts val="1481"/>
              </a:lnSpc>
              <a:spcBef>
                <a:spcPts val="1200"/>
              </a:spcBef>
              <a:buClr>
                <a:srgbClr val="F7F2EE"/>
              </a:buClr>
              <a:tabLst/>
              <a:defRPr lang="fr-FR" sz="12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93665" indent="-87315">
              <a:lnSpc>
                <a:spcPct val="100000"/>
              </a:lnSpc>
              <a:spcBef>
                <a:spcPts val="1200"/>
              </a:spcBef>
              <a:buClr>
                <a:srgbClr val="F7F2EE"/>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22" name="Footer Placeholder 4">
            <a:extLst>
              <a:ext uri="{FF2B5EF4-FFF2-40B4-BE49-F238E27FC236}">
                <a16:creationId xmlns:a16="http://schemas.microsoft.com/office/drawing/2014/main" id="{E5485774-D178-7F47-80AD-C4D7A8E557AF}"/>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Date Placeholder 8">
            <a:extLst>
              <a:ext uri="{FF2B5EF4-FFF2-40B4-BE49-F238E27FC236}">
                <a16:creationId xmlns:a16="http://schemas.microsoft.com/office/drawing/2014/main" id="{D8592A9E-D6BF-1142-99BA-11E4AA93B47D}"/>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cxnSp>
        <p:nvCxnSpPr>
          <p:cNvPr id="25" name="Connecteur droit 24">
            <a:extLst>
              <a:ext uri="{FF2B5EF4-FFF2-40B4-BE49-F238E27FC236}">
                <a16:creationId xmlns:a16="http://schemas.microsoft.com/office/drawing/2014/main" id="{9D567C3B-5300-3044-BBCB-7FAC4DBB8967}"/>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ADD363C-81E1-1D45-BF8B-AD94BD2D82A1}"/>
              </a:ext>
            </a:extLst>
          </p:cNvPr>
          <p:cNvSpPr/>
          <p:nvPr/>
        </p:nvSpPr>
        <p:spPr>
          <a:xfrm>
            <a:off x="2188369" y="2020890"/>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42" name="Rectangle 41">
            <a:extLst>
              <a:ext uri="{FF2B5EF4-FFF2-40B4-BE49-F238E27FC236}">
                <a16:creationId xmlns:a16="http://schemas.microsoft.com/office/drawing/2014/main" id="{93350E37-CFA7-674A-BBB1-C078E17C83AA}"/>
              </a:ext>
            </a:extLst>
          </p:cNvPr>
          <p:cNvSpPr/>
          <p:nvPr/>
        </p:nvSpPr>
        <p:spPr>
          <a:xfrm>
            <a:off x="2188369" y="3389584"/>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46" name="Rectangle 45">
            <a:extLst>
              <a:ext uri="{FF2B5EF4-FFF2-40B4-BE49-F238E27FC236}">
                <a16:creationId xmlns:a16="http://schemas.microsoft.com/office/drawing/2014/main" id="{57B2119F-E216-8543-8A14-FA91A55A0CE3}"/>
              </a:ext>
            </a:extLst>
          </p:cNvPr>
          <p:cNvSpPr/>
          <p:nvPr/>
        </p:nvSpPr>
        <p:spPr>
          <a:xfrm>
            <a:off x="2188369" y="4735784"/>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10" name="Espace réservé du texte 9">
            <a:extLst>
              <a:ext uri="{FF2B5EF4-FFF2-40B4-BE49-F238E27FC236}">
                <a16:creationId xmlns:a16="http://schemas.microsoft.com/office/drawing/2014/main" id="{495CC88C-9580-494B-BA9E-398D284C06E9}"/>
              </a:ext>
            </a:extLst>
          </p:cNvPr>
          <p:cNvSpPr>
            <a:spLocks noGrp="1"/>
          </p:cNvSpPr>
          <p:nvPr>
            <p:ph type="body" sz="quarter" idx="22" hasCustomPrompt="1"/>
          </p:nvPr>
        </p:nvSpPr>
        <p:spPr>
          <a:xfrm>
            <a:off x="2241056" y="2020890"/>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8" name="Espace réservé du texte 9">
            <a:extLst>
              <a:ext uri="{FF2B5EF4-FFF2-40B4-BE49-F238E27FC236}">
                <a16:creationId xmlns:a16="http://schemas.microsoft.com/office/drawing/2014/main" id="{1356498B-B82F-E34B-8C00-7A4FEBACD914}"/>
              </a:ext>
            </a:extLst>
          </p:cNvPr>
          <p:cNvSpPr>
            <a:spLocks noGrp="1"/>
          </p:cNvSpPr>
          <p:nvPr>
            <p:ph type="body" sz="quarter" idx="23" hasCustomPrompt="1"/>
          </p:nvPr>
        </p:nvSpPr>
        <p:spPr>
          <a:xfrm>
            <a:off x="2241056" y="3392489"/>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9" name="Espace réservé du texte 9">
            <a:extLst>
              <a:ext uri="{FF2B5EF4-FFF2-40B4-BE49-F238E27FC236}">
                <a16:creationId xmlns:a16="http://schemas.microsoft.com/office/drawing/2014/main" id="{18B5723E-58B7-A641-8FFC-650F5A574E7E}"/>
              </a:ext>
            </a:extLst>
          </p:cNvPr>
          <p:cNvSpPr>
            <a:spLocks noGrp="1"/>
          </p:cNvSpPr>
          <p:nvPr>
            <p:ph type="body" sz="quarter" idx="24" hasCustomPrompt="1"/>
          </p:nvPr>
        </p:nvSpPr>
        <p:spPr>
          <a:xfrm>
            <a:off x="2241056" y="4742319"/>
            <a:ext cx="2819854" cy="1044575"/>
          </a:xfrm>
        </p:spPr>
        <p:txBody>
          <a:bodyPr anchor="ctr">
            <a:noAutofit/>
          </a:bodyPr>
          <a:lstStyle>
            <a:lvl1pPr marL="72002" indent="0" algn="l">
              <a:buFontTx/>
              <a:buNone/>
              <a:defRPr sz="32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sz="3200">
                <a:latin typeface="Lato" panose="020F0502020204030203" pitchFamily="34" charset="0"/>
                <a:ea typeface="Lato" panose="020F0502020204030203" pitchFamily="34" charset="0"/>
                <a:cs typeface="Lato" panose="020F0502020204030203" pitchFamily="34" charset="0"/>
              </a:defRPr>
            </a:lvl2pPr>
            <a:lvl3pPr marL="914423" indent="0">
              <a:buFontTx/>
              <a:buNone/>
              <a:defRPr sz="320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320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3200">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6" name="Titre 1">
            <a:extLst>
              <a:ext uri="{FF2B5EF4-FFF2-40B4-BE49-F238E27FC236}">
                <a16:creationId xmlns:a16="http://schemas.microsoft.com/office/drawing/2014/main" id="{F214DE13-A13B-604B-AED0-5E7ABB6127C2}"/>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7" name="Espace réservé du texte 7">
            <a:extLst>
              <a:ext uri="{FF2B5EF4-FFF2-40B4-BE49-F238E27FC236}">
                <a16:creationId xmlns:a16="http://schemas.microsoft.com/office/drawing/2014/main" id="{7CF286E0-1C82-3542-8192-44DCAF4881AE}"/>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0" name="Espace réservé du texte 11">
            <a:extLst>
              <a:ext uri="{FF2B5EF4-FFF2-40B4-BE49-F238E27FC236}">
                <a16:creationId xmlns:a16="http://schemas.microsoft.com/office/drawing/2014/main" id="{1EE48A08-5604-9F44-A3DB-CB1F13DCF22D}"/>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4" name="Espace réservé du texte 5">
            <a:extLst>
              <a:ext uri="{FF2B5EF4-FFF2-40B4-BE49-F238E27FC236}">
                <a16:creationId xmlns:a16="http://schemas.microsoft.com/office/drawing/2014/main" id="{B0DB7C75-3350-EE4F-AB53-6B85DA3412D4}"/>
              </a:ext>
            </a:extLst>
          </p:cNvPr>
          <p:cNvSpPr>
            <a:spLocks noGrp="1"/>
          </p:cNvSpPr>
          <p:nvPr>
            <p:ph type="body" sz="quarter" idx="28" hasCustomPrompt="1"/>
          </p:nvPr>
        </p:nvSpPr>
        <p:spPr>
          <a:xfrm>
            <a:off x="500787" y="6105809"/>
            <a:ext cx="11212226" cy="374556"/>
          </a:xfrm>
        </p:spPr>
        <p:txBody>
          <a:bodyPr anchor="b"/>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03BF9BA4-5EF7-5640-A2E5-CA3F5C62065C}"/>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31" name="Espace réservé pour une image  2">
            <a:extLst>
              <a:ext uri="{FF2B5EF4-FFF2-40B4-BE49-F238E27FC236}">
                <a16:creationId xmlns:a16="http://schemas.microsoft.com/office/drawing/2014/main" id="{EF81DA10-3086-2748-A205-39325739C642}"/>
              </a:ext>
            </a:extLst>
          </p:cNvPr>
          <p:cNvSpPr>
            <a:spLocks noGrp="1"/>
          </p:cNvSpPr>
          <p:nvPr>
            <p:ph type="pic" sz="quarter" idx="40" hasCustomPrompt="1"/>
          </p:nvPr>
        </p:nvSpPr>
        <p:spPr>
          <a:xfrm>
            <a:off x="783478" y="2020890"/>
            <a:ext cx="1032623" cy="1044575"/>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2" name="Espace réservé pour une image  2">
            <a:extLst>
              <a:ext uri="{FF2B5EF4-FFF2-40B4-BE49-F238E27FC236}">
                <a16:creationId xmlns:a16="http://schemas.microsoft.com/office/drawing/2014/main" id="{EDC075E3-8EE2-BE46-8F5C-FBA531FD7C9F}"/>
              </a:ext>
            </a:extLst>
          </p:cNvPr>
          <p:cNvSpPr>
            <a:spLocks noGrp="1"/>
          </p:cNvSpPr>
          <p:nvPr>
            <p:ph type="pic" sz="quarter" idx="41" hasCustomPrompt="1"/>
          </p:nvPr>
        </p:nvSpPr>
        <p:spPr>
          <a:xfrm>
            <a:off x="783478" y="3417890"/>
            <a:ext cx="1032623" cy="1044575"/>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4" name="Espace réservé pour une image  2">
            <a:extLst>
              <a:ext uri="{FF2B5EF4-FFF2-40B4-BE49-F238E27FC236}">
                <a16:creationId xmlns:a16="http://schemas.microsoft.com/office/drawing/2014/main" id="{EABC7A8F-14BB-D641-B529-8756D998ED10}"/>
              </a:ext>
            </a:extLst>
          </p:cNvPr>
          <p:cNvSpPr>
            <a:spLocks noGrp="1"/>
          </p:cNvSpPr>
          <p:nvPr>
            <p:ph type="pic" sz="quarter" idx="42" hasCustomPrompt="1"/>
          </p:nvPr>
        </p:nvSpPr>
        <p:spPr>
          <a:xfrm>
            <a:off x="783478" y="4751917"/>
            <a:ext cx="1032623" cy="1044575"/>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5" name="Espace réservé du texte 5">
            <a:extLst>
              <a:ext uri="{FF2B5EF4-FFF2-40B4-BE49-F238E27FC236}">
                <a16:creationId xmlns:a16="http://schemas.microsoft.com/office/drawing/2014/main" id="{1A569EA2-986F-413B-AF4D-0DF5C73D177E}"/>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112812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7 PHOTOS + 7 colonnes de texte">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68FE07CE-59AB-9740-B7B8-4B5D039E91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0" name="Espace réservé pour une image  19">
            <a:extLst>
              <a:ext uri="{FF2B5EF4-FFF2-40B4-BE49-F238E27FC236}">
                <a16:creationId xmlns:a16="http://schemas.microsoft.com/office/drawing/2014/main" id="{EC367617-D375-A143-9841-827D5E18099F}"/>
              </a:ext>
            </a:extLst>
          </p:cNvPr>
          <p:cNvSpPr>
            <a:spLocks noGrp="1"/>
          </p:cNvSpPr>
          <p:nvPr>
            <p:ph type="pic" sz="quarter" idx="16"/>
          </p:nvPr>
        </p:nvSpPr>
        <p:spPr>
          <a:xfrm>
            <a:off x="590873" y="1678943"/>
            <a:ext cx="1620000" cy="810000"/>
          </a:xfrm>
          <a:prstGeom prst="rect">
            <a:avLst/>
          </a:prstGeo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F52F88BA-B80C-4B4E-9448-DB922AB24BF7}"/>
              </a:ext>
            </a:extLst>
          </p:cNvPr>
          <p:cNvSpPr>
            <a:spLocks noGrp="1"/>
          </p:cNvSpPr>
          <p:nvPr>
            <p:ph type="pic" sz="quarter" idx="17"/>
          </p:nvPr>
        </p:nvSpPr>
        <p:spPr>
          <a:xfrm>
            <a:off x="2182521" y="1678943"/>
            <a:ext cx="1620000" cy="810000"/>
          </a:xfrm>
          <a:prstGeom prst="rect">
            <a:avLst/>
          </a:prstGeom>
        </p:spPr>
        <p:txBody>
          <a:bodyPr/>
          <a:lstStyle/>
          <a:p>
            <a:r>
              <a:rPr lang="fr-FR"/>
              <a:t>Cliquez sur l'icône pour ajouter une image</a:t>
            </a:r>
            <a:endParaRPr lang="fr-FR" dirty="0"/>
          </a:p>
        </p:txBody>
      </p:sp>
      <p:sp>
        <p:nvSpPr>
          <p:cNvPr id="22" name="Espace réservé pour une image  19">
            <a:extLst>
              <a:ext uri="{FF2B5EF4-FFF2-40B4-BE49-F238E27FC236}">
                <a16:creationId xmlns:a16="http://schemas.microsoft.com/office/drawing/2014/main" id="{99CAD66D-053A-1142-8939-F55B267FAAA7}"/>
              </a:ext>
            </a:extLst>
          </p:cNvPr>
          <p:cNvSpPr>
            <a:spLocks noGrp="1"/>
          </p:cNvSpPr>
          <p:nvPr>
            <p:ph type="pic" sz="quarter" idx="18"/>
          </p:nvPr>
        </p:nvSpPr>
        <p:spPr>
          <a:xfrm>
            <a:off x="3763861" y="1678943"/>
            <a:ext cx="1620000" cy="810000"/>
          </a:xfrm>
          <a:prstGeom prst="rect">
            <a:avLst/>
          </a:prstGeom>
        </p:spPr>
        <p:txBody>
          <a:bodyPr/>
          <a:lstStyle/>
          <a:p>
            <a:r>
              <a:rPr lang="fr-FR"/>
              <a:t>Cliquez sur l'icône pour ajouter une image</a:t>
            </a:r>
          </a:p>
        </p:txBody>
      </p:sp>
      <p:sp>
        <p:nvSpPr>
          <p:cNvPr id="23" name="Espace réservé pour une image  19">
            <a:extLst>
              <a:ext uri="{FF2B5EF4-FFF2-40B4-BE49-F238E27FC236}">
                <a16:creationId xmlns:a16="http://schemas.microsoft.com/office/drawing/2014/main" id="{B95A6F12-3670-0641-9D6B-E57C5A6E44FC}"/>
              </a:ext>
            </a:extLst>
          </p:cNvPr>
          <p:cNvSpPr>
            <a:spLocks noGrp="1"/>
          </p:cNvSpPr>
          <p:nvPr>
            <p:ph type="pic" sz="quarter" idx="19"/>
          </p:nvPr>
        </p:nvSpPr>
        <p:spPr>
          <a:xfrm>
            <a:off x="5355018" y="1678943"/>
            <a:ext cx="1611513" cy="810000"/>
          </a:xfrm>
          <a:prstGeom prst="rect">
            <a:avLst/>
          </a:prstGeom>
        </p:spPr>
        <p:txBody>
          <a:bodyPr/>
          <a:lstStyle/>
          <a:p>
            <a:r>
              <a:rPr lang="fr-FR"/>
              <a:t>Cliquez sur l'icône pour ajouter une image</a:t>
            </a:r>
          </a:p>
        </p:txBody>
      </p:sp>
      <p:sp>
        <p:nvSpPr>
          <p:cNvPr id="24" name="Espace réservé pour une image  19">
            <a:extLst>
              <a:ext uri="{FF2B5EF4-FFF2-40B4-BE49-F238E27FC236}">
                <a16:creationId xmlns:a16="http://schemas.microsoft.com/office/drawing/2014/main" id="{9B3F6C72-305E-E544-8349-1A234CF864F4}"/>
              </a:ext>
            </a:extLst>
          </p:cNvPr>
          <p:cNvSpPr>
            <a:spLocks noGrp="1"/>
          </p:cNvSpPr>
          <p:nvPr>
            <p:ph type="pic" sz="quarter" idx="20"/>
          </p:nvPr>
        </p:nvSpPr>
        <p:spPr>
          <a:xfrm>
            <a:off x="6936850" y="1678943"/>
            <a:ext cx="1610827" cy="810000"/>
          </a:xfrm>
          <a:prstGeom prst="rect">
            <a:avLst/>
          </a:prstGeom>
        </p:spPr>
        <p:txBody>
          <a:bodyPr/>
          <a:lstStyle/>
          <a:p>
            <a:r>
              <a:rPr lang="fr-FR"/>
              <a:t>Cliquez sur l'icône pour ajouter une image</a:t>
            </a:r>
          </a:p>
        </p:txBody>
      </p:sp>
      <p:sp>
        <p:nvSpPr>
          <p:cNvPr id="25" name="Espace réservé pour une image  19">
            <a:extLst>
              <a:ext uri="{FF2B5EF4-FFF2-40B4-BE49-F238E27FC236}">
                <a16:creationId xmlns:a16="http://schemas.microsoft.com/office/drawing/2014/main" id="{AF9AFCD1-22F4-EC46-90E9-A16B09D33F23}"/>
              </a:ext>
            </a:extLst>
          </p:cNvPr>
          <p:cNvSpPr>
            <a:spLocks noGrp="1"/>
          </p:cNvSpPr>
          <p:nvPr>
            <p:ph type="pic" sz="quarter" idx="21"/>
          </p:nvPr>
        </p:nvSpPr>
        <p:spPr>
          <a:xfrm>
            <a:off x="8526525" y="1678943"/>
            <a:ext cx="1603177" cy="810000"/>
          </a:xfrm>
          <a:prstGeom prst="rect">
            <a:avLst/>
          </a:prstGeom>
        </p:spPr>
        <p:txBody>
          <a:bodyPr/>
          <a:lstStyle/>
          <a:p>
            <a:r>
              <a:rPr lang="fr-FR"/>
              <a:t>Cliquez sur l'icône pour ajouter une image</a:t>
            </a:r>
          </a:p>
        </p:txBody>
      </p:sp>
      <p:sp>
        <p:nvSpPr>
          <p:cNvPr id="26" name="Espace réservé pour une image  19">
            <a:extLst>
              <a:ext uri="{FF2B5EF4-FFF2-40B4-BE49-F238E27FC236}">
                <a16:creationId xmlns:a16="http://schemas.microsoft.com/office/drawing/2014/main" id="{3E689907-58CA-2245-A30E-B62DE1F21545}"/>
              </a:ext>
            </a:extLst>
          </p:cNvPr>
          <p:cNvSpPr>
            <a:spLocks noGrp="1"/>
          </p:cNvSpPr>
          <p:nvPr>
            <p:ph type="pic" sz="quarter" idx="22"/>
          </p:nvPr>
        </p:nvSpPr>
        <p:spPr>
          <a:xfrm>
            <a:off x="10129509" y="1678943"/>
            <a:ext cx="1583506" cy="810000"/>
          </a:xfrm>
          <a:prstGeom prst="rect">
            <a:avLst/>
          </a:prstGeom>
        </p:spPr>
        <p:txBody>
          <a:bodyPr/>
          <a:lstStyle/>
          <a:p>
            <a:r>
              <a:rPr lang="fr-FR"/>
              <a:t>Cliquez sur l'icône pour ajouter une image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19" name="Connecteur droit 18">
            <a:extLst>
              <a:ext uri="{FF2B5EF4-FFF2-40B4-BE49-F238E27FC236}">
                <a16:creationId xmlns:a16="http://schemas.microsoft.com/office/drawing/2014/main" id="{27CE65BB-ACF5-A842-A378-18B4DCDD5141}"/>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Espace réservé du texte 5">
            <a:extLst>
              <a:ext uri="{FF2B5EF4-FFF2-40B4-BE49-F238E27FC236}">
                <a16:creationId xmlns:a16="http://schemas.microsoft.com/office/drawing/2014/main" id="{E5130838-94D5-F04E-8876-D0D7A7426AD0}"/>
              </a:ext>
            </a:extLst>
          </p:cNvPr>
          <p:cNvSpPr>
            <a:spLocks noGrp="1"/>
          </p:cNvSpPr>
          <p:nvPr>
            <p:ph type="body" sz="quarter" idx="34"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5B50F16E-1FDB-4E48-B102-FA72382DB232}"/>
              </a:ext>
            </a:extLst>
          </p:cNvPr>
          <p:cNvSpPr>
            <a:spLocks noGrp="1"/>
          </p:cNvSpPr>
          <p:nvPr>
            <p:ph type="ftr" sz="quarter" idx="35"/>
          </p:nvPr>
        </p:nvSpPr>
        <p:spPr>
          <a:xfrm>
            <a:off x="5083712" y="6449025"/>
            <a:ext cx="6120000" cy="155812"/>
          </a:xfrm>
          <a:prstGeom prst="rect">
            <a:avLst/>
          </a:prstGeom>
        </p:spPr>
        <p:txBody>
          <a:bodyPr/>
          <a:lstStyle/>
          <a:p>
            <a:r>
              <a:rPr lang="fr-FR"/>
              <a:t>Strictly confidential</a:t>
            </a:r>
            <a:endParaRPr lang="fr-FR" dirty="0"/>
          </a:p>
        </p:txBody>
      </p:sp>
      <p:sp>
        <p:nvSpPr>
          <p:cNvPr id="31" name="Footer Placeholder 4">
            <a:extLst>
              <a:ext uri="{FF2B5EF4-FFF2-40B4-BE49-F238E27FC236}">
                <a16:creationId xmlns:a16="http://schemas.microsoft.com/office/drawing/2014/main" id="{EDA02F11-4D89-244B-9563-26833FB8187D}"/>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2" name="Date Placeholder 8">
            <a:extLst>
              <a:ext uri="{FF2B5EF4-FFF2-40B4-BE49-F238E27FC236}">
                <a16:creationId xmlns:a16="http://schemas.microsoft.com/office/drawing/2014/main" id="{5EF09588-522D-8342-A2FB-08119304F054}"/>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9" name="Espace réservé du texte 8">
            <a:extLst>
              <a:ext uri="{FF2B5EF4-FFF2-40B4-BE49-F238E27FC236}">
                <a16:creationId xmlns:a16="http://schemas.microsoft.com/office/drawing/2014/main" id="{32E23B39-352B-8D42-9546-B1F6D0DFB732}"/>
              </a:ext>
            </a:extLst>
          </p:cNvPr>
          <p:cNvSpPr>
            <a:spLocks noGrp="1"/>
          </p:cNvSpPr>
          <p:nvPr>
            <p:ph type="body" sz="quarter" idx="36"/>
          </p:nvPr>
        </p:nvSpPr>
        <p:spPr>
          <a:xfrm>
            <a:off x="588523"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8" name="Espace réservé du texte 8">
            <a:extLst>
              <a:ext uri="{FF2B5EF4-FFF2-40B4-BE49-F238E27FC236}">
                <a16:creationId xmlns:a16="http://schemas.microsoft.com/office/drawing/2014/main" id="{C930BF8E-ED59-7D4F-8746-EA37589E2747}"/>
              </a:ext>
            </a:extLst>
          </p:cNvPr>
          <p:cNvSpPr>
            <a:spLocks noGrp="1"/>
          </p:cNvSpPr>
          <p:nvPr>
            <p:ph type="body" sz="quarter" idx="37"/>
          </p:nvPr>
        </p:nvSpPr>
        <p:spPr>
          <a:xfrm>
            <a:off x="2184848"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9" name="Espace réservé du texte 8">
            <a:extLst>
              <a:ext uri="{FF2B5EF4-FFF2-40B4-BE49-F238E27FC236}">
                <a16:creationId xmlns:a16="http://schemas.microsoft.com/office/drawing/2014/main" id="{8F907EC9-052F-FB46-937D-70287D79581A}"/>
              </a:ext>
            </a:extLst>
          </p:cNvPr>
          <p:cNvSpPr>
            <a:spLocks noGrp="1"/>
          </p:cNvSpPr>
          <p:nvPr>
            <p:ph type="body" sz="quarter" idx="38"/>
          </p:nvPr>
        </p:nvSpPr>
        <p:spPr>
          <a:xfrm>
            <a:off x="3781173"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0" name="Espace réservé du texte 8">
            <a:extLst>
              <a:ext uri="{FF2B5EF4-FFF2-40B4-BE49-F238E27FC236}">
                <a16:creationId xmlns:a16="http://schemas.microsoft.com/office/drawing/2014/main" id="{8B81C87D-F074-334C-9C09-80B4B01BDCFB}"/>
              </a:ext>
            </a:extLst>
          </p:cNvPr>
          <p:cNvSpPr>
            <a:spLocks noGrp="1"/>
          </p:cNvSpPr>
          <p:nvPr>
            <p:ph type="body" sz="quarter" idx="39"/>
          </p:nvPr>
        </p:nvSpPr>
        <p:spPr>
          <a:xfrm>
            <a:off x="5362000"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1" name="Espace réservé du texte 8">
            <a:extLst>
              <a:ext uri="{FF2B5EF4-FFF2-40B4-BE49-F238E27FC236}">
                <a16:creationId xmlns:a16="http://schemas.microsoft.com/office/drawing/2014/main" id="{6BD31069-8197-7146-B8EA-158C3FC492ED}"/>
              </a:ext>
            </a:extLst>
          </p:cNvPr>
          <p:cNvSpPr>
            <a:spLocks noGrp="1"/>
          </p:cNvSpPr>
          <p:nvPr>
            <p:ph type="body" sz="quarter" idx="40"/>
          </p:nvPr>
        </p:nvSpPr>
        <p:spPr>
          <a:xfrm>
            <a:off x="6958327"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2" name="Espace réservé du texte 8">
            <a:extLst>
              <a:ext uri="{FF2B5EF4-FFF2-40B4-BE49-F238E27FC236}">
                <a16:creationId xmlns:a16="http://schemas.microsoft.com/office/drawing/2014/main" id="{FA8E51CA-6313-9846-AA71-68CBB28FED0F}"/>
              </a:ext>
            </a:extLst>
          </p:cNvPr>
          <p:cNvSpPr>
            <a:spLocks noGrp="1"/>
          </p:cNvSpPr>
          <p:nvPr>
            <p:ph type="body" sz="quarter" idx="41"/>
          </p:nvPr>
        </p:nvSpPr>
        <p:spPr>
          <a:xfrm>
            <a:off x="8546903"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3" name="Espace réservé du texte 8">
            <a:extLst>
              <a:ext uri="{FF2B5EF4-FFF2-40B4-BE49-F238E27FC236}">
                <a16:creationId xmlns:a16="http://schemas.microsoft.com/office/drawing/2014/main" id="{09B4CBDC-033A-3742-9352-0AC794BA619E}"/>
              </a:ext>
            </a:extLst>
          </p:cNvPr>
          <p:cNvSpPr>
            <a:spLocks noGrp="1"/>
          </p:cNvSpPr>
          <p:nvPr>
            <p:ph type="body" sz="quarter" idx="42"/>
          </p:nvPr>
        </p:nvSpPr>
        <p:spPr>
          <a:xfrm>
            <a:off x="10135479" y="2579994"/>
            <a:ext cx="1593998" cy="695751"/>
          </a:xfrm>
        </p:spPr>
        <p:txBody>
          <a:bodyPr anchor="t">
            <a:noAutofit/>
          </a:bodyPr>
          <a:lstStyle>
            <a:lvl1pPr marL="0" indent="0">
              <a:buFontTx/>
              <a:buNone/>
              <a:defRPr lang="fr-FR" sz="1001" b="0" kern="1200" cap="all" spc="-5" baseline="0" dirty="0" smtClean="0">
                <a:solidFill>
                  <a:schemeClr val="accent4"/>
                </a:solidFill>
                <a:latin typeface="Lato-Heavy"/>
                <a:ea typeface="+mn-ea"/>
                <a:cs typeface="Lato-Heavy"/>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1" name="Espace réservé du texte 10">
            <a:extLst>
              <a:ext uri="{FF2B5EF4-FFF2-40B4-BE49-F238E27FC236}">
                <a16:creationId xmlns:a16="http://schemas.microsoft.com/office/drawing/2014/main" id="{558D3C43-C60F-D94E-9241-1BB007167E77}"/>
              </a:ext>
            </a:extLst>
          </p:cNvPr>
          <p:cNvSpPr>
            <a:spLocks noGrp="1"/>
          </p:cNvSpPr>
          <p:nvPr>
            <p:ph type="body" sz="quarter" idx="43" hasCustomPrompt="1"/>
          </p:nvPr>
        </p:nvSpPr>
        <p:spPr>
          <a:xfrm>
            <a:off x="519080"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4" name="Espace réservé du texte 10">
            <a:extLst>
              <a:ext uri="{FF2B5EF4-FFF2-40B4-BE49-F238E27FC236}">
                <a16:creationId xmlns:a16="http://schemas.microsoft.com/office/drawing/2014/main" id="{3A735A6A-797E-FC46-AF95-BD8B4EF289B7}"/>
              </a:ext>
            </a:extLst>
          </p:cNvPr>
          <p:cNvSpPr>
            <a:spLocks noGrp="1"/>
          </p:cNvSpPr>
          <p:nvPr>
            <p:ph type="body" sz="quarter" idx="44" hasCustomPrompt="1"/>
          </p:nvPr>
        </p:nvSpPr>
        <p:spPr>
          <a:xfrm>
            <a:off x="2104600"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5" name="Espace réservé du texte 10">
            <a:extLst>
              <a:ext uri="{FF2B5EF4-FFF2-40B4-BE49-F238E27FC236}">
                <a16:creationId xmlns:a16="http://schemas.microsoft.com/office/drawing/2014/main" id="{D129E389-043B-0742-95FD-99DFFA15518B}"/>
              </a:ext>
            </a:extLst>
          </p:cNvPr>
          <p:cNvSpPr>
            <a:spLocks noGrp="1"/>
          </p:cNvSpPr>
          <p:nvPr>
            <p:ph type="body" sz="quarter" idx="45" hasCustomPrompt="1"/>
          </p:nvPr>
        </p:nvSpPr>
        <p:spPr>
          <a:xfrm>
            <a:off x="3698508"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6" name="Espace réservé du texte 10">
            <a:extLst>
              <a:ext uri="{FF2B5EF4-FFF2-40B4-BE49-F238E27FC236}">
                <a16:creationId xmlns:a16="http://schemas.microsoft.com/office/drawing/2014/main" id="{FE56E3A6-0AF3-E048-97A6-D5C0F2237F86}"/>
              </a:ext>
            </a:extLst>
          </p:cNvPr>
          <p:cNvSpPr>
            <a:spLocks noGrp="1"/>
          </p:cNvSpPr>
          <p:nvPr>
            <p:ph type="body" sz="quarter" idx="46" hasCustomPrompt="1"/>
          </p:nvPr>
        </p:nvSpPr>
        <p:spPr>
          <a:xfrm>
            <a:off x="5284027"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7" name="Espace réservé du texte 10">
            <a:extLst>
              <a:ext uri="{FF2B5EF4-FFF2-40B4-BE49-F238E27FC236}">
                <a16:creationId xmlns:a16="http://schemas.microsoft.com/office/drawing/2014/main" id="{1F87EDE4-30E3-8A42-8B78-8665EC5D83C7}"/>
              </a:ext>
            </a:extLst>
          </p:cNvPr>
          <p:cNvSpPr>
            <a:spLocks noGrp="1"/>
          </p:cNvSpPr>
          <p:nvPr>
            <p:ph type="body" sz="quarter" idx="47" hasCustomPrompt="1"/>
          </p:nvPr>
        </p:nvSpPr>
        <p:spPr>
          <a:xfrm>
            <a:off x="6869545"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8" name="Espace réservé du texte 10">
            <a:extLst>
              <a:ext uri="{FF2B5EF4-FFF2-40B4-BE49-F238E27FC236}">
                <a16:creationId xmlns:a16="http://schemas.microsoft.com/office/drawing/2014/main" id="{00316481-838A-E440-863F-5C68B98566A8}"/>
              </a:ext>
            </a:extLst>
          </p:cNvPr>
          <p:cNvSpPr>
            <a:spLocks noGrp="1"/>
          </p:cNvSpPr>
          <p:nvPr>
            <p:ph type="body" sz="quarter" idx="48" hasCustomPrompt="1"/>
          </p:nvPr>
        </p:nvSpPr>
        <p:spPr>
          <a:xfrm>
            <a:off x="8455065"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9" name="Espace réservé du texte 10">
            <a:extLst>
              <a:ext uri="{FF2B5EF4-FFF2-40B4-BE49-F238E27FC236}">
                <a16:creationId xmlns:a16="http://schemas.microsoft.com/office/drawing/2014/main" id="{AEBFDD2D-6B3A-E647-9B6D-2768004116CA}"/>
              </a:ext>
            </a:extLst>
          </p:cNvPr>
          <p:cNvSpPr>
            <a:spLocks noGrp="1"/>
          </p:cNvSpPr>
          <p:nvPr>
            <p:ph type="body" sz="quarter" idx="49" hasCustomPrompt="1"/>
          </p:nvPr>
        </p:nvSpPr>
        <p:spPr>
          <a:xfrm>
            <a:off x="10048973" y="3355392"/>
            <a:ext cx="1663442" cy="2860851"/>
          </a:xfrm>
        </p:spPr>
        <p:txBody>
          <a:bodyPr/>
          <a:lstStyle>
            <a:lvl1pPr marL="92077" indent="-92077">
              <a:buClr>
                <a:schemeClr val="bg1"/>
              </a:buClr>
              <a:tabLst/>
              <a:defRPr lang="fr-FR" sz="2000" kern="1200" spc="20" dirty="0" smtClean="0">
                <a:solidFill>
                  <a:schemeClr val="accent1"/>
                </a:solidFill>
                <a:latin typeface="Lato-Light"/>
                <a:ea typeface="+mn-ea"/>
                <a:cs typeface="Lato-Light"/>
              </a:defRPr>
            </a:lvl1pPr>
            <a:lvl2pPr marL="106366" indent="-60326">
              <a:buClr>
                <a:schemeClr val="bg1"/>
              </a:buClr>
              <a:tabLst/>
              <a:defRPr lang="fr-FR" sz="80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cxnSp>
        <p:nvCxnSpPr>
          <p:cNvPr id="14" name="Connecteur droit 13">
            <a:extLst>
              <a:ext uri="{FF2B5EF4-FFF2-40B4-BE49-F238E27FC236}">
                <a16:creationId xmlns:a16="http://schemas.microsoft.com/office/drawing/2014/main" id="{E04CBF92-47F3-B340-B7AF-8F3F62E69388}"/>
              </a:ext>
            </a:extLst>
          </p:cNvPr>
          <p:cNvCxnSpPr/>
          <p:nvPr/>
        </p:nvCxnSpPr>
        <p:spPr>
          <a:xfrm>
            <a:off x="2184890"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28CD04FF-AB2C-EA41-B336-035BC270D194}"/>
              </a:ext>
            </a:extLst>
          </p:cNvPr>
          <p:cNvCxnSpPr>
            <a:cxnSpLocks/>
          </p:cNvCxnSpPr>
          <p:nvPr/>
        </p:nvCxnSpPr>
        <p:spPr>
          <a:xfrm>
            <a:off x="694944"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6DA9EF06-80AD-754E-8A41-4FB84FA678A0}"/>
              </a:ext>
            </a:extLst>
          </p:cNvPr>
          <p:cNvCxnSpPr>
            <a:cxnSpLocks/>
          </p:cNvCxnSpPr>
          <p:nvPr/>
        </p:nvCxnSpPr>
        <p:spPr>
          <a:xfrm>
            <a:off x="2304288"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E4800033-1C94-A848-856C-D52B88094F9E}"/>
              </a:ext>
            </a:extLst>
          </p:cNvPr>
          <p:cNvCxnSpPr>
            <a:cxnSpLocks/>
          </p:cNvCxnSpPr>
          <p:nvPr/>
        </p:nvCxnSpPr>
        <p:spPr>
          <a:xfrm>
            <a:off x="3895344"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DBA23AAC-ACFC-F141-B977-7C4DA7B265E8}"/>
              </a:ext>
            </a:extLst>
          </p:cNvPr>
          <p:cNvCxnSpPr>
            <a:cxnSpLocks/>
          </p:cNvCxnSpPr>
          <p:nvPr/>
        </p:nvCxnSpPr>
        <p:spPr>
          <a:xfrm>
            <a:off x="5486400"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468650F-6559-CD4E-8716-BDEB7AB2E30E}"/>
              </a:ext>
            </a:extLst>
          </p:cNvPr>
          <p:cNvCxnSpPr>
            <a:cxnSpLocks/>
          </p:cNvCxnSpPr>
          <p:nvPr/>
        </p:nvCxnSpPr>
        <p:spPr>
          <a:xfrm>
            <a:off x="7086601"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2EDE700D-F3C7-444B-905F-55F5D23098A7}"/>
              </a:ext>
            </a:extLst>
          </p:cNvPr>
          <p:cNvCxnSpPr>
            <a:cxnSpLocks/>
          </p:cNvCxnSpPr>
          <p:nvPr/>
        </p:nvCxnSpPr>
        <p:spPr>
          <a:xfrm>
            <a:off x="8659369"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9B298EA4-7993-0B45-9572-B704ECE5883A}"/>
              </a:ext>
            </a:extLst>
          </p:cNvPr>
          <p:cNvCxnSpPr>
            <a:cxnSpLocks/>
          </p:cNvCxnSpPr>
          <p:nvPr/>
        </p:nvCxnSpPr>
        <p:spPr>
          <a:xfrm>
            <a:off x="10277856"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4501287F-265A-824D-ACE3-BDF1818E09B8}"/>
              </a:ext>
            </a:extLst>
          </p:cNvPr>
          <p:cNvCxnSpPr/>
          <p:nvPr/>
        </p:nvCxnSpPr>
        <p:spPr>
          <a:xfrm>
            <a:off x="3765671"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2AB0AED2-35ED-EA4F-B376-1080BCAE076B}"/>
              </a:ext>
            </a:extLst>
          </p:cNvPr>
          <p:cNvCxnSpPr/>
          <p:nvPr/>
        </p:nvCxnSpPr>
        <p:spPr>
          <a:xfrm>
            <a:off x="5351190"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F23A9FA0-08AD-2C4D-90C4-20D318C97927}"/>
              </a:ext>
            </a:extLst>
          </p:cNvPr>
          <p:cNvCxnSpPr/>
          <p:nvPr/>
        </p:nvCxnSpPr>
        <p:spPr>
          <a:xfrm>
            <a:off x="6940361"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4CE961AA-14A8-8441-94D4-6123A3D66461}"/>
              </a:ext>
            </a:extLst>
          </p:cNvPr>
          <p:cNvCxnSpPr/>
          <p:nvPr/>
        </p:nvCxnSpPr>
        <p:spPr>
          <a:xfrm>
            <a:off x="8522229"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A4A41B13-0EDE-7B4F-B216-03D0ED76D7E2}"/>
              </a:ext>
            </a:extLst>
          </p:cNvPr>
          <p:cNvCxnSpPr/>
          <p:nvPr/>
        </p:nvCxnSpPr>
        <p:spPr>
          <a:xfrm>
            <a:off x="10126895" y="2498064"/>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3091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ARTE GAUCHE + TEXTE DROIT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735D501-02EC-1B4E-B434-AC8B2B24CB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4025" y="1811844"/>
            <a:ext cx="5432335" cy="4342936"/>
          </a:xfrm>
          <a:prstGeom prst="rect">
            <a:avLst/>
          </a:prstGeom>
        </p:spPr>
      </p:pic>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12660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10"/>
            <a:ext cx="11266032" cy="1373711"/>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6333825" y="1690985"/>
            <a:ext cx="5248530" cy="1237223"/>
          </a:xfrm>
          <a:prstGeom prst="rect">
            <a:avLst/>
          </a:prstGeom>
        </p:spPr>
        <p:txBody>
          <a:bodyPr>
            <a:normAutofit/>
          </a:bodyPr>
          <a:lstStyle>
            <a:lvl1pPr marL="0" indent="0">
              <a:lnSpc>
                <a:spcPts val="2320"/>
              </a:lnSpc>
              <a:buFontTx/>
              <a:buNone/>
              <a:defRPr sz="1600" b="0" i="0" cap="none"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3" name="Espace réservé du texte 12">
            <a:extLst>
              <a:ext uri="{FF2B5EF4-FFF2-40B4-BE49-F238E27FC236}">
                <a16:creationId xmlns:a16="http://schemas.microsoft.com/office/drawing/2014/main" id="{F17D6F69-6ACA-4D48-8C4A-9ED3846E4C5A}"/>
              </a:ext>
            </a:extLst>
          </p:cNvPr>
          <p:cNvSpPr>
            <a:spLocks noGrp="1"/>
          </p:cNvSpPr>
          <p:nvPr>
            <p:ph type="body" sz="quarter" idx="17" hasCustomPrompt="1"/>
          </p:nvPr>
        </p:nvSpPr>
        <p:spPr>
          <a:xfrm>
            <a:off x="6096001" y="3028802"/>
            <a:ext cx="5508591" cy="3156915"/>
          </a:xfrm>
          <a:prstGeom prst="rect">
            <a:avLst/>
          </a:prstGeom>
        </p:spPr>
        <p:txBody>
          <a:bodyPr>
            <a:noAutofit/>
          </a:bodyPr>
          <a:lstStyle>
            <a:lvl1pPr>
              <a:buClr>
                <a:schemeClr val="bg1"/>
              </a:buClr>
              <a:defRPr sz="1500" b="0" i="0" cap="all" baseline="0">
                <a:ln>
                  <a:noFill/>
                </a:ln>
                <a:solidFill>
                  <a:srgbClr val="55A185"/>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spcAft>
                <a:spcPts val="1200"/>
              </a:spcAft>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a:p>
            <a:pPr lvl="1"/>
            <a:r>
              <a:rPr lang="fr-FR" dirty="0"/>
              <a:t>Deuxième niveau</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lvl1pPr>
              <a:defRPr b="0"/>
            </a:lvl1pPr>
          </a:lstStyle>
          <a:p>
            <a:fld id="{D57F1E4F-1CFF-5643-939E-217C01CDF565}" type="slidenum">
              <a:rPr lang="en-US" smtClean="0"/>
              <a:pPr/>
              <a:t>‹N°›</a:t>
            </a:fld>
            <a:endParaRPr lang="en-US" dirty="0"/>
          </a:p>
        </p:txBody>
      </p:sp>
      <p:cxnSp>
        <p:nvCxnSpPr>
          <p:cNvPr id="14" name="Connecteur droit 13">
            <a:extLst>
              <a:ext uri="{FF2B5EF4-FFF2-40B4-BE49-F238E27FC236}">
                <a16:creationId xmlns:a16="http://schemas.microsoft.com/office/drawing/2014/main" id="{29B23184-438C-CA44-B0A5-2FB01F085EB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Espace réservé du texte 5">
            <a:extLst>
              <a:ext uri="{FF2B5EF4-FFF2-40B4-BE49-F238E27FC236}">
                <a16:creationId xmlns:a16="http://schemas.microsoft.com/office/drawing/2014/main" id="{AC0B16CC-A927-6148-A6D6-DA1ADB5317AA}"/>
              </a:ext>
            </a:extLst>
          </p:cNvPr>
          <p:cNvSpPr>
            <a:spLocks noGrp="1"/>
          </p:cNvSpPr>
          <p:nvPr>
            <p:ph type="body" sz="quarter" idx="24"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8" name="Espace réservé du pied de page 3">
            <a:extLst>
              <a:ext uri="{FF2B5EF4-FFF2-40B4-BE49-F238E27FC236}">
                <a16:creationId xmlns:a16="http://schemas.microsoft.com/office/drawing/2014/main" id="{01899013-E39E-544A-86D9-90DD73653432}"/>
              </a:ext>
            </a:extLst>
          </p:cNvPr>
          <p:cNvSpPr>
            <a:spLocks noGrp="1"/>
          </p:cNvSpPr>
          <p:nvPr>
            <p:ph type="ftr" sz="quarter" idx="11"/>
          </p:nvPr>
        </p:nvSpPr>
        <p:spPr>
          <a:xfrm>
            <a:off x="5083712" y="6449025"/>
            <a:ext cx="6120000" cy="155812"/>
          </a:xfrm>
          <a:prstGeom prst="rect">
            <a:avLst/>
          </a:prstGeom>
        </p:spPr>
        <p:txBody>
          <a:bodyPr/>
          <a:lstStyle/>
          <a:p>
            <a:r>
              <a:rPr lang="fr-FR"/>
              <a:t>Strictly confidential</a:t>
            </a:r>
            <a:endParaRPr lang="fr-FR" dirty="0"/>
          </a:p>
        </p:txBody>
      </p:sp>
    </p:spTree>
    <p:extLst>
      <p:ext uri="{BB962C8B-B14F-4D97-AF65-F5344CB8AC3E}">
        <p14:creationId xmlns:p14="http://schemas.microsoft.com/office/powerpoint/2010/main" val="15858694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6 cases Chiffr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03447D-3483-8D41-BADE-C2EA5BF7F6E2}"/>
              </a:ext>
            </a:extLst>
          </p:cNvPr>
          <p:cNvSpPr/>
          <p:nvPr/>
        </p:nvSpPr>
        <p:spPr>
          <a:xfrm>
            <a:off x="588921" y="1822450"/>
            <a:ext cx="10993434" cy="416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083712" y="6449025"/>
            <a:ext cx="6120000" cy="155812"/>
          </a:xfrm>
          <a:prstGeom prst="rect">
            <a:avLst/>
          </a:prstGeom>
        </p:spPr>
        <p:txBody>
          <a:bodyPr/>
          <a:lstStyle>
            <a:lvl1pPr>
              <a:defRPr>
                <a:solidFill>
                  <a:schemeClr val="tx1"/>
                </a:solidFill>
              </a:defRPr>
            </a:lvl1pPr>
          </a:lstStyle>
          <a:p>
            <a:r>
              <a:rPr lang="fr-FR"/>
              <a:t>Strictly confidential</a:t>
            </a:r>
            <a:endParaRPr lang="fr-FR" dirty="0"/>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5" name="Espace réservé du texte 5">
            <a:extLst>
              <a:ext uri="{FF2B5EF4-FFF2-40B4-BE49-F238E27FC236}">
                <a16:creationId xmlns:a16="http://schemas.microsoft.com/office/drawing/2014/main" id="{17CFABEC-89FA-7349-A77C-D96AA4B1A34C}"/>
              </a:ext>
            </a:extLst>
          </p:cNvPr>
          <p:cNvSpPr>
            <a:spLocks noGrp="1"/>
          </p:cNvSpPr>
          <p:nvPr>
            <p:ph type="body" sz="quarter" idx="24"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cxnSp>
        <p:nvCxnSpPr>
          <p:cNvPr id="7" name="Connecteur droit 6">
            <a:extLst>
              <a:ext uri="{FF2B5EF4-FFF2-40B4-BE49-F238E27FC236}">
                <a16:creationId xmlns:a16="http://schemas.microsoft.com/office/drawing/2014/main" id="{82954D73-704C-0842-A34F-7B936F37C8BE}"/>
              </a:ext>
            </a:extLst>
          </p:cNvPr>
          <p:cNvCxnSpPr>
            <a:cxnSpLocks/>
          </p:cNvCxnSpPr>
          <p:nvPr/>
        </p:nvCxnSpPr>
        <p:spPr>
          <a:xfrm>
            <a:off x="588921" y="3900881"/>
            <a:ext cx="10993477" cy="26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3107B8F8-6A9D-764B-8095-2ECA67694AF6}"/>
              </a:ext>
            </a:extLst>
          </p:cNvPr>
          <p:cNvCxnSpPr/>
          <p:nvPr/>
        </p:nvCxnSpPr>
        <p:spPr>
          <a:xfrm>
            <a:off x="4244830" y="1830839"/>
            <a:ext cx="0" cy="414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B32BE1ED-D1D4-C04C-ACEA-F7B537BE42A0}"/>
              </a:ext>
            </a:extLst>
          </p:cNvPr>
          <p:cNvCxnSpPr/>
          <p:nvPr/>
        </p:nvCxnSpPr>
        <p:spPr>
          <a:xfrm>
            <a:off x="7910818" y="1830839"/>
            <a:ext cx="0" cy="414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2E591335-41C1-7943-91A0-E8F9AF6583AC}"/>
              </a:ext>
            </a:extLst>
          </p:cNvPr>
          <p:cNvSpPr>
            <a:spLocks noGrp="1"/>
          </p:cNvSpPr>
          <p:nvPr>
            <p:ph type="body" sz="quarter" idx="25" hasCustomPrompt="1"/>
          </p:nvPr>
        </p:nvSpPr>
        <p:spPr>
          <a:xfrm>
            <a:off x="411616" y="183083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2" name="Espace réservé du texte 15">
            <a:extLst>
              <a:ext uri="{FF2B5EF4-FFF2-40B4-BE49-F238E27FC236}">
                <a16:creationId xmlns:a16="http://schemas.microsoft.com/office/drawing/2014/main" id="{3056F6B0-0FA5-234A-BF12-00F1D91566BC}"/>
              </a:ext>
            </a:extLst>
          </p:cNvPr>
          <p:cNvSpPr>
            <a:spLocks noGrp="1"/>
          </p:cNvSpPr>
          <p:nvPr>
            <p:ph type="body" sz="quarter" idx="26" hasCustomPrompt="1"/>
          </p:nvPr>
        </p:nvSpPr>
        <p:spPr>
          <a:xfrm>
            <a:off x="411616" y="390347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4" name="Espace réservé du texte 15">
            <a:extLst>
              <a:ext uri="{FF2B5EF4-FFF2-40B4-BE49-F238E27FC236}">
                <a16:creationId xmlns:a16="http://schemas.microsoft.com/office/drawing/2014/main" id="{24E36F60-6022-7C4A-85E7-4C93CFA9B996}"/>
              </a:ext>
            </a:extLst>
          </p:cNvPr>
          <p:cNvSpPr>
            <a:spLocks noGrp="1"/>
          </p:cNvSpPr>
          <p:nvPr>
            <p:ph type="body" sz="quarter" idx="27" hasCustomPrompt="1"/>
          </p:nvPr>
        </p:nvSpPr>
        <p:spPr>
          <a:xfrm>
            <a:off x="4079376" y="183083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5" name="Espace réservé du texte 15">
            <a:extLst>
              <a:ext uri="{FF2B5EF4-FFF2-40B4-BE49-F238E27FC236}">
                <a16:creationId xmlns:a16="http://schemas.microsoft.com/office/drawing/2014/main" id="{A787F92A-38CB-734D-87D4-2497F0A12E96}"/>
              </a:ext>
            </a:extLst>
          </p:cNvPr>
          <p:cNvSpPr>
            <a:spLocks noGrp="1"/>
          </p:cNvSpPr>
          <p:nvPr>
            <p:ph type="body" sz="quarter" idx="28" hasCustomPrompt="1"/>
          </p:nvPr>
        </p:nvSpPr>
        <p:spPr>
          <a:xfrm>
            <a:off x="4079376" y="390347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6" name="Espace réservé du texte 15">
            <a:extLst>
              <a:ext uri="{FF2B5EF4-FFF2-40B4-BE49-F238E27FC236}">
                <a16:creationId xmlns:a16="http://schemas.microsoft.com/office/drawing/2014/main" id="{8495680B-10C7-0A4D-A020-7ACA375276A9}"/>
              </a:ext>
            </a:extLst>
          </p:cNvPr>
          <p:cNvSpPr>
            <a:spLocks noGrp="1"/>
          </p:cNvSpPr>
          <p:nvPr>
            <p:ph type="body" sz="quarter" idx="29" hasCustomPrompt="1"/>
          </p:nvPr>
        </p:nvSpPr>
        <p:spPr>
          <a:xfrm>
            <a:off x="7726816" y="183083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7" name="Espace réservé du texte 15">
            <a:extLst>
              <a:ext uri="{FF2B5EF4-FFF2-40B4-BE49-F238E27FC236}">
                <a16:creationId xmlns:a16="http://schemas.microsoft.com/office/drawing/2014/main" id="{0DBE8274-F2F6-2D48-9789-6E939146BC49}"/>
              </a:ext>
            </a:extLst>
          </p:cNvPr>
          <p:cNvSpPr>
            <a:spLocks noGrp="1"/>
          </p:cNvSpPr>
          <p:nvPr>
            <p:ph type="body" sz="quarter" idx="30" hasCustomPrompt="1"/>
          </p:nvPr>
        </p:nvSpPr>
        <p:spPr>
          <a:xfrm>
            <a:off x="7726816" y="3903479"/>
            <a:ext cx="3780977" cy="2064722"/>
          </a:xfrm>
        </p:spPr>
        <p:txBody>
          <a:bodyPr anchor="ctr"/>
          <a:lstStyle>
            <a:lvl1pPr marL="0" algn="ctr">
              <a:lnSpc>
                <a:spcPts val="3980"/>
              </a:lnSpc>
              <a:spcBef>
                <a:spcPts val="0"/>
              </a:spcBef>
              <a:buClr>
                <a:schemeClr val="bg2"/>
              </a:buClr>
              <a:defRPr lang="fr-FR" sz="4400" b="0" kern="1200" spc="10" dirty="0" smtClean="0">
                <a:solidFill>
                  <a:srgbClr val="55A185"/>
                </a:solidFill>
                <a:latin typeface="Lato-Light"/>
                <a:ea typeface="+mn-ea"/>
                <a:cs typeface="Lato-Light"/>
              </a:defRPr>
            </a:lvl1pPr>
            <a:lvl2pPr marL="141292" indent="-227019" algn="ctr">
              <a:lnSpc>
                <a:spcPts val="3980"/>
              </a:lnSpc>
              <a:spcBef>
                <a:spcPts val="0"/>
              </a:spcBef>
              <a:buClr>
                <a:schemeClr val="bg2"/>
              </a:buClr>
              <a:tabLst/>
              <a:defRPr lang="fr-FR" sz="1500"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Tree>
    <p:extLst>
      <p:ext uri="{BB962C8B-B14F-4D97-AF65-F5344CB8AC3E}">
        <p14:creationId xmlns:p14="http://schemas.microsoft.com/office/powerpoint/2010/main" val="28930128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photo 1/3 en haut + texte">
    <p:spTree>
      <p:nvGrpSpPr>
        <p:cNvPr id="1" name=""/>
        <p:cNvGrpSpPr/>
        <p:nvPr/>
      </p:nvGrpSpPr>
      <p:grpSpPr>
        <a:xfrm>
          <a:off x="0" y="0"/>
          <a:ext cx="0" cy="0"/>
          <a:chOff x="0" y="0"/>
          <a:chExt cx="0" cy="0"/>
        </a:xfrm>
      </p:grpSpPr>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1" y="1191"/>
            <a:ext cx="12191999" cy="1964376"/>
          </a:xfrm>
          <a:prstGeom prst="rect">
            <a:avLst/>
          </a:prstGeom>
        </p:spPr>
        <p:txBody>
          <a:bodyPr/>
          <a:lstStyle/>
          <a:p>
            <a:r>
              <a:rPr lang="fr-FR"/>
              <a:t>Cliquez sur l'icône pour ajouter une image</a:t>
            </a:r>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3138"/>
            <a:ext cx="11113586" cy="767187"/>
          </a:xfrm>
          <a:prstGeom prst="rect">
            <a:avLst/>
          </a:prstGeom>
        </p:spPr>
        <p:txBody>
          <a:bodyPr anchor="b">
            <a:noAutofit/>
          </a:bodyPr>
          <a:lstStyle>
            <a:lvl1pPr>
              <a:buFontTx/>
              <a:buNone/>
              <a:defRPr kumimoji="0" lang="fr-FR" sz="3001" b="0" i="1" u="none" strike="noStrike" kern="0" cap="none" spc="-25" normalizeH="0" baseline="0" dirty="0" smtClean="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10"/>
            <a:ext cx="11915972" cy="1373711"/>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chemeClr val="bg1"/>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487341" y="2306971"/>
            <a:ext cx="11577697" cy="1077862"/>
          </a:xfrm>
          <a:prstGeom prst="rect">
            <a:avLst/>
          </a:prstGeom>
        </p:spPr>
        <p:txBody>
          <a:bodyPr>
            <a:normAutofit/>
          </a:bodyPr>
          <a:lstStyle>
            <a:lvl1pPr marL="0" indent="0">
              <a:lnSpc>
                <a:spcPts val="2320"/>
              </a:lnSpc>
              <a:buFontTx/>
              <a:buNone/>
              <a:defRPr sz="1500" b="0" i="0" cap="none"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3" name="Espace réservé du texte 12">
            <a:extLst>
              <a:ext uri="{FF2B5EF4-FFF2-40B4-BE49-F238E27FC236}">
                <a16:creationId xmlns:a16="http://schemas.microsoft.com/office/drawing/2014/main" id="{F17D6F69-6ACA-4D48-8C4A-9ED3846E4C5A}"/>
              </a:ext>
            </a:extLst>
          </p:cNvPr>
          <p:cNvSpPr>
            <a:spLocks noGrp="1"/>
          </p:cNvSpPr>
          <p:nvPr>
            <p:ph type="body" sz="quarter" idx="17" hasCustomPrompt="1"/>
          </p:nvPr>
        </p:nvSpPr>
        <p:spPr>
          <a:xfrm>
            <a:off x="967022" y="3670047"/>
            <a:ext cx="2308442" cy="461647"/>
          </a:xfrm>
          <a:prstGeom prst="rect">
            <a:avLst/>
          </a:prstGeom>
        </p:spPr>
        <p:txBody>
          <a:bodyPr>
            <a:noAutofit/>
          </a:bodyPr>
          <a:lstStyle>
            <a:lvl1pPr marL="0" indent="0">
              <a:lnSpc>
                <a:spcPct val="100000"/>
              </a:lnSpc>
              <a:buClr>
                <a:schemeClr val="bg1"/>
              </a:buClr>
              <a:buFontTx/>
              <a:buNone/>
              <a:defRPr sz="90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du texte 5">
            <a:extLst>
              <a:ext uri="{FF2B5EF4-FFF2-40B4-BE49-F238E27FC236}">
                <a16:creationId xmlns:a16="http://schemas.microsoft.com/office/drawing/2014/main" id="{AFF9F956-BDFF-3F4A-9B4B-88C335A70668}"/>
              </a:ext>
            </a:extLst>
          </p:cNvPr>
          <p:cNvSpPr>
            <a:spLocks noGrp="1"/>
          </p:cNvSpPr>
          <p:nvPr>
            <p:ph type="body" sz="quarter" idx="22" hasCustomPrompt="1"/>
          </p:nvPr>
        </p:nvSpPr>
        <p:spPr>
          <a:xfrm>
            <a:off x="500788" y="366894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0" name="Espace réservé du contenu 19">
            <a:extLst>
              <a:ext uri="{FF2B5EF4-FFF2-40B4-BE49-F238E27FC236}">
                <a16:creationId xmlns:a16="http://schemas.microsoft.com/office/drawing/2014/main" id="{D936888C-547D-D645-B976-7DF9ECAE51B1}"/>
              </a:ext>
            </a:extLst>
          </p:cNvPr>
          <p:cNvSpPr>
            <a:spLocks noGrp="1"/>
          </p:cNvSpPr>
          <p:nvPr>
            <p:ph sz="quarter" idx="30"/>
          </p:nvPr>
        </p:nvSpPr>
        <p:spPr>
          <a:xfrm>
            <a:off x="487340" y="4298283"/>
            <a:ext cx="2788123" cy="1961277"/>
          </a:xfrm>
          <a:prstGeom prst="rect">
            <a:avLst/>
          </a:prstGeom>
        </p:spPr>
        <p:txBody>
          <a:bodyPr>
            <a:noAutofit/>
          </a:bodyPr>
          <a:lstStyle>
            <a:lvl1pPr marL="0" indent="0">
              <a:lnSpc>
                <a:spcPts val="1520"/>
              </a:lnSpc>
              <a:buFontTx/>
              <a:buNone/>
              <a:defRPr sz="1100" b="0" i="0" cap="none" baseline="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40" name="object 14">
            <a:extLst>
              <a:ext uri="{FF2B5EF4-FFF2-40B4-BE49-F238E27FC236}">
                <a16:creationId xmlns:a16="http://schemas.microsoft.com/office/drawing/2014/main" id="{64B07C14-0F39-7440-9001-E33A2973F158}"/>
              </a:ext>
            </a:extLst>
          </p:cNvPr>
          <p:cNvSpPr/>
          <p:nvPr/>
        </p:nvSpPr>
        <p:spPr>
          <a:xfrm>
            <a:off x="567547" y="4165715"/>
            <a:ext cx="262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3" name="object 14">
            <a:extLst>
              <a:ext uri="{FF2B5EF4-FFF2-40B4-BE49-F238E27FC236}">
                <a16:creationId xmlns:a16="http://schemas.microsoft.com/office/drawing/2014/main" id="{1E277007-B61A-6240-AD2E-9D24EC057E06}"/>
              </a:ext>
            </a:extLst>
          </p:cNvPr>
          <p:cNvSpPr/>
          <p:nvPr/>
        </p:nvSpPr>
        <p:spPr>
          <a:xfrm>
            <a:off x="3375402" y="4165715"/>
            <a:ext cx="262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6" name="object 14">
            <a:extLst>
              <a:ext uri="{FF2B5EF4-FFF2-40B4-BE49-F238E27FC236}">
                <a16:creationId xmlns:a16="http://schemas.microsoft.com/office/drawing/2014/main" id="{16827A88-E30C-FA4C-90E7-B471323FE7A7}"/>
              </a:ext>
            </a:extLst>
          </p:cNvPr>
          <p:cNvSpPr/>
          <p:nvPr/>
        </p:nvSpPr>
        <p:spPr>
          <a:xfrm>
            <a:off x="6189938" y="4165715"/>
            <a:ext cx="262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9" name="object 14">
            <a:extLst>
              <a:ext uri="{FF2B5EF4-FFF2-40B4-BE49-F238E27FC236}">
                <a16:creationId xmlns:a16="http://schemas.microsoft.com/office/drawing/2014/main" id="{0C58D7A0-8D52-8740-97FB-4697E1680AFD}"/>
              </a:ext>
            </a:extLst>
          </p:cNvPr>
          <p:cNvSpPr/>
          <p:nvPr/>
        </p:nvSpPr>
        <p:spPr>
          <a:xfrm>
            <a:off x="9004474" y="4165715"/>
            <a:ext cx="262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51" name="Espace réservé du texte 12">
            <a:extLst>
              <a:ext uri="{FF2B5EF4-FFF2-40B4-BE49-F238E27FC236}">
                <a16:creationId xmlns:a16="http://schemas.microsoft.com/office/drawing/2014/main" id="{31DEC591-2479-8E45-BB73-9A381B771638}"/>
              </a:ext>
            </a:extLst>
          </p:cNvPr>
          <p:cNvSpPr>
            <a:spLocks noGrp="1"/>
          </p:cNvSpPr>
          <p:nvPr>
            <p:ph type="body" sz="quarter" idx="31" hasCustomPrompt="1"/>
          </p:nvPr>
        </p:nvSpPr>
        <p:spPr>
          <a:xfrm>
            <a:off x="3772974" y="3670047"/>
            <a:ext cx="2308442" cy="461647"/>
          </a:xfrm>
          <a:prstGeom prst="rect">
            <a:avLst/>
          </a:prstGeom>
        </p:spPr>
        <p:txBody>
          <a:bodyPr>
            <a:noAutofit/>
          </a:bodyPr>
          <a:lstStyle>
            <a:lvl1pPr marL="0" indent="0">
              <a:lnSpc>
                <a:spcPct val="100000"/>
              </a:lnSpc>
              <a:buClr>
                <a:schemeClr val="bg1"/>
              </a:buClr>
              <a:buFontTx/>
              <a:buNone/>
              <a:defRPr sz="90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52" name="Espace réservé du texte 5">
            <a:extLst>
              <a:ext uri="{FF2B5EF4-FFF2-40B4-BE49-F238E27FC236}">
                <a16:creationId xmlns:a16="http://schemas.microsoft.com/office/drawing/2014/main" id="{4C0C347D-ECA2-4241-A36E-3AB252C9E606}"/>
              </a:ext>
            </a:extLst>
          </p:cNvPr>
          <p:cNvSpPr>
            <a:spLocks noGrp="1"/>
          </p:cNvSpPr>
          <p:nvPr>
            <p:ph type="body" sz="quarter" idx="32" hasCustomPrompt="1"/>
          </p:nvPr>
        </p:nvSpPr>
        <p:spPr>
          <a:xfrm>
            <a:off x="3306741" y="366894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a:ln>
                  <a:noFill/>
                </a:ln>
                <a:solidFill>
                  <a:schemeClr val="accent1"/>
                </a:solidFill>
                <a:effectLst/>
                <a:uLnTx/>
                <a:uFillTx/>
                <a:latin typeface="Libre Baskerville" panose="02000000000000000000" pitchFamily="2" charset="0"/>
                <a:ea typeface="Baskerville" panose="02020502070401020303" pitchFamily="18" charset="0"/>
                <a:cs typeface="+mn-cs"/>
              </a:defRPr>
            </a:lvl1pPr>
          </a:lstStyle>
          <a:p>
            <a:pPr marL="0" lvl="0" indent="0" algn="l" defTabSz="914423" rtl="0" eaLnBrk="1" latinLnBrk="0" hangingPunct="1">
              <a:lnSpc>
                <a:spcPct val="90000"/>
              </a:lnSpc>
              <a:spcBef>
                <a:spcPts val="1001"/>
              </a:spcBef>
              <a:buFontTx/>
              <a:buNone/>
            </a:pPr>
            <a:r>
              <a:rPr lang="fr-FR" dirty="0"/>
              <a:t>N°</a:t>
            </a:r>
          </a:p>
        </p:txBody>
      </p:sp>
      <p:sp>
        <p:nvSpPr>
          <p:cNvPr id="53" name="Espace réservé du contenu 19">
            <a:extLst>
              <a:ext uri="{FF2B5EF4-FFF2-40B4-BE49-F238E27FC236}">
                <a16:creationId xmlns:a16="http://schemas.microsoft.com/office/drawing/2014/main" id="{9AC76879-8158-3F40-B03C-980C7B79CFAA}"/>
              </a:ext>
            </a:extLst>
          </p:cNvPr>
          <p:cNvSpPr>
            <a:spLocks noGrp="1"/>
          </p:cNvSpPr>
          <p:nvPr>
            <p:ph sz="quarter" idx="33"/>
          </p:nvPr>
        </p:nvSpPr>
        <p:spPr>
          <a:xfrm>
            <a:off x="3293294" y="4298283"/>
            <a:ext cx="2788123" cy="1961277"/>
          </a:xfrm>
          <a:prstGeom prst="rect">
            <a:avLst/>
          </a:prstGeom>
        </p:spPr>
        <p:txBody>
          <a:bodyPr>
            <a:noAutofit/>
          </a:bodyPr>
          <a:lstStyle>
            <a:lvl1pPr marL="0" indent="0">
              <a:lnSpc>
                <a:spcPts val="1520"/>
              </a:lnSpc>
              <a:buFontTx/>
              <a:buNone/>
              <a:defRPr sz="1100" b="0" i="0" cap="none" baseline="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54" name="Espace réservé du texte 12">
            <a:extLst>
              <a:ext uri="{FF2B5EF4-FFF2-40B4-BE49-F238E27FC236}">
                <a16:creationId xmlns:a16="http://schemas.microsoft.com/office/drawing/2014/main" id="{65AEDE95-4856-C44F-ADFC-1D0A8ECAFF74}"/>
              </a:ext>
            </a:extLst>
          </p:cNvPr>
          <p:cNvSpPr>
            <a:spLocks noGrp="1"/>
          </p:cNvSpPr>
          <p:nvPr>
            <p:ph type="body" sz="quarter" idx="34" hasCustomPrompt="1"/>
          </p:nvPr>
        </p:nvSpPr>
        <p:spPr>
          <a:xfrm>
            <a:off x="6587892" y="3670047"/>
            <a:ext cx="2308442" cy="461647"/>
          </a:xfrm>
          <a:prstGeom prst="rect">
            <a:avLst/>
          </a:prstGeom>
        </p:spPr>
        <p:txBody>
          <a:bodyPr>
            <a:noAutofit/>
          </a:bodyPr>
          <a:lstStyle>
            <a:lvl1pPr marL="0" indent="0">
              <a:lnSpc>
                <a:spcPct val="100000"/>
              </a:lnSpc>
              <a:buClr>
                <a:schemeClr val="bg1"/>
              </a:buClr>
              <a:buFontTx/>
              <a:buNone/>
              <a:defRPr sz="90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55" name="Espace réservé du texte 5">
            <a:extLst>
              <a:ext uri="{FF2B5EF4-FFF2-40B4-BE49-F238E27FC236}">
                <a16:creationId xmlns:a16="http://schemas.microsoft.com/office/drawing/2014/main" id="{77C23FE3-2077-9146-964F-A0A7FF4C823A}"/>
              </a:ext>
            </a:extLst>
          </p:cNvPr>
          <p:cNvSpPr>
            <a:spLocks noGrp="1"/>
          </p:cNvSpPr>
          <p:nvPr>
            <p:ph type="body" sz="quarter" idx="35" hasCustomPrompt="1"/>
          </p:nvPr>
        </p:nvSpPr>
        <p:spPr>
          <a:xfrm>
            <a:off x="6121658" y="366894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a:ln>
                  <a:noFill/>
                </a:ln>
                <a:solidFill>
                  <a:schemeClr val="accent1"/>
                </a:solidFill>
                <a:effectLst/>
                <a:uLnTx/>
                <a:uFillTx/>
                <a:latin typeface="Libre Baskerville" panose="02000000000000000000" pitchFamily="2" charset="0"/>
                <a:ea typeface="Baskerville" panose="02020502070401020303" pitchFamily="18" charset="0"/>
                <a:cs typeface="+mn-cs"/>
              </a:defRPr>
            </a:lvl1pPr>
          </a:lstStyle>
          <a:p>
            <a:pPr marL="0" lvl="0" indent="0" algn="l" defTabSz="914423" rtl="0" eaLnBrk="1" latinLnBrk="0" hangingPunct="1">
              <a:lnSpc>
                <a:spcPct val="90000"/>
              </a:lnSpc>
              <a:spcBef>
                <a:spcPts val="1001"/>
              </a:spcBef>
              <a:buFontTx/>
              <a:buNone/>
            </a:pPr>
            <a:r>
              <a:rPr lang="fr-FR" dirty="0"/>
              <a:t>N°</a:t>
            </a:r>
          </a:p>
        </p:txBody>
      </p:sp>
      <p:sp>
        <p:nvSpPr>
          <p:cNvPr id="56" name="Espace réservé du contenu 19">
            <a:extLst>
              <a:ext uri="{FF2B5EF4-FFF2-40B4-BE49-F238E27FC236}">
                <a16:creationId xmlns:a16="http://schemas.microsoft.com/office/drawing/2014/main" id="{CAC8BA4A-5A61-6045-9596-1E57F19431F8}"/>
              </a:ext>
            </a:extLst>
          </p:cNvPr>
          <p:cNvSpPr>
            <a:spLocks noGrp="1"/>
          </p:cNvSpPr>
          <p:nvPr>
            <p:ph sz="quarter" idx="36"/>
          </p:nvPr>
        </p:nvSpPr>
        <p:spPr>
          <a:xfrm>
            <a:off x="6108212" y="4298283"/>
            <a:ext cx="2788123" cy="1961277"/>
          </a:xfrm>
          <a:prstGeom prst="rect">
            <a:avLst/>
          </a:prstGeom>
        </p:spPr>
        <p:txBody>
          <a:bodyPr>
            <a:noAutofit/>
          </a:bodyPr>
          <a:lstStyle>
            <a:lvl1pPr marL="0" indent="0">
              <a:lnSpc>
                <a:spcPts val="1520"/>
              </a:lnSpc>
              <a:buFontTx/>
              <a:buNone/>
              <a:defRPr sz="1100" b="0" i="0" cap="none" baseline="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57" name="Espace réservé du texte 12">
            <a:extLst>
              <a:ext uri="{FF2B5EF4-FFF2-40B4-BE49-F238E27FC236}">
                <a16:creationId xmlns:a16="http://schemas.microsoft.com/office/drawing/2014/main" id="{D7785605-AFB8-DA47-B08D-B2EB7776C732}"/>
              </a:ext>
            </a:extLst>
          </p:cNvPr>
          <p:cNvSpPr>
            <a:spLocks noGrp="1"/>
          </p:cNvSpPr>
          <p:nvPr>
            <p:ph type="body" sz="quarter" idx="37" hasCustomPrompt="1"/>
          </p:nvPr>
        </p:nvSpPr>
        <p:spPr>
          <a:xfrm>
            <a:off x="9393845" y="3670047"/>
            <a:ext cx="2308442" cy="461647"/>
          </a:xfrm>
          <a:prstGeom prst="rect">
            <a:avLst/>
          </a:prstGeom>
        </p:spPr>
        <p:txBody>
          <a:bodyPr>
            <a:noAutofit/>
          </a:bodyPr>
          <a:lstStyle>
            <a:lvl1pPr marL="0" indent="0">
              <a:lnSpc>
                <a:spcPct val="100000"/>
              </a:lnSpc>
              <a:buClr>
                <a:schemeClr val="bg1"/>
              </a:buClr>
              <a:buFontTx/>
              <a:buNone/>
              <a:defRPr sz="90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58" name="Espace réservé du texte 5">
            <a:extLst>
              <a:ext uri="{FF2B5EF4-FFF2-40B4-BE49-F238E27FC236}">
                <a16:creationId xmlns:a16="http://schemas.microsoft.com/office/drawing/2014/main" id="{AA371439-7818-6E47-91C7-0CB7A7CDC571}"/>
              </a:ext>
            </a:extLst>
          </p:cNvPr>
          <p:cNvSpPr>
            <a:spLocks noGrp="1"/>
          </p:cNvSpPr>
          <p:nvPr>
            <p:ph type="body" sz="quarter" idx="38" hasCustomPrompt="1"/>
          </p:nvPr>
        </p:nvSpPr>
        <p:spPr>
          <a:xfrm>
            <a:off x="8927611" y="366894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a:ln>
                  <a:noFill/>
                </a:ln>
                <a:solidFill>
                  <a:schemeClr val="accent1"/>
                </a:solidFill>
                <a:effectLst/>
                <a:uLnTx/>
                <a:uFillTx/>
                <a:latin typeface="Libre Baskerville" panose="02000000000000000000" pitchFamily="2" charset="0"/>
                <a:ea typeface="Baskerville" panose="02020502070401020303" pitchFamily="18" charset="0"/>
                <a:cs typeface="+mn-cs"/>
              </a:defRPr>
            </a:lvl1pPr>
          </a:lstStyle>
          <a:p>
            <a:pPr marL="0" lvl="0" indent="0" algn="l" defTabSz="914423" rtl="0" eaLnBrk="1" latinLnBrk="0" hangingPunct="1">
              <a:lnSpc>
                <a:spcPct val="90000"/>
              </a:lnSpc>
              <a:spcBef>
                <a:spcPts val="1001"/>
              </a:spcBef>
              <a:buFontTx/>
              <a:buNone/>
            </a:pPr>
            <a:r>
              <a:rPr lang="fr-FR" dirty="0"/>
              <a:t>N°</a:t>
            </a:r>
          </a:p>
        </p:txBody>
      </p:sp>
      <p:sp>
        <p:nvSpPr>
          <p:cNvPr id="59" name="Espace réservé du contenu 19">
            <a:extLst>
              <a:ext uri="{FF2B5EF4-FFF2-40B4-BE49-F238E27FC236}">
                <a16:creationId xmlns:a16="http://schemas.microsoft.com/office/drawing/2014/main" id="{0B56ADE8-F20B-1E4B-A864-CEE07EFC2FE3}"/>
              </a:ext>
            </a:extLst>
          </p:cNvPr>
          <p:cNvSpPr>
            <a:spLocks noGrp="1"/>
          </p:cNvSpPr>
          <p:nvPr>
            <p:ph sz="quarter" idx="39"/>
          </p:nvPr>
        </p:nvSpPr>
        <p:spPr>
          <a:xfrm>
            <a:off x="8914165" y="4298283"/>
            <a:ext cx="2788123" cy="1961277"/>
          </a:xfrm>
          <a:prstGeom prst="rect">
            <a:avLst/>
          </a:prstGeom>
        </p:spPr>
        <p:txBody>
          <a:bodyPr>
            <a:noAutofit/>
          </a:bodyPr>
          <a:lstStyle>
            <a:lvl1pPr marL="0" indent="0">
              <a:lnSpc>
                <a:spcPts val="1520"/>
              </a:lnSpc>
              <a:buFontTx/>
              <a:buNone/>
              <a:defRPr sz="1100" b="0" i="0" cap="none" baseline="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27" name="Connecteur droit 26">
            <a:extLst>
              <a:ext uri="{FF2B5EF4-FFF2-40B4-BE49-F238E27FC236}">
                <a16:creationId xmlns:a16="http://schemas.microsoft.com/office/drawing/2014/main" id="{ECB872FB-507D-3D40-B672-0365CAEE0A45}"/>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Espace réservé du texte 5">
            <a:extLst>
              <a:ext uri="{FF2B5EF4-FFF2-40B4-BE49-F238E27FC236}">
                <a16:creationId xmlns:a16="http://schemas.microsoft.com/office/drawing/2014/main" id="{B81534A3-4FA5-5844-A4C1-25EAF19F38E7}"/>
              </a:ext>
            </a:extLst>
          </p:cNvPr>
          <p:cNvSpPr>
            <a:spLocks noGrp="1"/>
          </p:cNvSpPr>
          <p:nvPr>
            <p:ph type="body" sz="quarter" idx="24"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1" name="Espace réservé du pied de page 3">
            <a:extLst>
              <a:ext uri="{FF2B5EF4-FFF2-40B4-BE49-F238E27FC236}">
                <a16:creationId xmlns:a16="http://schemas.microsoft.com/office/drawing/2014/main" id="{7BF73B6A-AF38-5348-B2D6-9221E808113A}"/>
              </a:ext>
            </a:extLst>
          </p:cNvPr>
          <p:cNvSpPr>
            <a:spLocks noGrp="1"/>
          </p:cNvSpPr>
          <p:nvPr>
            <p:ph type="ftr" sz="quarter" idx="11"/>
          </p:nvPr>
        </p:nvSpPr>
        <p:spPr>
          <a:xfrm>
            <a:off x="5083712" y="6449025"/>
            <a:ext cx="6120000" cy="155812"/>
          </a:xfrm>
          <a:prstGeom prst="rect">
            <a:avLst/>
          </a:prstGeom>
        </p:spPr>
        <p:txBody>
          <a:bodyPr/>
          <a:lstStyle/>
          <a:p>
            <a:r>
              <a:rPr lang="fr-FR"/>
              <a:t>Strictly confidential</a:t>
            </a:r>
            <a:endParaRPr lang="fr-FR" dirty="0"/>
          </a:p>
        </p:txBody>
      </p:sp>
    </p:spTree>
    <p:extLst>
      <p:ext uri="{BB962C8B-B14F-4D97-AF65-F5344CB8AC3E}">
        <p14:creationId xmlns:p14="http://schemas.microsoft.com/office/powerpoint/2010/main" val="28162095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8_2 Graphiques">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a:xfrm>
            <a:off x="567548" y="308526"/>
            <a:ext cx="10515600" cy="150811"/>
          </a:xfrm>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69"/>
            <a:ext cx="5582407" cy="155812"/>
          </a:xfrm>
          <a:prstGeom prst="rect">
            <a:avLst/>
          </a:prstGeom>
        </p:spPr>
        <p:txBody>
          <a:bodyPr/>
          <a:lstStyle>
            <a:lvl1pPr>
              <a:defRPr>
                <a:solidFill>
                  <a:schemeClr val="tx1"/>
                </a:solidFill>
              </a:defRPr>
            </a:lvl1pPr>
          </a:lstStyle>
          <a:p>
            <a:r>
              <a:rPr lang="fr-FR"/>
              <a:t>Strictly confidential</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4"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 name="Espace réservé de la date 2">
            <a:extLst>
              <a:ext uri="{FF2B5EF4-FFF2-40B4-BE49-F238E27FC236}">
                <a16:creationId xmlns:a16="http://schemas.microsoft.com/office/drawing/2014/main" id="{CEEFB58F-F661-EC45-8BFB-F1319F547126}"/>
              </a:ext>
            </a:extLst>
          </p:cNvPr>
          <p:cNvSpPr>
            <a:spLocks noGrp="1"/>
          </p:cNvSpPr>
          <p:nvPr>
            <p:ph type="dt" sz="half" idx="18"/>
          </p:nvPr>
        </p:nvSpPr>
        <p:spPr/>
        <p:txBody>
          <a:bodyPr/>
          <a:lstStyle/>
          <a:p>
            <a:endParaRPr lang="fr-FR" dirty="0"/>
          </a:p>
        </p:txBody>
      </p:sp>
    </p:spTree>
    <p:extLst>
      <p:ext uri="{BB962C8B-B14F-4D97-AF65-F5344CB8AC3E}">
        <p14:creationId xmlns:p14="http://schemas.microsoft.com/office/powerpoint/2010/main" val="9130038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4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9">
            <a:extLst>
              <a:ext uri="{FF2B5EF4-FFF2-40B4-BE49-F238E27FC236}">
                <a16:creationId xmlns:a16="http://schemas.microsoft.com/office/drawing/2014/main" id="{C6C7060C-139B-46B7-ADAC-FEC4173816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7303" y="5101413"/>
            <a:ext cx="2037600" cy="1251202"/>
          </a:xfrm>
          <a:prstGeom prst="rect">
            <a:avLst/>
          </a:prstGeom>
        </p:spPr>
      </p:pic>
    </p:spTree>
    <p:extLst>
      <p:ext uri="{BB962C8B-B14F-4D97-AF65-F5344CB8AC3E}">
        <p14:creationId xmlns:p14="http://schemas.microsoft.com/office/powerpoint/2010/main" val="3566562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isclaimer">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a:xfrm>
            <a:off x="567548" y="308526"/>
            <a:ext cx="10515600" cy="150811"/>
          </a:xfrm>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69"/>
            <a:ext cx="5582407" cy="155812"/>
          </a:xfrm>
          <a:prstGeom prst="rect">
            <a:avLst/>
          </a:prstGeom>
        </p:spPr>
        <p:txBody>
          <a:bodyPr/>
          <a:lstStyle>
            <a:lvl1pPr>
              <a:defRPr>
                <a:solidFill>
                  <a:schemeClr val="tx1"/>
                </a:solidFill>
              </a:defRPr>
            </a:lvl1pPr>
          </a:lstStyle>
          <a:p>
            <a:r>
              <a:rPr lang="fr-FR"/>
              <a:t>Strictly confidential</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4"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0" name="Espace réservé du texte 5">
            <a:extLst>
              <a:ext uri="{FF2B5EF4-FFF2-40B4-BE49-F238E27FC236}">
                <a16:creationId xmlns:a16="http://schemas.microsoft.com/office/drawing/2014/main" id="{D96606B9-71B5-894D-920B-9F00FA76108F}"/>
              </a:ext>
            </a:extLst>
          </p:cNvPr>
          <p:cNvSpPr>
            <a:spLocks noGrp="1"/>
          </p:cNvSpPr>
          <p:nvPr>
            <p:ph type="body" sz="quarter" idx="24"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3425154144"/>
      </p:ext>
    </p:extLst>
  </p:cSld>
  <p:clrMapOvr>
    <a:masterClrMapping/>
  </p:clrMapOvr>
  <p:extLst>
    <p:ext uri="{DCECCB84-F9BA-43D5-87BE-67443E8EF086}">
      <p15:sldGuideLst xmlns:p15="http://schemas.microsoft.com/office/powerpoint/2012/main">
        <p15:guide id="1" orient="horz" pos="2160">
          <p15:clr>
            <a:srgbClr val="FBAE40"/>
          </p15:clr>
        </p15:guide>
        <p15:guide id="2" pos="472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Blank 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6" y="332105"/>
            <a:ext cx="10460894" cy="295466"/>
          </a:xfrm>
          <a:prstGeom prst="rect">
            <a:avLst/>
          </a:prstGeom>
        </p:spPr>
        <p:txBody>
          <a:bodyPr wrap="square" lIns="0" tIns="0">
            <a:spAutoFit/>
          </a:bodyPr>
          <a:lstStyle>
            <a:lvl1pPr>
              <a:defRPr lang="fr-FR" sz="1800"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sp>
        <p:nvSpPr>
          <p:cNvPr id="3" name="Espace réservé du pied de page 6">
            <a:extLst>
              <a:ext uri="{FF2B5EF4-FFF2-40B4-BE49-F238E27FC236}">
                <a16:creationId xmlns:a16="http://schemas.microsoft.com/office/drawing/2014/main" id="{0AD903F9-94F6-1501-B8FD-D2E19ADC491D}"/>
              </a:ext>
            </a:extLst>
          </p:cNvPr>
          <p:cNvSpPr>
            <a:spLocks noGrp="1"/>
          </p:cNvSpPr>
          <p:nvPr>
            <p:ph type="ftr" sz="quarter" idx="25"/>
          </p:nvPr>
        </p:nvSpPr>
        <p:spPr>
          <a:xfrm>
            <a:off x="5083712" y="6449024"/>
            <a:ext cx="6120000" cy="163506"/>
          </a:xfrm>
          <a:prstGeom prst="rect">
            <a:avLst/>
          </a:prstGeom>
        </p:spPr>
        <p:txBody>
          <a:bodyPr/>
          <a:lstStyle/>
          <a:p>
            <a:pPr algn="r">
              <a:defRPr/>
            </a:pPr>
            <a:r>
              <a:rPr lang="fr-FR" sz="1000" cap="all" spc="95" dirty="0">
                <a:solidFill>
                  <a:srgbClr val="272529"/>
                </a:solidFill>
                <a:latin typeface="Lato"/>
              </a:rPr>
              <a:t>ODDO BHF Génération</a:t>
            </a:r>
          </a:p>
        </p:txBody>
      </p:sp>
    </p:spTree>
    <p:extLst>
      <p:ext uri="{BB962C8B-B14F-4D97-AF65-F5344CB8AC3E}">
        <p14:creationId xmlns:p14="http://schemas.microsoft.com/office/powerpoint/2010/main" val="363877223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 Sub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3" name="Group 4">
            <a:extLst>
              <a:ext uri="{FF2B5EF4-FFF2-40B4-BE49-F238E27FC236}">
                <a16:creationId xmlns:a16="http://schemas.microsoft.com/office/drawing/2014/main" id="{9CBBED16-5513-4447-A421-C272CB7738D5}"/>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AF23F8D-555C-4B09-8B3F-F7D7933C5A7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5" name="Freeform 6">
              <a:extLst>
                <a:ext uri="{FF2B5EF4-FFF2-40B4-BE49-F238E27FC236}">
                  <a16:creationId xmlns:a16="http://schemas.microsoft.com/office/drawing/2014/main" id="{BFBC4C6D-0A68-4F77-A45D-C6206889E2E6}"/>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7">
              <a:extLst>
                <a:ext uri="{FF2B5EF4-FFF2-40B4-BE49-F238E27FC236}">
                  <a16:creationId xmlns:a16="http://schemas.microsoft.com/office/drawing/2014/main" id="{3A9B9512-46A4-4AD1-9E76-C992BEB3A6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A981AB92-626B-46CD-B749-7B5594074883}"/>
              </a:ext>
            </a:extLst>
          </p:cNvPr>
          <p:cNvSpPr>
            <a:spLocks noGrp="1"/>
          </p:cNvSpPr>
          <p:nvPr>
            <p:ph type="dt" sz="half" idx="12"/>
          </p:nvPr>
        </p:nvSpPr>
        <p:spPr/>
        <p:txBody>
          <a:bodyPr/>
          <a:lstStyle/>
          <a:p>
            <a:endParaRPr lang="fr-FR" dirty="0"/>
          </a:p>
        </p:txBody>
      </p:sp>
      <p:sp>
        <p:nvSpPr>
          <p:cNvPr id="5" name="Footer Placeholder 4">
            <a:extLst>
              <a:ext uri="{FF2B5EF4-FFF2-40B4-BE49-F238E27FC236}">
                <a16:creationId xmlns:a16="http://schemas.microsoft.com/office/drawing/2014/main" id="{373DEBEA-D9D7-4FFC-A409-3A549B8EF044}"/>
              </a:ext>
            </a:extLst>
          </p:cNvPr>
          <p:cNvSpPr>
            <a:spLocks noGrp="1"/>
          </p:cNvSpPr>
          <p:nvPr>
            <p:ph type="ftr" sz="quarter" idx="13"/>
          </p:nvPr>
        </p:nvSpPr>
        <p:spPr/>
        <p:txBody>
          <a:bodyPr/>
          <a:lstStyle/>
          <a:p>
            <a:r>
              <a:rPr lang="fr-FR"/>
              <a:t>Strictly confidential</a:t>
            </a:r>
            <a:endParaRPr lang="fr-FR" dirty="0"/>
          </a:p>
        </p:txBody>
      </p:sp>
      <p:sp>
        <p:nvSpPr>
          <p:cNvPr id="12" name="Text Placeholder 3">
            <a:extLst>
              <a:ext uri="{FF2B5EF4-FFF2-40B4-BE49-F238E27FC236}">
                <a16:creationId xmlns:a16="http://schemas.microsoft.com/office/drawing/2014/main" id="{B579504D-3B84-40EC-A499-807E37FEA5BE}"/>
              </a:ext>
            </a:extLst>
          </p:cNvPr>
          <p:cNvSpPr>
            <a:spLocks noGrp="1"/>
          </p:cNvSpPr>
          <p:nvPr>
            <p:ph type="body" sz="quarter" idx="11" hasCustomPrompt="1"/>
          </p:nvPr>
        </p:nvSpPr>
        <p:spPr>
          <a:xfrm>
            <a:off x="511908" y="821668"/>
            <a:ext cx="10458939" cy="342900"/>
          </a:xfrm>
        </p:spPr>
        <p:txBody>
          <a:bodyPr>
            <a:noAutofit/>
          </a:bodyPr>
          <a:lstStyle>
            <a:lvl1pPr marL="0" indent="0">
              <a:buNone/>
              <a:defRPr sz="1600" spc="0" baseline="0">
                <a:solidFill>
                  <a:schemeClr val="accent4"/>
                </a:solidFill>
              </a:defRPr>
            </a:lvl1pPr>
          </a:lstStyle>
          <a:p>
            <a:pPr lvl="0"/>
            <a:r>
              <a:rPr lang="fr-FR" dirty="0"/>
              <a:t>Slide </a:t>
            </a:r>
            <a:r>
              <a:rPr lang="fr-FR" dirty="0" err="1"/>
              <a:t>subtitle</a:t>
            </a:r>
            <a:endParaRPr lang="fr-FR" dirty="0"/>
          </a:p>
        </p:txBody>
      </p:sp>
    </p:spTree>
    <p:extLst>
      <p:ext uri="{BB962C8B-B14F-4D97-AF65-F5344CB8AC3E}">
        <p14:creationId xmlns:p14="http://schemas.microsoft.com/office/powerpoint/2010/main" val="3184516954"/>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Cover">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60"/>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1707085"/>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4379"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3C098C-5A86-41DA-A1E7-7E21CB177268}"/>
              </a:ext>
            </a:extLst>
          </p:cNvPr>
          <p:cNvPicPr>
            <a:picLocks noChangeAspect="1"/>
          </p:cNvPicPr>
          <p:nvPr userDrawn="1"/>
        </p:nvPicPr>
        <p:blipFill rotWithShape="1">
          <a:blip r:embed="rId2"/>
          <a:srcRect l="2206" t="3254" r="2252" b="2856"/>
          <a:stretch/>
        </p:blipFill>
        <p:spPr>
          <a:xfrm>
            <a:off x="268869" y="223160"/>
            <a:ext cx="11648474" cy="6438901"/>
          </a:xfrm>
          <a:prstGeom prst="rect">
            <a:avLst/>
          </a:prstGeom>
        </p:spPr>
      </p:pic>
      <p:sp>
        <p:nvSpPr>
          <p:cNvPr id="5" name="Date Placeholder 6">
            <a:extLst>
              <a:ext uri="{FF2B5EF4-FFF2-40B4-BE49-F238E27FC236}">
                <a16:creationId xmlns:a16="http://schemas.microsoft.com/office/drawing/2014/main" id="{FB20C758-31E1-4E07-A602-547DE6803B3E}"/>
              </a:ext>
            </a:extLst>
          </p:cNvPr>
          <p:cNvSpPr>
            <a:spLocks noGrp="1"/>
          </p:cNvSpPr>
          <p:nvPr>
            <p:ph type="dt" sz="half" idx="11"/>
          </p:nvPr>
        </p:nvSpPr>
        <p:spPr>
          <a:xfrm rot="16200000">
            <a:off x="11334639" y="6114433"/>
            <a:ext cx="893082" cy="202171"/>
          </a:xfrm>
          <a:prstGeom prst="rect">
            <a:avLst/>
          </a:prstGeom>
        </p:spPr>
        <p:txBody>
          <a:bodyPr anchor="b" anchorCtr="0"/>
          <a:lstStyle>
            <a:lvl1pPr>
              <a:defRPr>
                <a:solidFill>
                  <a:schemeClr val="bg1"/>
                </a:solidFill>
              </a:defRPr>
            </a:lvl1pPr>
          </a:lstStyle>
          <a:p>
            <a:endParaRPr lang="fr-FR" dirty="0"/>
          </a:p>
        </p:txBody>
      </p:sp>
      <p:sp>
        <p:nvSpPr>
          <p:cNvPr id="6" name="Footer Placeholder 7">
            <a:extLst>
              <a:ext uri="{FF2B5EF4-FFF2-40B4-BE49-F238E27FC236}">
                <a16:creationId xmlns:a16="http://schemas.microsoft.com/office/drawing/2014/main" id="{E148F5E6-7954-4212-81CD-916E493ECF96}"/>
              </a:ext>
            </a:extLst>
          </p:cNvPr>
          <p:cNvSpPr>
            <a:spLocks noGrp="1"/>
          </p:cNvSpPr>
          <p:nvPr>
            <p:ph type="ftr" sz="quarter" idx="12"/>
          </p:nvPr>
        </p:nvSpPr>
        <p:spPr>
          <a:xfrm rot="16200000">
            <a:off x="10611194" y="4497906"/>
            <a:ext cx="2339975" cy="202171"/>
          </a:xfrm>
          <a:prstGeom prst="rect">
            <a:avLst/>
          </a:prstGeom>
        </p:spPr>
        <p:txBody>
          <a:bodyPr anchor="b" anchorCtr="0"/>
          <a:lstStyle>
            <a:lvl1pPr>
              <a:defRPr>
                <a:solidFill>
                  <a:schemeClr val="bg1"/>
                </a:solidFill>
              </a:defRPr>
            </a:lvl1pPr>
          </a:lstStyle>
          <a:p>
            <a:r>
              <a:rPr lang="fr-FR" dirty="0" err="1"/>
              <a:t>Strictly</a:t>
            </a:r>
            <a:r>
              <a:rPr lang="fr-FR" dirty="0"/>
              <a:t> </a:t>
            </a:r>
            <a:r>
              <a:rPr lang="fr-FR" dirty="0" err="1"/>
              <a:t>confidential</a:t>
            </a:r>
            <a:endParaRPr lang="fr-FR" dirty="0"/>
          </a:p>
        </p:txBody>
      </p:sp>
      <p:pic>
        <p:nvPicPr>
          <p:cNvPr id="9" name="Graphic 8">
            <a:extLst>
              <a:ext uri="{FF2B5EF4-FFF2-40B4-BE49-F238E27FC236}">
                <a16:creationId xmlns:a16="http://schemas.microsoft.com/office/drawing/2014/main" id="{DB566F93-F79B-452B-9B24-EDC0C55228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00199" y="1457325"/>
            <a:ext cx="2636308" cy="353534"/>
          </a:xfrm>
          <a:prstGeom prst="rect">
            <a:avLst/>
          </a:prstGeom>
        </p:spPr>
      </p:pic>
    </p:spTree>
    <p:extLst>
      <p:ext uri="{BB962C8B-B14F-4D97-AF65-F5344CB8AC3E}">
        <p14:creationId xmlns:p14="http://schemas.microsoft.com/office/powerpoint/2010/main" val="452399691"/>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Title Page">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5D3D3E9-6C35-40C4-A180-57498023D30B}"/>
              </a:ext>
            </a:extLst>
          </p:cNvPr>
          <p:cNvSpPr>
            <a:spLocks noGrp="1"/>
          </p:cNvSpPr>
          <p:nvPr>
            <p:ph type="dt" sz="half" idx="11"/>
          </p:nvPr>
        </p:nvSpPr>
        <p:spPr>
          <a:xfrm rot="16200000">
            <a:off x="11331128" y="6117949"/>
            <a:ext cx="900113" cy="202171"/>
          </a:xfrm>
          <a:prstGeom prst="rect">
            <a:avLst/>
          </a:prstGeom>
        </p:spPr>
        <p:txBody>
          <a:bodyPr/>
          <a:lstStyle/>
          <a:p>
            <a:endParaRPr lang="fr-FR" dirty="0"/>
          </a:p>
        </p:txBody>
      </p:sp>
      <p:sp>
        <p:nvSpPr>
          <p:cNvPr id="8" name="Footer Placeholder 7">
            <a:extLst>
              <a:ext uri="{FF2B5EF4-FFF2-40B4-BE49-F238E27FC236}">
                <a16:creationId xmlns:a16="http://schemas.microsoft.com/office/drawing/2014/main" id="{71801DB3-3C83-4CEC-A6E4-1D3326B84297}"/>
              </a:ext>
            </a:extLst>
          </p:cNvPr>
          <p:cNvSpPr>
            <a:spLocks noGrp="1"/>
          </p:cNvSpPr>
          <p:nvPr>
            <p:ph type="ftr" sz="quarter" idx="12"/>
          </p:nvPr>
        </p:nvSpPr>
        <p:spPr>
          <a:xfrm rot="16200000">
            <a:off x="10611194" y="4497906"/>
            <a:ext cx="2339975" cy="202171"/>
          </a:xfrm>
          <a:prstGeom prst="rect">
            <a:avLst/>
          </a:prstGeom>
        </p:spPr>
        <p:txBody>
          <a:bodyPr/>
          <a:lstStyle/>
          <a:p>
            <a:r>
              <a:rPr lang="fr-FR" dirty="0" err="1"/>
              <a:t>Strictly</a:t>
            </a:r>
            <a:r>
              <a:rPr lang="fr-FR" dirty="0"/>
              <a:t> </a:t>
            </a:r>
            <a:r>
              <a:rPr lang="fr-FR" dirty="0" err="1"/>
              <a:t>confidential</a:t>
            </a:r>
            <a:endParaRPr lang="fr-FR" dirty="0"/>
          </a:p>
        </p:txBody>
      </p:sp>
      <p:pic>
        <p:nvPicPr>
          <p:cNvPr id="14" name="Graphic 13">
            <a:extLst>
              <a:ext uri="{FF2B5EF4-FFF2-40B4-BE49-F238E27FC236}">
                <a16:creationId xmlns:a16="http://schemas.microsoft.com/office/drawing/2014/main" id="{8108609E-4CED-4592-9BDC-28F9B20E6A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23477" y="288045"/>
            <a:ext cx="2636308" cy="353534"/>
          </a:xfrm>
          <a:prstGeom prst="rect">
            <a:avLst/>
          </a:prstGeom>
        </p:spPr>
      </p:pic>
      <p:sp>
        <p:nvSpPr>
          <p:cNvPr id="5" name="Picture Placeholder 4">
            <a:extLst>
              <a:ext uri="{FF2B5EF4-FFF2-40B4-BE49-F238E27FC236}">
                <a16:creationId xmlns:a16="http://schemas.microsoft.com/office/drawing/2014/main" id="{B7B59331-61BB-47FE-95D0-C43522BC0F74}"/>
              </a:ext>
            </a:extLst>
          </p:cNvPr>
          <p:cNvSpPr>
            <a:spLocks noGrp="1"/>
          </p:cNvSpPr>
          <p:nvPr>
            <p:ph type="pic" sz="quarter" idx="10"/>
          </p:nvPr>
        </p:nvSpPr>
        <p:spPr>
          <a:xfrm>
            <a:off x="269631" y="939800"/>
            <a:ext cx="11646878" cy="3136900"/>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2094933697"/>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CA28106-A0D5-4392-81E1-E49C6969FB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49569" y="415189"/>
            <a:ext cx="1630523" cy="218656"/>
          </a:xfrm>
          <a:prstGeom prst="rect">
            <a:avLst/>
          </a:prstGeom>
        </p:spPr>
      </p:pic>
      <p:sp>
        <p:nvSpPr>
          <p:cNvPr id="12" name="Rectangle 11">
            <a:extLst>
              <a:ext uri="{FF2B5EF4-FFF2-40B4-BE49-F238E27FC236}">
                <a16:creationId xmlns:a16="http://schemas.microsoft.com/office/drawing/2014/main" id="{3B2A1862-365F-4291-BD07-124993A50303}"/>
              </a:ext>
            </a:extLst>
          </p:cNvPr>
          <p:cNvSpPr/>
          <p:nvPr userDrawn="1"/>
        </p:nvSpPr>
        <p:spPr>
          <a:xfrm>
            <a:off x="3" y="4"/>
            <a:ext cx="5259292"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511911" y="336003"/>
            <a:ext cx="5357906" cy="60229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6892283" y="2455308"/>
            <a:ext cx="1807479" cy="584384"/>
          </a:xfrm>
          <a:prstGeom prst="rect">
            <a:avLst/>
          </a:prstGeom>
          <a:noFill/>
        </p:spPr>
        <p:txBody>
          <a:bodyPr wrap="square" lIns="0" tIns="0" rIns="0" bIns="0" rtlCol="0" anchor="ctr">
            <a:noAutofit/>
          </a:bodyPr>
          <a:lstStyle/>
          <a:p>
            <a:pPr>
              <a:lnSpc>
                <a:spcPct val="90000"/>
              </a:lnSpc>
            </a:pPr>
            <a:r>
              <a:rPr lang="en-US" sz="6646" b="1" dirty="0">
                <a:solidFill>
                  <a:schemeClr val="accent1"/>
                </a:solidFill>
                <a:latin typeface="+mj-lt"/>
                <a:ea typeface="Bebas Neue" charset="0"/>
                <a:cs typeface="Bebas Neue" charset="0"/>
              </a:rPr>
              <a:t>01</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6892279" y="3167618"/>
            <a:ext cx="4787813" cy="409151"/>
          </a:xfrm>
          <a:prstGeom prst="rect">
            <a:avLst/>
          </a:prstGeom>
        </p:spPr>
        <p:txBody>
          <a:bodyPr wrap="square" lIns="0" tIns="0" rIns="0" bIns="0" anchor="t">
            <a:spAutoFit/>
          </a:bodyPr>
          <a:lstStyle>
            <a:lvl1pPr>
              <a:defRPr sz="2954" cap="all" baseline="0">
                <a:solidFill>
                  <a:schemeClr val="tx2"/>
                </a:solidFill>
              </a:defRPr>
            </a:lvl1pPr>
          </a:lstStyle>
          <a:p>
            <a:r>
              <a:rPr lang="fr-FR" dirty="0"/>
              <a:t>TRANSITION TITLE</a:t>
            </a:r>
          </a:p>
        </p:txBody>
      </p:sp>
      <p:sp>
        <p:nvSpPr>
          <p:cNvPr id="2" name="Date Placeholder 1">
            <a:extLst>
              <a:ext uri="{FF2B5EF4-FFF2-40B4-BE49-F238E27FC236}">
                <a16:creationId xmlns:a16="http://schemas.microsoft.com/office/drawing/2014/main" id="{3E1F1330-C0B5-404D-A4A4-06ED97400BD4}"/>
              </a:ext>
            </a:extLst>
          </p:cNvPr>
          <p:cNvSpPr>
            <a:spLocks noGrp="1"/>
          </p:cNvSpPr>
          <p:nvPr>
            <p:ph type="dt" sz="half" idx="12"/>
          </p:nvPr>
        </p:nvSpPr>
        <p:spPr>
          <a:xfrm rot="16200000">
            <a:off x="11331126" y="6117949"/>
            <a:ext cx="900113" cy="202171"/>
          </a:xfrm>
        </p:spPr>
        <p:txBody>
          <a:bodyPr/>
          <a:lstStyle/>
          <a:p>
            <a:endParaRPr lang="fr-FR" dirty="0"/>
          </a:p>
        </p:txBody>
      </p:sp>
      <p:sp>
        <p:nvSpPr>
          <p:cNvPr id="3" name="Footer Placeholder 2">
            <a:extLst>
              <a:ext uri="{FF2B5EF4-FFF2-40B4-BE49-F238E27FC236}">
                <a16:creationId xmlns:a16="http://schemas.microsoft.com/office/drawing/2014/main" id="{55C86C5E-7CDB-42E3-8557-B60D991E8983}"/>
              </a:ext>
            </a:extLst>
          </p:cNvPr>
          <p:cNvSpPr>
            <a:spLocks noGrp="1"/>
          </p:cNvSpPr>
          <p:nvPr>
            <p:ph type="ftr" sz="quarter" idx="13"/>
          </p:nvPr>
        </p:nvSpPr>
        <p:spPr>
          <a:xfrm rot="16200000">
            <a:off x="10609677" y="4494660"/>
            <a:ext cx="2343011"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1889898234"/>
      </p:ext>
    </p:extLst>
  </p:cSld>
  <p:clrMapOvr>
    <a:masterClrMapping/>
  </p:clrMapOvr>
  <p:extLst>
    <p:ext uri="{DCECCB84-F9BA-43D5-87BE-67443E8EF086}">
      <p15:sldGuideLst xmlns:p15="http://schemas.microsoft.com/office/powerpoint/2012/main">
        <p15:guide id="1" pos="4726"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8" y="6117949"/>
            <a:ext cx="900113"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a:xfrm rot="16200000">
            <a:off x="10611192" y="4497904"/>
            <a:ext cx="2339974" cy="202171"/>
          </a:xfrm>
        </p:spPr>
        <p:txBody>
          <a:bodyPr/>
          <a:lstStyle>
            <a:lvl1pPr algn="l">
              <a:defRPr/>
            </a:lvl1pPr>
          </a:lstStyle>
          <a:p>
            <a:r>
              <a:rPr lang="fr-FR" dirty="0" err="1"/>
              <a:t>Strictly</a:t>
            </a:r>
            <a:r>
              <a:rPr lang="fr-FR" dirty="0"/>
              <a:t> </a:t>
            </a:r>
            <a:r>
              <a:rPr lang="fr-FR" dirty="0" err="1"/>
              <a:t>confidential</a:t>
            </a:r>
            <a:endParaRPr lang="fr-FR" dirty="0"/>
          </a:p>
        </p:txBody>
      </p:sp>
      <p:grpSp>
        <p:nvGrpSpPr>
          <p:cNvPr id="9" name="Group 4">
            <a:extLst>
              <a:ext uri="{FF2B5EF4-FFF2-40B4-BE49-F238E27FC236}">
                <a16:creationId xmlns:a16="http://schemas.microsoft.com/office/drawing/2014/main" id="{39020C15-6C7F-4011-9EB6-26F07ACEB7C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1" name="Freeform 5">
              <a:extLst>
                <a:ext uri="{FF2B5EF4-FFF2-40B4-BE49-F238E27FC236}">
                  <a16:creationId xmlns:a16="http://schemas.microsoft.com/office/drawing/2014/main" id="{83096291-EDB5-4211-9F34-24748CD4264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3" name="Freeform 6">
              <a:extLst>
                <a:ext uri="{FF2B5EF4-FFF2-40B4-BE49-F238E27FC236}">
                  <a16:creationId xmlns:a16="http://schemas.microsoft.com/office/drawing/2014/main" id="{99C567AB-D29E-4255-8759-F70BF352C4F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4" name="Freeform 7">
              <a:extLst>
                <a:ext uri="{FF2B5EF4-FFF2-40B4-BE49-F238E27FC236}">
                  <a16:creationId xmlns:a16="http://schemas.microsoft.com/office/drawing/2014/main" id="{1206BD54-3CAA-4C9E-9602-01195523B0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1458057001"/>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02</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8"/>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91D741A-51C1-4587-9308-A7CB3F425E7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512E9DE-B84D-4E50-BEC6-BC173370864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5230E80-A502-4B07-A543-EE6DD759B8D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42732631-9F2C-47D8-BC8E-904B6E3EF3C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3932143653"/>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03</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8"/>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2761984715"/>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04</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8"/>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3471F2E-5E36-4269-8EA0-DE71A811916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D485A56F-522E-44CD-80C6-1250335C26A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D3E87B4C-7BF1-4F4C-821F-99DFB1858F07}"/>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5B217BBA-9F7F-4303-8592-E52BFF86B78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1441089500"/>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05</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8"/>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1624035969"/>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06</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20" y="3049829"/>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8"/>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583255865"/>
      </p:ext>
    </p:extLst>
  </p:cSld>
  <p:clrMapOvr>
    <a:masterClrMapping/>
  </p:clrMapOvr>
  <p:extLst>
    <p:ext uri="{DCECCB84-F9BA-43D5-87BE-67443E8EF086}">
      <p15:sldGuideLst xmlns:p15="http://schemas.microsoft.com/office/powerpoint/2012/main">
        <p15:guide id="1" pos="4761" userDrawn="1">
          <p15:clr>
            <a:srgbClr val="FBAE40"/>
          </p15:clr>
        </p15:guide>
        <p15:guide id="2"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511908" y="1412876"/>
            <a:ext cx="11168185" cy="1347164"/>
          </a:xfrm>
        </p:spPr>
        <p:txBody>
          <a:bodyPr vert="horz" lIns="0" tIns="45720" rIns="91440" bIns="45720" rtlCol="0">
            <a:spAutoFit/>
          </a:bodyPr>
          <a:lstStyle>
            <a:lvl1pPr>
              <a:lnSpc>
                <a:spcPct val="110000"/>
              </a:lnSpc>
              <a:defRPr lang="en-US" sz="1231" dirty="0"/>
            </a:lvl1pPr>
            <a:lvl2pPr>
              <a:lnSpc>
                <a:spcPct val="110000"/>
              </a:lnSpc>
              <a:defRPr lang="en-US" sz="1231" dirty="0"/>
            </a:lvl2pPr>
            <a:lvl3pPr>
              <a:lnSpc>
                <a:spcPct val="110000"/>
              </a:lnSpc>
              <a:defRPr lang="en-US" sz="1231" dirty="0"/>
            </a:lvl3pPr>
            <a:lvl4pPr>
              <a:lnSpc>
                <a:spcPct val="110000"/>
              </a:lnSpc>
              <a:defRPr lang="en-US" sz="1231" dirty="0"/>
            </a:lvl4pPr>
            <a:lvl5pPr>
              <a:lnSpc>
                <a:spcPct val="110000"/>
              </a:lnSpc>
              <a:defRPr lang="fr-FR" sz="1231" dirty="0"/>
            </a:lvl5pPr>
          </a:lstStyle>
          <a:p>
            <a:pPr lvl="0">
              <a:lnSpc>
                <a:spcPct val="100000"/>
              </a:lnSpc>
            </a:pPr>
            <a:r>
              <a:rPr lang="fr-FR" dirty="0"/>
              <a:t>Modifier les styles du texte du masque</a:t>
            </a:r>
          </a:p>
          <a:p>
            <a:pPr lvl="1">
              <a:lnSpc>
                <a:spcPct val="100000"/>
              </a:lnSpc>
            </a:pPr>
            <a:r>
              <a:rPr lang="fr-FR" dirty="0"/>
              <a:t>Deuxième niveau</a:t>
            </a:r>
          </a:p>
          <a:p>
            <a:pPr lvl="2">
              <a:lnSpc>
                <a:spcPct val="100000"/>
              </a:lnSpc>
            </a:pPr>
            <a:r>
              <a:rPr lang="fr-FR" dirty="0"/>
              <a:t>Troisième niveau</a:t>
            </a:r>
          </a:p>
          <a:p>
            <a:pPr lvl="3">
              <a:lnSpc>
                <a:spcPct val="100000"/>
              </a:lnSpc>
            </a:pPr>
            <a:r>
              <a:rPr lang="fr-FR" dirty="0"/>
              <a:t>Quatrième niveau</a:t>
            </a:r>
          </a:p>
          <a:p>
            <a:pPr lvl="4">
              <a:lnSpc>
                <a:spcPct val="100000"/>
              </a:lnSpc>
            </a:pPr>
            <a:r>
              <a:rPr lang="fr-FR" dirty="0"/>
              <a:t>Cinquième niveau</a:t>
            </a:r>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6" name="Group 4">
            <a:extLst>
              <a:ext uri="{FF2B5EF4-FFF2-40B4-BE49-F238E27FC236}">
                <a16:creationId xmlns:a16="http://schemas.microsoft.com/office/drawing/2014/main" id="{C6B76CFA-8D9E-429C-B864-7580536B707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7" name="Freeform 5">
              <a:extLst>
                <a:ext uri="{FF2B5EF4-FFF2-40B4-BE49-F238E27FC236}">
                  <a16:creationId xmlns:a16="http://schemas.microsoft.com/office/drawing/2014/main" id="{27482CE9-B6AD-4DE2-AE11-B230FEBB327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8" name="Freeform 6">
              <a:extLst>
                <a:ext uri="{FF2B5EF4-FFF2-40B4-BE49-F238E27FC236}">
                  <a16:creationId xmlns:a16="http://schemas.microsoft.com/office/drawing/2014/main" id="{BA99985A-0CE3-4004-8FE4-2B25915CB295}"/>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7">
              <a:extLst>
                <a:ext uri="{FF2B5EF4-FFF2-40B4-BE49-F238E27FC236}">
                  <a16:creationId xmlns:a16="http://schemas.microsoft.com/office/drawing/2014/main" id="{A62D1B5E-C194-4143-B15E-4D2A826B8EA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7" name="Date Placeholder 6">
            <a:extLst>
              <a:ext uri="{FF2B5EF4-FFF2-40B4-BE49-F238E27FC236}">
                <a16:creationId xmlns:a16="http://schemas.microsoft.com/office/drawing/2014/main" id="{1CD6C754-9C12-44A2-BF3C-2329CA638898}"/>
              </a:ext>
            </a:extLst>
          </p:cNvPr>
          <p:cNvSpPr>
            <a:spLocks noGrp="1"/>
          </p:cNvSpPr>
          <p:nvPr>
            <p:ph type="dt" sz="half" idx="12"/>
          </p:nvPr>
        </p:nvSpPr>
        <p:spPr/>
        <p:txBody>
          <a:bodyPr/>
          <a:lstStyle/>
          <a:p>
            <a:endParaRPr lang="fr-FR" dirty="0"/>
          </a:p>
        </p:txBody>
      </p:sp>
      <p:sp>
        <p:nvSpPr>
          <p:cNvPr id="11" name="Footer Placeholder 10">
            <a:extLst>
              <a:ext uri="{FF2B5EF4-FFF2-40B4-BE49-F238E27FC236}">
                <a16:creationId xmlns:a16="http://schemas.microsoft.com/office/drawing/2014/main" id="{5F4A642E-7B5B-4635-9F63-15D399A9D81A}"/>
              </a:ext>
            </a:extLst>
          </p:cNvPr>
          <p:cNvSpPr>
            <a:spLocks noGrp="1"/>
          </p:cNvSpPr>
          <p:nvPr>
            <p:ph type="ftr" sz="quarter" idx="13"/>
          </p:nvPr>
        </p:nvSpPr>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2970618843"/>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F4B0756-2FCB-444C-B616-4E1135CF7812}"/>
              </a:ext>
            </a:extLst>
          </p:cNvPr>
          <p:cNvSpPr>
            <a:spLocks noGrp="1"/>
          </p:cNvSpPr>
          <p:nvPr>
            <p:ph type="body" sz="quarter" idx="19" hasCustomPrompt="1"/>
          </p:nvPr>
        </p:nvSpPr>
        <p:spPr>
          <a:xfrm>
            <a:off x="1637329" y="1402491"/>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9" y="332107"/>
            <a:ext cx="10458939"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4" name="Espace réservé du texte 3">
            <a:extLst>
              <a:ext uri="{FF2B5EF4-FFF2-40B4-BE49-F238E27FC236}">
                <a16:creationId xmlns:a16="http://schemas.microsoft.com/office/drawing/2014/main" id="{9A8C192B-309B-47E3-BDB5-9AF34225A32E}"/>
              </a:ext>
            </a:extLst>
          </p:cNvPr>
          <p:cNvSpPr>
            <a:spLocks noGrp="1"/>
          </p:cNvSpPr>
          <p:nvPr>
            <p:ph type="body" sz="quarter" idx="10" hasCustomPrompt="1"/>
          </p:nvPr>
        </p:nvSpPr>
        <p:spPr>
          <a:xfrm>
            <a:off x="437389"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1" name="Espace réservé du texte 3">
            <a:extLst>
              <a:ext uri="{FF2B5EF4-FFF2-40B4-BE49-F238E27FC236}">
                <a16:creationId xmlns:a16="http://schemas.microsoft.com/office/drawing/2014/main" id="{6F53C744-042B-4318-8DFA-A5BA47ADDB9E}"/>
              </a:ext>
            </a:extLst>
          </p:cNvPr>
          <p:cNvSpPr>
            <a:spLocks noGrp="1"/>
          </p:cNvSpPr>
          <p:nvPr>
            <p:ph type="body" sz="quarter" idx="11" hasCustomPrompt="1"/>
          </p:nvPr>
        </p:nvSpPr>
        <p:spPr>
          <a:xfrm>
            <a:off x="4300301"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2" name="Espace réservé du texte 3">
            <a:extLst>
              <a:ext uri="{FF2B5EF4-FFF2-40B4-BE49-F238E27FC236}">
                <a16:creationId xmlns:a16="http://schemas.microsoft.com/office/drawing/2014/main" id="{84BEA7F8-6BF9-42EE-A509-7B7085185DB7}"/>
              </a:ext>
            </a:extLst>
          </p:cNvPr>
          <p:cNvSpPr>
            <a:spLocks noGrp="1"/>
          </p:cNvSpPr>
          <p:nvPr>
            <p:ph type="body" sz="quarter" idx="12" hasCustomPrompt="1"/>
          </p:nvPr>
        </p:nvSpPr>
        <p:spPr>
          <a:xfrm>
            <a:off x="8163213"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3" name="Espace réservé du texte 3">
            <a:extLst>
              <a:ext uri="{FF2B5EF4-FFF2-40B4-BE49-F238E27FC236}">
                <a16:creationId xmlns:a16="http://schemas.microsoft.com/office/drawing/2014/main" id="{87E9901A-E7D1-4566-A1A6-9BD49030C89B}"/>
              </a:ext>
            </a:extLst>
          </p:cNvPr>
          <p:cNvSpPr>
            <a:spLocks noGrp="1"/>
          </p:cNvSpPr>
          <p:nvPr>
            <p:ph type="body" sz="quarter" idx="13" hasCustomPrompt="1"/>
          </p:nvPr>
        </p:nvSpPr>
        <p:spPr>
          <a:xfrm>
            <a:off x="437389"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4" name="Espace réservé du texte 3">
            <a:extLst>
              <a:ext uri="{FF2B5EF4-FFF2-40B4-BE49-F238E27FC236}">
                <a16:creationId xmlns:a16="http://schemas.microsoft.com/office/drawing/2014/main" id="{160B365A-38EA-4371-917A-485CC4735FE3}"/>
              </a:ext>
            </a:extLst>
          </p:cNvPr>
          <p:cNvSpPr>
            <a:spLocks noGrp="1"/>
          </p:cNvSpPr>
          <p:nvPr>
            <p:ph type="body" sz="quarter" idx="14" hasCustomPrompt="1"/>
          </p:nvPr>
        </p:nvSpPr>
        <p:spPr>
          <a:xfrm>
            <a:off x="4300301"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5" name="Espace réservé du texte 3">
            <a:extLst>
              <a:ext uri="{FF2B5EF4-FFF2-40B4-BE49-F238E27FC236}">
                <a16:creationId xmlns:a16="http://schemas.microsoft.com/office/drawing/2014/main" id="{5F2F07FD-3025-40DA-A0EA-64024FA4B4BF}"/>
              </a:ext>
            </a:extLst>
          </p:cNvPr>
          <p:cNvSpPr>
            <a:spLocks noGrp="1"/>
          </p:cNvSpPr>
          <p:nvPr>
            <p:ph type="body" sz="quarter" idx="15" hasCustomPrompt="1"/>
          </p:nvPr>
        </p:nvSpPr>
        <p:spPr>
          <a:xfrm>
            <a:off x="8163213"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6" name="Espace réservé du texte 3">
            <a:extLst>
              <a:ext uri="{FF2B5EF4-FFF2-40B4-BE49-F238E27FC236}">
                <a16:creationId xmlns:a16="http://schemas.microsoft.com/office/drawing/2014/main" id="{5FEACA50-0B27-4025-BA92-392C9ACB2307}"/>
              </a:ext>
            </a:extLst>
          </p:cNvPr>
          <p:cNvSpPr>
            <a:spLocks noGrp="1"/>
          </p:cNvSpPr>
          <p:nvPr>
            <p:ph type="body" sz="quarter" idx="16" hasCustomPrompt="1"/>
          </p:nvPr>
        </p:nvSpPr>
        <p:spPr>
          <a:xfrm>
            <a:off x="437389"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7" name="Espace réservé du texte 3">
            <a:extLst>
              <a:ext uri="{FF2B5EF4-FFF2-40B4-BE49-F238E27FC236}">
                <a16:creationId xmlns:a16="http://schemas.microsoft.com/office/drawing/2014/main" id="{3E329658-1D8B-4A4A-B0FF-AC2D877F3639}"/>
              </a:ext>
            </a:extLst>
          </p:cNvPr>
          <p:cNvSpPr>
            <a:spLocks noGrp="1"/>
          </p:cNvSpPr>
          <p:nvPr>
            <p:ph type="body" sz="quarter" idx="17" hasCustomPrompt="1"/>
          </p:nvPr>
        </p:nvSpPr>
        <p:spPr>
          <a:xfrm>
            <a:off x="4300301"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8" name="Espace réservé du texte 3">
            <a:extLst>
              <a:ext uri="{FF2B5EF4-FFF2-40B4-BE49-F238E27FC236}">
                <a16:creationId xmlns:a16="http://schemas.microsoft.com/office/drawing/2014/main" id="{C4A6F4E8-180C-4CEC-BE35-0C79B5E4B112}"/>
              </a:ext>
            </a:extLst>
          </p:cNvPr>
          <p:cNvSpPr>
            <a:spLocks noGrp="1"/>
          </p:cNvSpPr>
          <p:nvPr>
            <p:ph type="body" sz="quarter" idx="18" hasCustomPrompt="1"/>
          </p:nvPr>
        </p:nvSpPr>
        <p:spPr>
          <a:xfrm>
            <a:off x="8163213"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51" indent="0" algn="r">
              <a:buFontTx/>
              <a:buNone/>
              <a:defRPr/>
            </a:lvl2pPr>
            <a:lvl3pPr marL="1125500" indent="0" algn="r">
              <a:buFontTx/>
              <a:buNone/>
              <a:defRPr/>
            </a:lvl3pPr>
            <a:lvl4pPr marL="1688249" indent="0" algn="r">
              <a:buFontTx/>
              <a:buNone/>
              <a:defRPr/>
            </a:lvl4pPr>
            <a:lvl5pPr marL="2251000" indent="0" algn="r">
              <a:buFontTx/>
              <a:buNone/>
              <a:defRPr/>
            </a:lvl5pPr>
          </a:lstStyle>
          <a:p>
            <a:pPr lvl="0"/>
            <a:r>
              <a:rPr lang="fr-FR" dirty="0"/>
              <a:t>00</a:t>
            </a:r>
          </a:p>
        </p:txBody>
      </p:sp>
      <p:sp>
        <p:nvSpPr>
          <p:cNvPr id="49" name="Espace réservé du texte 5">
            <a:extLst>
              <a:ext uri="{FF2B5EF4-FFF2-40B4-BE49-F238E27FC236}">
                <a16:creationId xmlns:a16="http://schemas.microsoft.com/office/drawing/2014/main" id="{490B223C-A116-4A0F-8FC1-6C90F30463D7}"/>
              </a:ext>
            </a:extLst>
          </p:cNvPr>
          <p:cNvSpPr>
            <a:spLocks noGrp="1"/>
          </p:cNvSpPr>
          <p:nvPr>
            <p:ph type="body" sz="quarter" idx="20" hasCustomPrompt="1"/>
          </p:nvPr>
        </p:nvSpPr>
        <p:spPr>
          <a:xfrm>
            <a:off x="5500242" y="1402491"/>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0" name="Espace réservé du texte 5">
            <a:extLst>
              <a:ext uri="{FF2B5EF4-FFF2-40B4-BE49-F238E27FC236}">
                <a16:creationId xmlns:a16="http://schemas.microsoft.com/office/drawing/2014/main" id="{1154EBA6-0972-4702-8624-AF2FF9D433A3}"/>
              </a:ext>
            </a:extLst>
          </p:cNvPr>
          <p:cNvSpPr>
            <a:spLocks noGrp="1"/>
          </p:cNvSpPr>
          <p:nvPr>
            <p:ph type="body" sz="quarter" idx="21" hasCustomPrompt="1"/>
          </p:nvPr>
        </p:nvSpPr>
        <p:spPr>
          <a:xfrm>
            <a:off x="9363154" y="1402491"/>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1" name="Espace réservé du texte 5">
            <a:extLst>
              <a:ext uri="{FF2B5EF4-FFF2-40B4-BE49-F238E27FC236}">
                <a16:creationId xmlns:a16="http://schemas.microsoft.com/office/drawing/2014/main" id="{69788EC2-DF92-493E-9E87-DF867EE88A5B}"/>
              </a:ext>
            </a:extLst>
          </p:cNvPr>
          <p:cNvSpPr>
            <a:spLocks noGrp="1"/>
          </p:cNvSpPr>
          <p:nvPr>
            <p:ph type="body" sz="quarter" idx="22" hasCustomPrompt="1"/>
          </p:nvPr>
        </p:nvSpPr>
        <p:spPr>
          <a:xfrm>
            <a:off x="1637329" y="3296168"/>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2" name="Espace réservé du texte 5">
            <a:extLst>
              <a:ext uri="{FF2B5EF4-FFF2-40B4-BE49-F238E27FC236}">
                <a16:creationId xmlns:a16="http://schemas.microsoft.com/office/drawing/2014/main" id="{3B3B463B-41A2-4CC6-90A1-6E31A10ABD66}"/>
              </a:ext>
            </a:extLst>
          </p:cNvPr>
          <p:cNvSpPr>
            <a:spLocks noGrp="1"/>
          </p:cNvSpPr>
          <p:nvPr>
            <p:ph type="body" sz="quarter" idx="23" hasCustomPrompt="1"/>
          </p:nvPr>
        </p:nvSpPr>
        <p:spPr>
          <a:xfrm>
            <a:off x="5500242" y="3296168"/>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3" name="Espace réservé du texte 5">
            <a:extLst>
              <a:ext uri="{FF2B5EF4-FFF2-40B4-BE49-F238E27FC236}">
                <a16:creationId xmlns:a16="http://schemas.microsoft.com/office/drawing/2014/main" id="{05D808FA-7C5B-4086-8CA6-1BC788E073A1}"/>
              </a:ext>
            </a:extLst>
          </p:cNvPr>
          <p:cNvSpPr>
            <a:spLocks noGrp="1"/>
          </p:cNvSpPr>
          <p:nvPr>
            <p:ph type="body" sz="quarter" idx="24" hasCustomPrompt="1"/>
          </p:nvPr>
        </p:nvSpPr>
        <p:spPr>
          <a:xfrm>
            <a:off x="9363154" y="3296168"/>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4" name="Espace réservé du texte 5">
            <a:extLst>
              <a:ext uri="{FF2B5EF4-FFF2-40B4-BE49-F238E27FC236}">
                <a16:creationId xmlns:a16="http://schemas.microsoft.com/office/drawing/2014/main" id="{2EC6E6C8-ECE8-4D68-ABCB-64342D509505}"/>
              </a:ext>
            </a:extLst>
          </p:cNvPr>
          <p:cNvSpPr>
            <a:spLocks noGrp="1"/>
          </p:cNvSpPr>
          <p:nvPr>
            <p:ph type="body" sz="quarter" idx="25" hasCustomPrompt="1"/>
          </p:nvPr>
        </p:nvSpPr>
        <p:spPr>
          <a:xfrm>
            <a:off x="1637329" y="5047739"/>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5" name="Espace réservé du texte 5">
            <a:extLst>
              <a:ext uri="{FF2B5EF4-FFF2-40B4-BE49-F238E27FC236}">
                <a16:creationId xmlns:a16="http://schemas.microsoft.com/office/drawing/2014/main" id="{D342ECAD-AB93-4490-9366-F43500ABD484}"/>
              </a:ext>
            </a:extLst>
          </p:cNvPr>
          <p:cNvSpPr>
            <a:spLocks noGrp="1"/>
          </p:cNvSpPr>
          <p:nvPr>
            <p:ph type="body" sz="quarter" idx="26" hasCustomPrompt="1"/>
          </p:nvPr>
        </p:nvSpPr>
        <p:spPr>
          <a:xfrm>
            <a:off x="5500242" y="5047739"/>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6" name="Espace réservé du texte 5">
            <a:extLst>
              <a:ext uri="{FF2B5EF4-FFF2-40B4-BE49-F238E27FC236}">
                <a16:creationId xmlns:a16="http://schemas.microsoft.com/office/drawing/2014/main" id="{02C14DF3-1972-46E4-99D9-46CC49D01BBE}"/>
              </a:ext>
            </a:extLst>
          </p:cNvPr>
          <p:cNvSpPr>
            <a:spLocks noGrp="1"/>
          </p:cNvSpPr>
          <p:nvPr>
            <p:ph type="body" sz="quarter" idx="27" hasCustomPrompt="1"/>
          </p:nvPr>
        </p:nvSpPr>
        <p:spPr>
          <a:xfrm>
            <a:off x="9363154" y="5047739"/>
            <a:ext cx="2141941" cy="902043"/>
          </a:xfrm>
        </p:spPr>
        <p:txBody>
          <a:bodyPr tIns="0" rIns="0" bIns="0">
            <a:noAutofit/>
          </a:bodyPr>
          <a:lstStyle>
            <a:lvl1pPr marL="0" indent="0">
              <a:lnSpc>
                <a:spcPct val="120000"/>
              </a:lnSpc>
              <a:buFontTx/>
              <a:buNone/>
              <a:defRPr sz="1292"/>
            </a:lvl1pPr>
            <a:lvl2pPr marL="562751" indent="0">
              <a:buFontTx/>
              <a:buNone/>
              <a:defRPr/>
            </a:lvl2pPr>
            <a:lvl3pPr marL="1125500" indent="0">
              <a:buFontTx/>
              <a:buNone/>
              <a:defRPr/>
            </a:lvl3pPr>
            <a:lvl4pPr marL="1688249" indent="0">
              <a:buFontTx/>
              <a:buNone/>
              <a:defRPr/>
            </a:lvl4pPr>
            <a:lvl5pPr marL="2251000"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grpSp>
        <p:nvGrpSpPr>
          <p:cNvPr id="39" name="Group 4">
            <a:extLst>
              <a:ext uri="{FF2B5EF4-FFF2-40B4-BE49-F238E27FC236}">
                <a16:creationId xmlns:a16="http://schemas.microsoft.com/office/drawing/2014/main" id="{472F2A44-898B-4401-8F39-C0F65A94D75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40" name="Freeform 5">
              <a:extLst>
                <a:ext uri="{FF2B5EF4-FFF2-40B4-BE49-F238E27FC236}">
                  <a16:creationId xmlns:a16="http://schemas.microsoft.com/office/drawing/2014/main" id="{CADA3EE0-2828-4092-A072-8AA078C2C736}"/>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57" name="Freeform 6">
              <a:extLst>
                <a:ext uri="{FF2B5EF4-FFF2-40B4-BE49-F238E27FC236}">
                  <a16:creationId xmlns:a16="http://schemas.microsoft.com/office/drawing/2014/main" id="{48DA9CA7-30D0-4481-A687-F2439450F00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58" name="Freeform 7">
              <a:extLst>
                <a:ext uri="{FF2B5EF4-FFF2-40B4-BE49-F238E27FC236}">
                  <a16:creationId xmlns:a16="http://schemas.microsoft.com/office/drawing/2014/main" id="{1B4B04A5-CAB8-45DD-976A-B57F13605B91}"/>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5" name="Date Placeholder 4">
            <a:extLst>
              <a:ext uri="{FF2B5EF4-FFF2-40B4-BE49-F238E27FC236}">
                <a16:creationId xmlns:a16="http://schemas.microsoft.com/office/drawing/2014/main" id="{70F4B00A-AA8A-44F6-B91A-03C270938656}"/>
              </a:ext>
            </a:extLst>
          </p:cNvPr>
          <p:cNvSpPr>
            <a:spLocks noGrp="1"/>
          </p:cNvSpPr>
          <p:nvPr>
            <p:ph type="dt" sz="half" idx="28"/>
          </p:nvPr>
        </p:nvSpPr>
        <p:spPr>
          <a:xfrm rot="16200000">
            <a:off x="11331126" y="6117949"/>
            <a:ext cx="900113" cy="202171"/>
          </a:xfrm>
        </p:spPr>
        <p:txBody>
          <a:bodyPr/>
          <a:lstStyle/>
          <a:p>
            <a:endParaRPr lang="fr-FR" dirty="0"/>
          </a:p>
        </p:txBody>
      </p:sp>
      <p:sp>
        <p:nvSpPr>
          <p:cNvPr id="7" name="Footer Placeholder 6">
            <a:extLst>
              <a:ext uri="{FF2B5EF4-FFF2-40B4-BE49-F238E27FC236}">
                <a16:creationId xmlns:a16="http://schemas.microsoft.com/office/drawing/2014/main" id="{E4389200-518B-4DAA-8191-1306696D60EB}"/>
              </a:ext>
            </a:extLst>
          </p:cNvPr>
          <p:cNvSpPr>
            <a:spLocks noGrp="1"/>
          </p:cNvSpPr>
          <p:nvPr>
            <p:ph type="ftr" sz="quarter" idx="29"/>
          </p:nvPr>
        </p:nvSpPr>
        <p:spPr/>
        <p:txBody>
          <a:bodyPr/>
          <a:lstStyle/>
          <a:p>
            <a:r>
              <a:rPr lang="fr-FR"/>
              <a:t>Strictly confidential</a:t>
            </a:r>
            <a:endParaRPr lang="fr-FR" dirty="0"/>
          </a:p>
        </p:txBody>
      </p:sp>
    </p:spTree>
    <p:extLst>
      <p:ext uri="{BB962C8B-B14F-4D97-AF65-F5344CB8AC3E}">
        <p14:creationId xmlns:p14="http://schemas.microsoft.com/office/powerpoint/2010/main" val="4172040937"/>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6" y="332107"/>
            <a:ext cx="10460894"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EF1F0D3F-D982-41E5-9D56-9FD7B60F3C5D}"/>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03A32429-A8A7-4B0A-B0C9-0843E4C4B43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6FC51E6-9215-4EFB-BE6C-373940CFA17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31C618A7-ECC8-40B8-AAFD-4C2F14CD7EF5}"/>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8A05FB6-9D10-44D9-B559-0049BA470589}"/>
              </a:ext>
            </a:extLst>
          </p:cNvPr>
          <p:cNvSpPr>
            <a:spLocks noGrp="1"/>
          </p:cNvSpPr>
          <p:nvPr>
            <p:ph type="dt" sz="half" idx="10"/>
          </p:nvPr>
        </p:nvSpPr>
        <p:spPr>
          <a:xfrm rot="16200000">
            <a:off x="11331126" y="6117949"/>
            <a:ext cx="900113" cy="202171"/>
          </a:xfrm>
        </p:spPr>
        <p:txBody>
          <a:bodyPr/>
          <a:lstStyle/>
          <a:p>
            <a:endParaRPr lang="fr-FR" dirty="0"/>
          </a:p>
        </p:txBody>
      </p:sp>
      <p:sp>
        <p:nvSpPr>
          <p:cNvPr id="5" name="Footer Placeholder 4">
            <a:extLst>
              <a:ext uri="{FF2B5EF4-FFF2-40B4-BE49-F238E27FC236}">
                <a16:creationId xmlns:a16="http://schemas.microsoft.com/office/drawing/2014/main" id="{5C6C4346-DB10-4604-B505-1C0BF26864F7}"/>
              </a:ext>
            </a:extLst>
          </p:cNvPr>
          <p:cNvSpPr>
            <a:spLocks noGrp="1"/>
          </p:cNvSpPr>
          <p:nvPr>
            <p:ph type="ftr" sz="quarter" idx="11"/>
          </p:nvPr>
        </p:nvSpPr>
        <p:spPr>
          <a:xfrm rot="16200000">
            <a:off x="10611191" y="4497905"/>
            <a:ext cx="2339974"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519461551"/>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Title + Sub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3" name="Group 4">
            <a:extLst>
              <a:ext uri="{FF2B5EF4-FFF2-40B4-BE49-F238E27FC236}">
                <a16:creationId xmlns:a16="http://schemas.microsoft.com/office/drawing/2014/main" id="{9CBBED16-5513-4447-A421-C272CB7738D5}"/>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AF23F8D-555C-4B09-8B3F-F7D7933C5A7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5" name="Freeform 6">
              <a:extLst>
                <a:ext uri="{FF2B5EF4-FFF2-40B4-BE49-F238E27FC236}">
                  <a16:creationId xmlns:a16="http://schemas.microsoft.com/office/drawing/2014/main" id="{BFBC4C6D-0A68-4F77-A45D-C6206889E2E6}"/>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7">
              <a:extLst>
                <a:ext uri="{FF2B5EF4-FFF2-40B4-BE49-F238E27FC236}">
                  <a16:creationId xmlns:a16="http://schemas.microsoft.com/office/drawing/2014/main" id="{3A9B9512-46A4-4AD1-9E76-C992BEB3A6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A981AB92-626B-46CD-B749-7B5594074883}"/>
              </a:ext>
            </a:extLst>
          </p:cNvPr>
          <p:cNvSpPr>
            <a:spLocks noGrp="1"/>
          </p:cNvSpPr>
          <p:nvPr>
            <p:ph type="dt" sz="half" idx="12"/>
          </p:nvPr>
        </p:nvSpPr>
        <p:spPr/>
        <p:txBody>
          <a:bodyPr/>
          <a:lstStyle/>
          <a:p>
            <a:endParaRPr lang="fr-FR" dirty="0"/>
          </a:p>
        </p:txBody>
      </p:sp>
      <p:sp>
        <p:nvSpPr>
          <p:cNvPr id="5" name="Footer Placeholder 4">
            <a:extLst>
              <a:ext uri="{FF2B5EF4-FFF2-40B4-BE49-F238E27FC236}">
                <a16:creationId xmlns:a16="http://schemas.microsoft.com/office/drawing/2014/main" id="{373DEBEA-D9D7-4FFC-A409-3A549B8EF044}"/>
              </a:ext>
            </a:extLst>
          </p:cNvPr>
          <p:cNvSpPr>
            <a:spLocks noGrp="1"/>
          </p:cNvSpPr>
          <p:nvPr>
            <p:ph type="ftr" sz="quarter" idx="13"/>
          </p:nvPr>
        </p:nvSpPr>
        <p:spPr/>
        <p:txBody>
          <a:bodyPr/>
          <a:lstStyle/>
          <a:p>
            <a:r>
              <a:rPr lang="fr-FR"/>
              <a:t>Strictly confidential</a:t>
            </a:r>
            <a:endParaRPr lang="fr-FR" dirty="0"/>
          </a:p>
        </p:txBody>
      </p:sp>
      <p:sp>
        <p:nvSpPr>
          <p:cNvPr id="12" name="Text Placeholder 3">
            <a:extLst>
              <a:ext uri="{FF2B5EF4-FFF2-40B4-BE49-F238E27FC236}">
                <a16:creationId xmlns:a16="http://schemas.microsoft.com/office/drawing/2014/main" id="{B579504D-3B84-40EC-A499-807E37FEA5BE}"/>
              </a:ext>
            </a:extLst>
          </p:cNvPr>
          <p:cNvSpPr>
            <a:spLocks noGrp="1"/>
          </p:cNvSpPr>
          <p:nvPr>
            <p:ph type="body" sz="quarter" idx="11" hasCustomPrompt="1"/>
          </p:nvPr>
        </p:nvSpPr>
        <p:spPr>
          <a:xfrm>
            <a:off x="511909" y="821668"/>
            <a:ext cx="10458939" cy="342900"/>
          </a:xfrm>
        </p:spPr>
        <p:txBody>
          <a:bodyPr>
            <a:noAutofit/>
          </a:bodyPr>
          <a:lstStyle>
            <a:lvl1pPr marL="0" indent="0">
              <a:buNone/>
              <a:defRPr sz="1600" spc="0" baseline="0">
                <a:solidFill>
                  <a:schemeClr val="accent4"/>
                </a:solidFill>
              </a:defRPr>
            </a:lvl1pPr>
          </a:lstStyle>
          <a:p>
            <a:pPr lvl="0"/>
            <a:r>
              <a:rPr lang="fr-FR" dirty="0"/>
              <a:t>Slide </a:t>
            </a:r>
            <a:r>
              <a:rPr lang="fr-FR" dirty="0" err="1"/>
              <a:t>subtitle</a:t>
            </a:r>
            <a:endParaRPr lang="fr-FR" dirty="0"/>
          </a:p>
        </p:txBody>
      </p:sp>
    </p:spTree>
    <p:extLst>
      <p:ext uri="{BB962C8B-B14F-4D97-AF65-F5344CB8AC3E}">
        <p14:creationId xmlns:p14="http://schemas.microsoft.com/office/powerpoint/2010/main" val="384154922"/>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511910" y="1412877"/>
            <a:ext cx="11168185" cy="1347164"/>
          </a:xfrm>
        </p:spPr>
        <p:txBody>
          <a:bodyPr vert="horz" lIns="0" tIns="45720" rIns="91440" bIns="45720" rtlCol="0">
            <a:spAutoFit/>
          </a:bodyPr>
          <a:lstStyle>
            <a:lvl1pPr>
              <a:lnSpc>
                <a:spcPct val="110000"/>
              </a:lnSpc>
              <a:defRPr lang="en-US" sz="1231" dirty="0"/>
            </a:lvl1pPr>
            <a:lvl2pPr>
              <a:lnSpc>
                <a:spcPct val="110000"/>
              </a:lnSpc>
              <a:defRPr lang="en-US" sz="1231" dirty="0"/>
            </a:lvl2pPr>
            <a:lvl3pPr>
              <a:lnSpc>
                <a:spcPct val="110000"/>
              </a:lnSpc>
              <a:defRPr lang="en-US" sz="1231" dirty="0"/>
            </a:lvl3pPr>
            <a:lvl4pPr>
              <a:lnSpc>
                <a:spcPct val="110000"/>
              </a:lnSpc>
              <a:defRPr lang="en-US" sz="1231" dirty="0"/>
            </a:lvl4pPr>
            <a:lvl5pPr>
              <a:lnSpc>
                <a:spcPct val="110000"/>
              </a:lnSpc>
              <a:defRPr lang="fr-FR" sz="1231"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a:p>
            <a:pPr lvl="3">
              <a:lnSpc>
                <a:spcPct val="100000"/>
              </a:lnSpc>
            </a:pPr>
            <a:r>
              <a:rPr lang="fr-FR"/>
              <a:t>Quatrième niveau</a:t>
            </a:r>
          </a:p>
          <a:p>
            <a:pPr lvl="4">
              <a:lnSpc>
                <a:spcPct val="100000"/>
              </a:lnSpc>
            </a:pPr>
            <a:r>
              <a:rPr lang="fr-FR"/>
              <a:t>Cinquième niveau</a:t>
            </a:r>
            <a:endParaRPr lang="fr-FR" dirty="0"/>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6" name="Group 4">
            <a:extLst>
              <a:ext uri="{FF2B5EF4-FFF2-40B4-BE49-F238E27FC236}">
                <a16:creationId xmlns:a16="http://schemas.microsoft.com/office/drawing/2014/main" id="{C6B76CFA-8D9E-429C-B864-7580536B707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7" name="Freeform 5">
              <a:extLst>
                <a:ext uri="{FF2B5EF4-FFF2-40B4-BE49-F238E27FC236}">
                  <a16:creationId xmlns:a16="http://schemas.microsoft.com/office/drawing/2014/main" id="{27482CE9-B6AD-4DE2-AE11-B230FEBB327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8" name="Freeform 6">
              <a:extLst>
                <a:ext uri="{FF2B5EF4-FFF2-40B4-BE49-F238E27FC236}">
                  <a16:creationId xmlns:a16="http://schemas.microsoft.com/office/drawing/2014/main" id="{BA99985A-0CE3-4004-8FE4-2B25915CB295}"/>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7">
              <a:extLst>
                <a:ext uri="{FF2B5EF4-FFF2-40B4-BE49-F238E27FC236}">
                  <a16:creationId xmlns:a16="http://schemas.microsoft.com/office/drawing/2014/main" id="{A62D1B5E-C194-4143-B15E-4D2A826B8EA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7" name="Date Placeholder 6">
            <a:extLst>
              <a:ext uri="{FF2B5EF4-FFF2-40B4-BE49-F238E27FC236}">
                <a16:creationId xmlns:a16="http://schemas.microsoft.com/office/drawing/2014/main" id="{1CD6C754-9C12-44A2-BF3C-2329CA638898}"/>
              </a:ext>
            </a:extLst>
          </p:cNvPr>
          <p:cNvSpPr>
            <a:spLocks noGrp="1"/>
          </p:cNvSpPr>
          <p:nvPr>
            <p:ph type="dt" sz="half" idx="12"/>
          </p:nvPr>
        </p:nvSpPr>
        <p:spPr/>
        <p:txBody>
          <a:bodyPr/>
          <a:lstStyle/>
          <a:p>
            <a:endParaRPr lang="fr-FR" dirty="0"/>
          </a:p>
        </p:txBody>
      </p:sp>
      <p:sp>
        <p:nvSpPr>
          <p:cNvPr id="11" name="Footer Placeholder 10">
            <a:extLst>
              <a:ext uri="{FF2B5EF4-FFF2-40B4-BE49-F238E27FC236}">
                <a16:creationId xmlns:a16="http://schemas.microsoft.com/office/drawing/2014/main" id="{5F4A642E-7B5B-4635-9F63-15D399A9D81A}"/>
              </a:ext>
            </a:extLst>
          </p:cNvPr>
          <p:cNvSpPr>
            <a:spLocks noGrp="1"/>
          </p:cNvSpPr>
          <p:nvPr>
            <p:ph type="ftr" sz="quarter" idx="13"/>
          </p:nvPr>
        </p:nvSpPr>
        <p:spPr/>
        <p:txBody>
          <a:bodyPr/>
          <a:lstStyle/>
          <a:p>
            <a:r>
              <a:rPr lang="fr-FR"/>
              <a:t>Strictly confidential</a:t>
            </a:r>
            <a:endParaRPr lang="fr-FR" dirty="0"/>
          </a:p>
        </p:txBody>
      </p:sp>
    </p:spTree>
    <p:extLst>
      <p:ext uri="{BB962C8B-B14F-4D97-AF65-F5344CB8AC3E}">
        <p14:creationId xmlns:p14="http://schemas.microsoft.com/office/powerpoint/2010/main" val="3838279200"/>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Content + Side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2783922" y="1412877"/>
            <a:ext cx="8896170" cy="1347164"/>
          </a:xfrm>
        </p:spPr>
        <p:txBody>
          <a:bodyPr vert="horz" lIns="0" tIns="45720" rIns="91440" bIns="45720" rtlCol="0">
            <a:spAutoFit/>
          </a:bodyPr>
          <a:lstStyle>
            <a:lvl1pPr>
              <a:lnSpc>
                <a:spcPct val="110000"/>
              </a:lnSpc>
              <a:defRPr lang="en-US" sz="1231" dirty="0"/>
            </a:lvl1pPr>
            <a:lvl2pPr>
              <a:lnSpc>
                <a:spcPct val="110000"/>
              </a:lnSpc>
              <a:defRPr lang="en-US" sz="1231" dirty="0"/>
            </a:lvl2pPr>
            <a:lvl3pPr>
              <a:lnSpc>
                <a:spcPct val="110000"/>
              </a:lnSpc>
              <a:defRPr lang="en-US" sz="1231" dirty="0"/>
            </a:lvl3pPr>
            <a:lvl4pPr>
              <a:lnSpc>
                <a:spcPct val="110000"/>
              </a:lnSpc>
              <a:defRPr lang="en-US" sz="1231" dirty="0"/>
            </a:lvl4pPr>
            <a:lvl5pPr>
              <a:lnSpc>
                <a:spcPct val="110000"/>
              </a:lnSpc>
              <a:defRPr lang="fr-FR" sz="1231"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a:p>
            <a:pPr lvl="3">
              <a:lnSpc>
                <a:spcPct val="100000"/>
              </a:lnSpc>
            </a:pPr>
            <a:r>
              <a:rPr lang="fr-FR"/>
              <a:t>Quatrième niveau</a:t>
            </a:r>
          </a:p>
          <a:p>
            <a:pPr lvl="4">
              <a:lnSpc>
                <a:spcPct val="100000"/>
              </a:lnSpc>
            </a:pPr>
            <a:r>
              <a:rPr lang="fr-FR"/>
              <a:t>Cinquième niveau</a:t>
            </a:r>
            <a:endParaRPr lang="fr-FR" dirty="0"/>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sp>
        <p:nvSpPr>
          <p:cNvPr id="11" name="Text Placeholder 2">
            <a:extLst>
              <a:ext uri="{FF2B5EF4-FFF2-40B4-BE49-F238E27FC236}">
                <a16:creationId xmlns:a16="http://schemas.microsoft.com/office/drawing/2014/main" id="{E1BC71B7-8649-4B76-89C1-7AACBC1A4508}"/>
              </a:ext>
            </a:extLst>
          </p:cNvPr>
          <p:cNvSpPr>
            <a:spLocks noGrp="1"/>
          </p:cNvSpPr>
          <p:nvPr>
            <p:ph type="body" sz="quarter" idx="12"/>
          </p:nvPr>
        </p:nvSpPr>
        <p:spPr>
          <a:xfrm>
            <a:off x="511907" y="1412876"/>
            <a:ext cx="2183166" cy="4860025"/>
          </a:xfrm>
          <a:solidFill>
            <a:schemeClr val="accent3"/>
          </a:solidFill>
        </p:spPr>
        <p:txBody>
          <a:bodyPr vert="horz" lIns="0" tIns="45720" rIns="91440" bIns="45720" rtlCol="0">
            <a:noAutofit/>
          </a:bodyPr>
          <a:lstStyle>
            <a:lvl1pPr>
              <a:lnSpc>
                <a:spcPct val="110000"/>
              </a:lnSpc>
              <a:defRPr lang="en-US" dirty="0"/>
            </a:lvl1pPr>
            <a:lvl2pPr>
              <a:lnSpc>
                <a:spcPct val="110000"/>
              </a:lnSpc>
              <a:defRPr lang="en-US" dirty="0"/>
            </a:lvl2pPr>
            <a:lvl3pPr>
              <a:lnSpc>
                <a:spcPct val="110000"/>
              </a:lnSpc>
              <a:defRPr lang="en-US" dirty="0"/>
            </a:lvl3pPr>
            <a:lvl4pPr>
              <a:lnSpc>
                <a:spcPct val="110000"/>
              </a:lnSpc>
              <a:defRPr lang="en-US" dirty="0"/>
            </a:lvl4pPr>
            <a:lvl5pPr>
              <a:lnSpc>
                <a:spcPct val="110000"/>
              </a:lnSpc>
              <a:defRPr lang="fr-FR"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p:txBody>
      </p:sp>
      <p:grpSp>
        <p:nvGrpSpPr>
          <p:cNvPr id="17" name="Group 4">
            <a:extLst>
              <a:ext uri="{FF2B5EF4-FFF2-40B4-BE49-F238E27FC236}">
                <a16:creationId xmlns:a16="http://schemas.microsoft.com/office/drawing/2014/main" id="{F4A91FA0-0FFC-40F6-A20E-38043F31A5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AA26977F-415D-42ED-B502-F2B5FB7D945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BD6E86BF-15E6-4044-A678-F6A5833EE96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9C57B0C1-C873-47A3-AEEB-8BC65664EC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5" name="Date Placeholder 4">
            <a:extLst>
              <a:ext uri="{FF2B5EF4-FFF2-40B4-BE49-F238E27FC236}">
                <a16:creationId xmlns:a16="http://schemas.microsoft.com/office/drawing/2014/main" id="{36A78D5E-21DC-4468-975A-1D4BCC90C0E3}"/>
              </a:ext>
            </a:extLst>
          </p:cNvPr>
          <p:cNvSpPr>
            <a:spLocks noGrp="1"/>
          </p:cNvSpPr>
          <p:nvPr>
            <p:ph type="dt" sz="half" idx="13"/>
          </p:nvPr>
        </p:nvSpPr>
        <p:spPr/>
        <p:txBody>
          <a:bodyPr/>
          <a:lstStyle/>
          <a:p>
            <a:endParaRPr lang="fr-FR" dirty="0"/>
          </a:p>
        </p:txBody>
      </p:sp>
      <p:sp>
        <p:nvSpPr>
          <p:cNvPr id="6" name="Footer Placeholder 5">
            <a:extLst>
              <a:ext uri="{FF2B5EF4-FFF2-40B4-BE49-F238E27FC236}">
                <a16:creationId xmlns:a16="http://schemas.microsoft.com/office/drawing/2014/main" id="{C8095021-F4CC-4782-B41B-D0866ABC0800}"/>
              </a:ext>
            </a:extLst>
          </p:cNvPr>
          <p:cNvSpPr>
            <a:spLocks noGrp="1"/>
          </p:cNvSpPr>
          <p:nvPr>
            <p:ph type="ftr" sz="quarter" idx="14"/>
          </p:nvPr>
        </p:nvSpPr>
        <p:spPr/>
        <p:txBody>
          <a:bodyPr/>
          <a:lstStyle/>
          <a:p>
            <a:r>
              <a:rPr lang="fr-FR"/>
              <a:t>Strictly confidential</a:t>
            </a:r>
            <a:endParaRPr lang="fr-FR" dirty="0"/>
          </a:p>
        </p:txBody>
      </p:sp>
    </p:spTree>
    <p:extLst>
      <p:ext uri="{BB962C8B-B14F-4D97-AF65-F5344CB8AC3E}">
        <p14:creationId xmlns:p14="http://schemas.microsoft.com/office/powerpoint/2010/main" val="27864437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Vs x 10">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885003D9-AAB3-4048-96BB-6C5393C2FB08}"/>
              </a:ext>
            </a:extLst>
          </p:cNvPr>
          <p:cNvSpPr>
            <a:spLocks noGrp="1"/>
          </p:cNvSpPr>
          <p:nvPr>
            <p:ph type="pic" sz="quarter" idx="20" hasCustomPrompt="1"/>
          </p:nvPr>
        </p:nvSpPr>
        <p:spPr>
          <a:xfrm>
            <a:off x="511908" y="393898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0" name="Picture Placeholder 2">
            <a:extLst>
              <a:ext uri="{FF2B5EF4-FFF2-40B4-BE49-F238E27FC236}">
                <a16:creationId xmlns:a16="http://schemas.microsoft.com/office/drawing/2014/main" id="{5F20EA62-1D4C-4A3B-9FBE-5A1888F1D4DF}"/>
              </a:ext>
            </a:extLst>
          </p:cNvPr>
          <p:cNvSpPr>
            <a:spLocks noGrp="1"/>
          </p:cNvSpPr>
          <p:nvPr>
            <p:ph type="pic" sz="quarter" idx="21" hasCustomPrompt="1"/>
          </p:nvPr>
        </p:nvSpPr>
        <p:spPr>
          <a:xfrm>
            <a:off x="2842525" y="393898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170D6848-3C78-4DD9-AEA0-5EFC3EF9D3C5}"/>
              </a:ext>
            </a:extLst>
          </p:cNvPr>
          <p:cNvSpPr>
            <a:spLocks noGrp="1"/>
          </p:cNvSpPr>
          <p:nvPr>
            <p:ph type="pic" sz="quarter" idx="22" hasCustomPrompt="1"/>
          </p:nvPr>
        </p:nvSpPr>
        <p:spPr>
          <a:xfrm>
            <a:off x="5173143" y="393898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2" name="Picture Placeholder 2">
            <a:extLst>
              <a:ext uri="{FF2B5EF4-FFF2-40B4-BE49-F238E27FC236}">
                <a16:creationId xmlns:a16="http://schemas.microsoft.com/office/drawing/2014/main" id="{2CBF90BA-165A-455F-87DD-5A8E582185DE}"/>
              </a:ext>
            </a:extLst>
          </p:cNvPr>
          <p:cNvSpPr>
            <a:spLocks noGrp="1"/>
          </p:cNvSpPr>
          <p:nvPr>
            <p:ph type="pic" sz="quarter" idx="23" hasCustomPrompt="1"/>
          </p:nvPr>
        </p:nvSpPr>
        <p:spPr>
          <a:xfrm>
            <a:off x="7503761" y="393898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3" name="Picture Placeholder 2">
            <a:extLst>
              <a:ext uri="{FF2B5EF4-FFF2-40B4-BE49-F238E27FC236}">
                <a16:creationId xmlns:a16="http://schemas.microsoft.com/office/drawing/2014/main" id="{B1C91500-7C18-465B-BA8F-BD6BA9809D1C}"/>
              </a:ext>
            </a:extLst>
          </p:cNvPr>
          <p:cNvSpPr>
            <a:spLocks noGrp="1"/>
          </p:cNvSpPr>
          <p:nvPr>
            <p:ph type="pic" sz="quarter" idx="24" hasCustomPrompt="1"/>
          </p:nvPr>
        </p:nvSpPr>
        <p:spPr>
          <a:xfrm>
            <a:off x="9834376" y="393898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8" name="Group 4">
            <a:extLst>
              <a:ext uri="{FF2B5EF4-FFF2-40B4-BE49-F238E27FC236}">
                <a16:creationId xmlns:a16="http://schemas.microsoft.com/office/drawing/2014/main" id="{13D0E66B-446A-4266-92AD-65F1C629083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9" name="Freeform 5">
              <a:extLst>
                <a:ext uri="{FF2B5EF4-FFF2-40B4-BE49-F238E27FC236}">
                  <a16:creationId xmlns:a16="http://schemas.microsoft.com/office/drawing/2014/main" id="{A6C650B5-5991-4B9B-94AC-D9DDF8A11DC2}"/>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30" name="Freeform 6">
              <a:extLst>
                <a:ext uri="{FF2B5EF4-FFF2-40B4-BE49-F238E27FC236}">
                  <a16:creationId xmlns:a16="http://schemas.microsoft.com/office/drawing/2014/main" id="{B3D0E9C4-FDF7-433F-A453-3E4CE4AC5BE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31" name="Freeform 7">
              <a:extLst>
                <a:ext uri="{FF2B5EF4-FFF2-40B4-BE49-F238E27FC236}">
                  <a16:creationId xmlns:a16="http://schemas.microsoft.com/office/drawing/2014/main" id="{0969752C-F8C0-486C-8CBE-350EE7B9B51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6914EEA4-6615-4AB6-BECB-8756BEFD070D}"/>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C3C75CAC-4D77-442E-ABE6-320F09A181E7}"/>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1583276045"/>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Vs x 5">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5" name="Group 4">
            <a:extLst>
              <a:ext uri="{FF2B5EF4-FFF2-40B4-BE49-F238E27FC236}">
                <a16:creationId xmlns:a16="http://schemas.microsoft.com/office/drawing/2014/main" id="{330C3E77-2DEA-48E0-A922-705BA351246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6" name="Freeform 5">
              <a:extLst>
                <a:ext uri="{FF2B5EF4-FFF2-40B4-BE49-F238E27FC236}">
                  <a16:creationId xmlns:a16="http://schemas.microsoft.com/office/drawing/2014/main" id="{A6A79838-7871-46CB-AF42-223FA5C0049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250DD141-FB76-4AC5-A028-9F5A9AFFCF7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D3676A73-6629-4473-89CA-961B7EB2C32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CB8B6674-CED8-4EC9-89A5-606BC6868336}"/>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496F5DAB-5C96-46E9-ADA5-02D96022F36A}"/>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2549117422"/>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Vs x 3">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8421859" y="1412882"/>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7" y="1412882"/>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4466883" y="1412882"/>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Text Placeholder 3">
            <a:extLst>
              <a:ext uri="{FF2B5EF4-FFF2-40B4-BE49-F238E27FC236}">
                <a16:creationId xmlns:a16="http://schemas.microsoft.com/office/drawing/2014/main" id="{663F0B82-A50E-42A6-B5B2-4E6255E3025A}"/>
              </a:ext>
            </a:extLst>
          </p:cNvPr>
          <p:cNvSpPr>
            <a:spLocks noGrp="1"/>
          </p:cNvSpPr>
          <p:nvPr>
            <p:ph type="body" sz="quarter" idx="14"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8" name="Group 4">
            <a:extLst>
              <a:ext uri="{FF2B5EF4-FFF2-40B4-BE49-F238E27FC236}">
                <a16:creationId xmlns:a16="http://schemas.microsoft.com/office/drawing/2014/main" id="{853D2E25-272A-4831-B6FC-A0FF4C88BEB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9" name="Freeform 5">
              <a:extLst>
                <a:ext uri="{FF2B5EF4-FFF2-40B4-BE49-F238E27FC236}">
                  <a16:creationId xmlns:a16="http://schemas.microsoft.com/office/drawing/2014/main" id="{5EBB7C63-4F40-401E-8BEA-B1C33F30DB1B}"/>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6">
              <a:extLst>
                <a:ext uri="{FF2B5EF4-FFF2-40B4-BE49-F238E27FC236}">
                  <a16:creationId xmlns:a16="http://schemas.microsoft.com/office/drawing/2014/main" id="{AA230484-3636-419F-BE07-9458C6C5643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1" name="Freeform 7">
              <a:extLst>
                <a:ext uri="{FF2B5EF4-FFF2-40B4-BE49-F238E27FC236}">
                  <a16:creationId xmlns:a16="http://schemas.microsoft.com/office/drawing/2014/main" id="{5B0405AD-C795-497E-B897-39A2176323A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586E1CD-DB49-4F19-A85F-9671CE29624F}"/>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951C98FA-E60F-4F44-8496-5AF8EFCB9DCE}"/>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12330168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23" name="Rectangle 22"/>
          <p:cNvSpPr/>
          <p:nvPr userDrawn="1"/>
        </p:nvSpPr>
        <p:spPr>
          <a:xfrm>
            <a:off x="3026664" y="8"/>
            <a:ext cx="9161074"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Picture Placeholder 2"/>
          <p:cNvSpPr>
            <a:spLocks noGrp="1"/>
          </p:cNvSpPr>
          <p:nvPr>
            <p:ph type="pic" sz="quarter" idx="11" hasCustomPrompt="1"/>
          </p:nvPr>
        </p:nvSpPr>
        <p:spPr>
          <a:xfrm>
            <a:off x="511909" y="1313189"/>
            <a:ext cx="4627953" cy="422414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cxnSp>
        <p:nvCxnSpPr>
          <p:cNvPr id="25" name="Straight Connector 24">
            <a:extLst>
              <a:ext uri="{FF2B5EF4-FFF2-40B4-BE49-F238E27FC236}">
                <a16:creationId xmlns:a16="http://schemas.microsoft.com/office/drawing/2014/main" id="{D2F6ECD7-FB55-4BB2-9E67-E21DB1DC4B98}"/>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5">
            <a:extLst>
              <a:ext uri="{FF2B5EF4-FFF2-40B4-BE49-F238E27FC236}">
                <a16:creationId xmlns:a16="http://schemas.microsoft.com/office/drawing/2014/main" id="{25CE5622-6ECB-4F8E-A19E-1F8B13195C47}"/>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2" name="Group 4">
            <a:extLst>
              <a:ext uri="{FF2B5EF4-FFF2-40B4-BE49-F238E27FC236}">
                <a16:creationId xmlns:a16="http://schemas.microsoft.com/office/drawing/2014/main" id="{8E4F2CFD-5D5C-4322-BA50-89A975A627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3" name="Freeform 5">
              <a:extLst>
                <a:ext uri="{FF2B5EF4-FFF2-40B4-BE49-F238E27FC236}">
                  <a16:creationId xmlns:a16="http://schemas.microsoft.com/office/drawing/2014/main" id="{375961DE-DA95-4638-B9F8-49AAC9E26AA3}"/>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4" name="Freeform 6">
              <a:extLst>
                <a:ext uri="{FF2B5EF4-FFF2-40B4-BE49-F238E27FC236}">
                  <a16:creationId xmlns:a16="http://schemas.microsoft.com/office/drawing/2014/main" id="{927DDA2C-97E8-43E9-A40B-7F63F275DEF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5" name="Freeform 7">
              <a:extLst>
                <a:ext uri="{FF2B5EF4-FFF2-40B4-BE49-F238E27FC236}">
                  <a16:creationId xmlns:a16="http://schemas.microsoft.com/office/drawing/2014/main" id="{EED5E86F-D88E-4817-9C25-F4DE6560353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2" name="Date Placeholder 1">
            <a:extLst>
              <a:ext uri="{FF2B5EF4-FFF2-40B4-BE49-F238E27FC236}">
                <a16:creationId xmlns:a16="http://schemas.microsoft.com/office/drawing/2014/main" id="{C49B8EF8-F790-4775-B08A-BCB1F782B473}"/>
              </a:ext>
            </a:extLst>
          </p:cNvPr>
          <p:cNvSpPr>
            <a:spLocks noGrp="1"/>
          </p:cNvSpPr>
          <p:nvPr>
            <p:ph type="dt" sz="half" idx="12"/>
          </p:nvPr>
        </p:nvSpPr>
        <p:spPr/>
        <p:txBody>
          <a:bodyPr/>
          <a:lstStyle/>
          <a:p>
            <a:endParaRPr lang="fr-FR" dirty="0"/>
          </a:p>
        </p:txBody>
      </p:sp>
      <p:sp>
        <p:nvSpPr>
          <p:cNvPr id="3" name="Footer Placeholder 2">
            <a:extLst>
              <a:ext uri="{FF2B5EF4-FFF2-40B4-BE49-F238E27FC236}">
                <a16:creationId xmlns:a16="http://schemas.microsoft.com/office/drawing/2014/main" id="{09A069FF-8BCC-498F-9EA0-B43D5A661DDF}"/>
              </a:ext>
            </a:extLst>
          </p:cNvPr>
          <p:cNvSpPr>
            <a:spLocks noGrp="1"/>
          </p:cNvSpPr>
          <p:nvPr>
            <p:ph type="ftr" sz="quarter" idx="13"/>
          </p:nvPr>
        </p:nvSpPr>
        <p:spPr/>
        <p:txBody>
          <a:bodyPr/>
          <a:lstStyle/>
          <a:p>
            <a:r>
              <a:rPr lang="fr-FR"/>
              <a:t>Strictly confidential</a:t>
            </a:r>
            <a:endParaRPr lang="fr-FR" dirty="0"/>
          </a:p>
        </p:txBody>
      </p:sp>
    </p:spTree>
    <p:extLst>
      <p:ext uri="{BB962C8B-B14F-4D97-AF65-F5344CB8AC3E}">
        <p14:creationId xmlns:p14="http://schemas.microsoft.com/office/powerpoint/2010/main" val="42134681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alf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D81DCC-DBBE-4322-B8E1-09FE07DA37F5}"/>
              </a:ext>
            </a:extLst>
          </p:cNvPr>
          <p:cNvSpPr/>
          <p:nvPr userDrawn="1"/>
        </p:nvSpPr>
        <p:spPr>
          <a:xfrm>
            <a:off x="5" y="8"/>
            <a:ext cx="6095999"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9DD92E4F-210B-4099-9432-94CB9FB5F9F0}"/>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5D140B9A-87DA-4844-B196-E7EE8B514556}"/>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AE1529C7-4545-43AD-908E-7643F366EFE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77B3D7CF-B5B9-4E4F-95A7-DF06F22DE98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46DA6D7-82DD-4314-88B8-B1A6FAFA19E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D3ED0110-D73C-466E-A9B6-B02A9EE491DA}"/>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DF299848-3C59-4CF8-92FB-D3CFEFB202F6}"/>
              </a:ext>
            </a:extLst>
          </p:cNvPr>
          <p:cNvSpPr>
            <a:spLocks noGrp="1"/>
          </p:cNvSpPr>
          <p:nvPr>
            <p:ph type="dt" sz="half" idx="10"/>
          </p:nvPr>
        </p:nvSpPr>
        <p:spPr/>
        <p:txBody>
          <a:bodyPr/>
          <a:lstStyle/>
          <a:p>
            <a:endParaRPr lang="fr-FR" dirty="0"/>
          </a:p>
        </p:txBody>
      </p:sp>
      <p:sp>
        <p:nvSpPr>
          <p:cNvPr id="5" name="Footer Placeholder 4">
            <a:extLst>
              <a:ext uri="{FF2B5EF4-FFF2-40B4-BE49-F238E27FC236}">
                <a16:creationId xmlns:a16="http://schemas.microsoft.com/office/drawing/2014/main" id="{5AA0DC49-0602-40B8-A306-5622968D1949}"/>
              </a:ext>
            </a:extLst>
          </p:cNvPr>
          <p:cNvSpPr>
            <a:spLocks noGrp="1"/>
          </p:cNvSpPr>
          <p:nvPr>
            <p:ph type="ftr" sz="quarter" idx="11"/>
          </p:nvPr>
        </p:nvSpPr>
        <p:spPr/>
        <p:txBody>
          <a:bodyPr/>
          <a:lstStyle/>
          <a:p>
            <a:r>
              <a:rPr lang="fr-FR"/>
              <a:t>Strictly confidential</a:t>
            </a:r>
            <a:endParaRPr lang="fr-FR" dirty="0"/>
          </a:p>
        </p:txBody>
      </p:sp>
    </p:spTree>
    <p:extLst>
      <p:ext uri="{BB962C8B-B14F-4D97-AF65-F5344CB8AC3E}">
        <p14:creationId xmlns:p14="http://schemas.microsoft.com/office/powerpoint/2010/main" val="40635467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ntent + Side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2783922" y="1412876"/>
            <a:ext cx="8896170" cy="1347164"/>
          </a:xfrm>
        </p:spPr>
        <p:txBody>
          <a:bodyPr vert="horz" lIns="0" tIns="45720" rIns="91440" bIns="45720" rtlCol="0">
            <a:spAutoFit/>
          </a:bodyPr>
          <a:lstStyle>
            <a:lvl1pPr>
              <a:lnSpc>
                <a:spcPct val="110000"/>
              </a:lnSpc>
              <a:defRPr lang="en-US" sz="1231" dirty="0"/>
            </a:lvl1pPr>
            <a:lvl2pPr>
              <a:lnSpc>
                <a:spcPct val="110000"/>
              </a:lnSpc>
              <a:defRPr lang="en-US" sz="1231" dirty="0"/>
            </a:lvl2pPr>
            <a:lvl3pPr>
              <a:lnSpc>
                <a:spcPct val="110000"/>
              </a:lnSpc>
              <a:defRPr lang="en-US" sz="1231" dirty="0"/>
            </a:lvl3pPr>
            <a:lvl4pPr>
              <a:lnSpc>
                <a:spcPct val="110000"/>
              </a:lnSpc>
              <a:defRPr lang="en-US" sz="1231" dirty="0"/>
            </a:lvl4pPr>
            <a:lvl5pPr>
              <a:lnSpc>
                <a:spcPct val="110000"/>
              </a:lnSpc>
              <a:defRPr lang="fr-FR" sz="1231" dirty="0"/>
            </a:lvl5pPr>
          </a:lstStyle>
          <a:p>
            <a:pPr lvl="0">
              <a:lnSpc>
                <a:spcPct val="100000"/>
              </a:lnSpc>
            </a:pPr>
            <a:r>
              <a:rPr lang="fr-FR"/>
              <a:t>Modifier les styles du texte du masque</a:t>
            </a:r>
          </a:p>
          <a:p>
            <a:pPr lvl="1">
              <a:lnSpc>
                <a:spcPct val="100000"/>
              </a:lnSpc>
            </a:pPr>
            <a:r>
              <a:rPr lang="fr-FR"/>
              <a:t>Deuxième niveau</a:t>
            </a:r>
          </a:p>
          <a:p>
            <a:pPr lvl="2">
              <a:lnSpc>
                <a:spcPct val="100000"/>
              </a:lnSpc>
            </a:pPr>
            <a:r>
              <a:rPr lang="fr-FR"/>
              <a:t>Troisième niveau</a:t>
            </a:r>
          </a:p>
          <a:p>
            <a:pPr lvl="3">
              <a:lnSpc>
                <a:spcPct val="100000"/>
              </a:lnSpc>
            </a:pPr>
            <a:r>
              <a:rPr lang="fr-FR"/>
              <a:t>Quatrième niveau</a:t>
            </a:r>
          </a:p>
          <a:p>
            <a:pPr lvl="4">
              <a:lnSpc>
                <a:spcPct val="100000"/>
              </a:lnSpc>
            </a:pPr>
            <a:r>
              <a:rPr lang="fr-FR"/>
              <a:t>Cinquième niveau</a:t>
            </a:r>
            <a:endParaRPr lang="fr-FR" dirty="0"/>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sp>
        <p:nvSpPr>
          <p:cNvPr id="11" name="Text Placeholder 2">
            <a:extLst>
              <a:ext uri="{FF2B5EF4-FFF2-40B4-BE49-F238E27FC236}">
                <a16:creationId xmlns:a16="http://schemas.microsoft.com/office/drawing/2014/main" id="{E1BC71B7-8649-4B76-89C1-7AACBC1A4508}"/>
              </a:ext>
            </a:extLst>
          </p:cNvPr>
          <p:cNvSpPr>
            <a:spLocks noGrp="1"/>
          </p:cNvSpPr>
          <p:nvPr>
            <p:ph type="body" sz="quarter" idx="12"/>
          </p:nvPr>
        </p:nvSpPr>
        <p:spPr>
          <a:xfrm>
            <a:off x="511907" y="1412875"/>
            <a:ext cx="2183166" cy="4860025"/>
          </a:xfrm>
          <a:solidFill>
            <a:schemeClr val="accent3"/>
          </a:solidFill>
        </p:spPr>
        <p:txBody>
          <a:bodyPr vert="horz" lIns="0" tIns="45720" rIns="91440" bIns="45720" rtlCol="0">
            <a:noAutofit/>
          </a:bodyPr>
          <a:lstStyle>
            <a:lvl1pPr>
              <a:lnSpc>
                <a:spcPct val="110000"/>
              </a:lnSpc>
              <a:defRPr lang="en-US" dirty="0"/>
            </a:lvl1pPr>
            <a:lvl2pPr>
              <a:lnSpc>
                <a:spcPct val="110000"/>
              </a:lnSpc>
              <a:defRPr lang="en-US" dirty="0"/>
            </a:lvl2pPr>
            <a:lvl3pPr>
              <a:lnSpc>
                <a:spcPct val="110000"/>
              </a:lnSpc>
              <a:defRPr lang="en-US" dirty="0"/>
            </a:lvl3pPr>
            <a:lvl4pPr>
              <a:lnSpc>
                <a:spcPct val="110000"/>
              </a:lnSpc>
              <a:defRPr lang="en-US" dirty="0"/>
            </a:lvl4pPr>
            <a:lvl5pPr>
              <a:lnSpc>
                <a:spcPct val="110000"/>
              </a:lnSpc>
              <a:defRPr lang="fr-FR" dirty="0"/>
            </a:lvl5pPr>
          </a:lstStyle>
          <a:p>
            <a:pPr lvl="0">
              <a:lnSpc>
                <a:spcPct val="100000"/>
              </a:lnSpc>
            </a:pPr>
            <a:r>
              <a:rPr lang="fr-FR" dirty="0"/>
              <a:t>Modifier les styles du texte du masque</a:t>
            </a:r>
          </a:p>
          <a:p>
            <a:pPr lvl="1">
              <a:lnSpc>
                <a:spcPct val="100000"/>
              </a:lnSpc>
            </a:pPr>
            <a:r>
              <a:rPr lang="fr-FR" dirty="0"/>
              <a:t>Deuxième niveau</a:t>
            </a:r>
          </a:p>
          <a:p>
            <a:pPr lvl="2">
              <a:lnSpc>
                <a:spcPct val="100000"/>
              </a:lnSpc>
            </a:pPr>
            <a:r>
              <a:rPr lang="fr-FR" dirty="0"/>
              <a:t>Troisième niveau</a:t>
            </a:r>
          </a:p>
        </p:txBody>
      </p:sp>
      <p:grpSp>
        <p:nvGrpSpPr>
          <p:cNvPr id="17" name="Group 4">
            <a:extLst>
              <a:ext uri="{FF2B5EF4-FFF2-40B4-BE49-F238E27FC236}">
                <a16:creationId xmlns:a16="http://schemas.microsoft.com/office/drawing/2014/main" id="{F4A91FA0-0FFC-40F6-A20E-38043F31A5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AA26977F-415D-42ED-B502-F2B5FB7D945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BD6E86BF-15E6-4044-A678-F6A5833EE96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9C57B0C1-C873-47A3-AEEB-8BC65664EC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5" name="Date Placeholder 4">
            <a:extLst>
              <a:ext uri="{FF2B5EF4-FFF2-40B4-BE49-F238E27FC236}">
                <a16:creationId xmlns:a16="http://schemas.microsoft.com/office/drawing/2014/main" id="{36A78D5E-21DC-4468-975A-1D4BCC90C0E3}"/>
              </a:ext>
            </a:extLst>
          </p:cNvPr>
          <p:cNvSpPr>
            <a:spLocks noGrp="1"/>
          </p:cNvSpPr>
          <p:nvPr>
            <p:ph type="dt" sz="half" idx="13"/>
          </p:nvPr>
        </p:nvSpPr>
        <p:spPr/>
        <p:txBody>
          <a:bodyPr/>
          <a:lstStyle/>
          <a:p>
            <a:endParaRPr lang="fr-FR" dirty="0"/>
          </a:p>
        </p:txBody>
      </p:sp>
      <p:sp>
        <p:nvSpPr>
          <p:cNvPr id="6" name="Footer Placeholder 5">
            <a:extLst>
              <a:ext uri="{FF2B5EF4-FFF2-40B4-BE49-F238E27FC236}">
                <a16:creationId xmlns:a16="http://schemas.microsoft.com/office/drawing/2014/main" id="{C8095021-F4CC-4782-B41B-D0866ABC0800}"/>
              </a:ext>
            </a:extLst>
          </p:cNvPr>
          <p:cNvSpPr>
            <a:spLocks noGrp="1"/>
          </p:cNvSpPr>
          <p:nvPr>
            <p:ph type="ftr" sz="quarter" idx="14"/>
          </p:nvPr>
        </p:nvSpPr>
        <p:spPr/>
        <p:txBody>
          <a:bodyPr/>
          <a:lstStyle/>
          <a:p>
            <a:r>
              <a:rPr lang="fr-FR"/>
              <a:t>Strictly confidential</a:t>
            </a:r>
            <a:endParaRPr lang="fr-FR" dirty="0"/>
          </a:p>
        </p:txBody>
      </p:sp>
    </p:spTree>
    <p:extLst>
      <p:ext uri="{BB962C8B-B14F-4D97-AF65-F5344CB8AC3E}">
        <p14:creationId xmlns:p14="http://schemas.microsoft.com/office/powerpoint/2010/main" val="4066452447"/>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s x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11" y="332107"/>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Picture Placeholder 2">
            <a:extLst>
              <a:ext uri="{FF2B5EF4-FFF2-40B4-BE49-F238E27FC236}">
                <a16:creationId xmlns:a16="http://schemas.microsoft.com/office/drawing/2014/main" id="{7AEFE5CD-BFBF-4136-B699-90CCB02386D1}"/>
              </a:ext>
            </a:extLst>
          </p:cNvPr>
          <p:cNvSpPr>
            <a:spLocks noGrp="1"/>
          </p:cNvSpPr>
          <p:nvPr>
            <p:ph type="pic" sz="quarter" idx="11" hasCustomPrompt="1"/>
          </p:nvPr>
        </p:nvSpPr>
        <p:spPr>
          <a:xfrm>
            <a:off x="981855" y="1131707"/>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75B07BC0-3A51-4B46-BEC7-B51B56AAB737}"/>
              </a:ext>
            </a:extLst>
          </p:cNvPr>
          <p:cNvSpPr>
            <a:spLocks noGrp="1"/>
          </p:cNvSpPr>
          <p:nvPr>
            <p:ph type="pic" sz="quarter" idx="12" hasCustomPrompt="1"/>
          </p:nvPr>
        </p:nvSpPr>
        <p:spPr>
          <a:xfrm>
            <a:off x="981855" y="3908286"/>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17B66A8F-F8BB-4F95-BFF9-888396C5FC14}"/>
              </a:ext>
            </a:extLst>
          </p:cNvPr>
          <p:cNvSpPr>
            <a:spLocks noGrp="1"/>
          </p:cNvSpPr>
          <p:nvPr>
            <p:ph type="pic" sz="quarter" idx="13" hasCustomPrompt="1"/>
          </p:nvPr>
        </p:nvSpPr>
        <p:spPr>
          <a:xfrm>
            <a:off x="7116268" y="1131707"/>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EA709A19-6CDD-4C09-AE27-2FC3C658FA51}"/>
              </a:ext>
            </a:extLst>
          </p:cNvPr>
          <p:cNvSpPr>
            <a:spLocks noGrp="1"/>
          </p:cNvSpPr>
          <p:nvPr>
            <p:ph type="pic" sz="quarter" idx="14" hasCustomPrompt="1"/>
          </p:nvPr>
        </p:nvSpPr>
        <p:spPr>
          <a:xfrm>
            <a:off x="7116268" y="3908286"/>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Text Placeholder 3">
            <a:extLst>
              <a:ext uri="{FF2B5EF4-FFF2-40B4-BE49-F238E27FC236}">
                <a16:creationId xmlns:a16="http://schemas.microsoft.com/office/drawing/2014/main" id="{3F3F128E-C345-46D6-AE0E-9929AA823D6A}"/>
              </a:ext>
            </a:extLst>
          </p:cNvPr>
          <p:cNvSpPr>
            <a:spLocks noGrp="1"/>
          </p:cNvSpPr>
          <p:nvPr>
            <p:ph type="body" sz="quarter" idx="15" hasCustomPrompt="1"/>
          </p:nvPr>
        </p:nvSpPr>
        <p:spPr>
          <a:xfrm>
            <a:off x="511909"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0" name="Group 4">
            <a:extLst>
              <a:ext uri="{FF2B5EF4-FFF2-40B4-BE49-F238E27FC236}">
                <a16:creationId xmlns:a16="http://schemas.microsoft.com/office/drawing/2014/main" id="{7C6BB334-BAEE-40D4-88F8-CF2FDB98162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7F2B7F7B-DA40-4B26-B504-14AC5433F2BD}"/>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03B072BC-8FD4-49A1-B8C5-593131557C4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C93FCCA1-DB01-4183-A58F-293F4C8C056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A4888E4A-E41C-4640-A269-3025B73A7A77}"/>
              </a:ext>
            </a:extLst>
          </p:cNvPr>
          <p:cNvSpPr>
            <a:spLocks noGrp="1"/>
          </p:cNvSpPr>
          <p:nvPr>
            <p:ph type="dt" sz="half" idx="16"/>
          </p:nvPr>
        </p:nvSpPr>
        <p:spPr/>
        <p:txBody>
          <a:bodyPr/>
          <a:lstStyle/>
          <a:p>
            <a:endParaRPr lang="fr-FR" dirty="0"/>
          </a:p>
        </p:txBody>
      </p:sp>
      <p:sp>
        <p:nvSpPr>
          <p:cNvPr id="5" name="Footer Placeholder 4">
            <a:extLst>
              <a:ext uri="{FF2B5EF4-FFF2-40B4-BE49-F238E27FC236}">
                <a16:creationId xmlns:a16="http://schemas.microsoft.com/office/drawing/2014/main" id="{0EA339C2-175B-41F4-AAEF-C78A00CF42D6}"/>
              </a:ext>
            </a:extLst>
          </p:cNvPr>
          <p:cNvSpPr>
            <a:spLocks noGrp="1"/>
          </p:cNvSpPr>
          <p:nvPr>
            <p:ph type="ftr" sz="quarter" idx="17"/>
          </p:nvPr>
        </p:nvSpPr>
        <p:spPr/>
        <p:txBody>
          <a:bodyPr/>
          <a:lstStyle/>
          <a:p>
            <a:r>
              <a:rPr lang="fr-FR"/>
              <a:t>Strictly confidential</a:t>
            </a:r>
            <a:endParaRPr lang="fr-FR" dirty="0"/>
          </a:p>
        </p:txBody>
      </p:sp>
    </p:spTree>
    <p:extLst>
      <p:ext uri="{BB962C8B-B14F-4D97-AF65-F5344CB8AC3E}">
        <p14:creationId xmlns:p14="http://schemas.microsoft.com/office/powerpoint/2010/main" val="83833711"/>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s x4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842222" y="1243106"/>
            <a:ext cx="10514912" cy="4690398"/>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6362642"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9717830E-23CA-4C52-A897-DD779EADDF50}"/>
              </a:ext>
            </a:extLst>
          </p:cNvPr>
          <p:cNvSpPr>
            <a:spLocks noGrp="1"/>
          </p:cNvSpPr>
          <p:nvPr>
            <p:ph type="pic" sz="quarter" idx="12" hasCustomPrompt="1"/>
          </p:nvPr>
        </p:nvSpPr>
        <p:spPr>
          <a:xfrm>
            <a:off x="6362642"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9263"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366F1E1F-E181-4D98-8487-06F549711351}"/>
              </a:ext>
            </a:extLst>
          </p:cNvPr>
          <p:cNvSpPr>
            <a:spLocks noGrp="1"/>
          </p:cNvSpPr>
          <p:nvPr>
            <p:ph type="pic" sz="quarter" idx="14" hasCustomPrompt="1"/>
          </p:nvPr>
        </p:nvSpPr>
        <p:spPr>
          <a:xfrm>
            <a:off x="519263"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F50E97A3-C43F-4A26-A4AF-D0F1E5A6869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15CDDF3A-BCD2-4675-A706-65F34B77E75E}"/>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4673A521-E587-4F77-AC5E-DDE545E497E2}"/>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42E47D1F-6C44-4169-82CA-62AA6DF64A72}"/>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F8280DA-53D1-4D31-AAD8-FC169287C802}"/>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FAE3348E-E188-4721-8FB3-93388E1F3AB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3725181706"/>
      </p:ext>
    </p:extLst>
  </p:cSld>
  <p:clrMapOvr>
    <a:masterClrMapping/>
  </p:clrMapOvr>
  <p:extLst>
    <p:ext uri="{DCECCB84-F9BA-43D5-87BE-67443E8EF086}">
      <p15:sldGuideLst xmlns:p15="http://schemas.microsoft.com/office/powerpoint/2012/main">
        <p15:guide id="1" pos="4726"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s x4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25466" y="1058213"/>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8813FE4D-D35B-4AA6-8DFE-B2DB536F156E}"/>
              </a:ext>
            </a:extLst>
          </p:cNvPr>
          <p:cNvSpPr>
            <a:spLocks noGrp="1"/>
          </p:cNvSpPr>
          <p:nvPr>
            <p:ph type="pic" sz="quarter" idx="14" hasCustomPrompt="1"/>
          </p:nvPr>
        </p:nvSpPr>
        <p:spPr>
          <a:xfrm>
            <a:off x="3418614" y="1058213"/>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7" name="Picture Placeholder 2">
            <a:extLst>
              <a:ext uri="{FF2B5EF4-FFF2-40B4-BE49-F238E27FC236}">
                <a16:creationId xmlns:a16="http://schemas.microsoft.com/office/drawing/2014/main" id="{FC35C8DF-AD65-461A-9884-5597A102832C}"/>
              </a:ext>
            </a:extLst>
          </p:cNvPr>
          <p:cNvSpPr>
            <a:spLocks noGrp="1"/>
          </p:cNvSpPr>
          <p:nvPr>
            <p:ph type="pic" sz="quarter" idx="15" hasCustomPrompt="1"/>
          </p:nvPr>
        </p:nvSpPr>
        <p:spPr>
          <a:xfrm>
            <a:off x="6311763" y="1058213"/>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F513B22D-62F5-4185-B518-E47D24D2AE09}"/>
              </a:ext>
            </a:extLst>
          </p:cNvPr>
          <p:cNvSpPr>
            <a:spLocks noGrp="1"/>
          </p:cNvSpPr>
          <p:nvPr>
            <p:ph type="pic" sz="quarter" idx="16" hasCustomPrompt="1"/>
          </p:nvPr>
        </p:nvSpPr>
        <p:spPr>
          <a:xfrm>
            <a:off x="9204912" y="1058213"/>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4BCF9F33-EC25-464D-85B3-F6BDA3A864B8}"/>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4B1DF3AF-5D26-4E04-939C-629A13EF8FB8}"/>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7BBED95C-BC68-4EC5-8C1E-40BF83893AC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0E8F3085-4B86-40BA-A94F-2BEF1661889E}"/>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4147A0D9-FCA9-4F98-A06C-B0F5A73E05DD}"/>
              </a:ext>
            </a:extLst>
          </p:cNvPr>
          <p:cNvSpPr>
            <a:spLocks noGrp="1"/>
          </p:cNvSpPr>
          <p:nvPr>
            <p:ph type="dt" sz="half" idx="17"/>
          </p:nvPr>
        </p:nvSpPr>
        <p:spPr/>
        <p:txBody>
          <a:bodyPr/>
          <a:lstStyle/>
          <a:p>
            <a:endParaRPr lang="fr-FR" dirty="0"/>
          </a:p>
        </p:txBody>
      </p:sp>
      <p:sp>
        <p:nvSpPr>
          <p:cNvPr id="5" name="Footer Placeholder 4">
            <a:extLst>
              <a:ext uri="{FF2B5EF4-FFF2-40B4-BE49-F238E27FC236}">
                <a16:creationId xmlns:a16="http://schemas.microsoft.com/office/drawing/2014/main" id="{C8AC2D82-1919-403F-8BEB-B6FBC905941E}"/>
              </a:ext>
            </a:extLst>
          </p:cNvPr>
          <p:cNvSpPr>
            <a:spLocks noGrp="1"/>
          </p:cNvSpPr>
          <p:nvPr>
            <p:ph type="ftr" sz="quarter" idx="18"/>
          </p:nvPr>
        </p:nvSpPr>
        <p:spPr/>
        <p:txBody>
          <a:bodyPr/>
          <a:lstStyle/>
          <a:p>
            <a:r>
              <a:rPr lang="fr-FR"/>
              <a:t>Strictly confidential</a:t>
            </a:r>
            <a:endParaRPr lang="fr-FR" dirty="0"/>
          </a:p>
        </p:txBody>
      </p:sp>
    </p:spTree>
    <p:extLst>
      <p:ext uri="{BB962C8B-B14F-4D97-AF65-F5344CB8AC3E}">
        <p14:creationId xmlns:p14="http://schemas.microsoft.com/office/powerpoint/2010/main" val="4268516166"/>
      </p:ext>
    </p:extLst>
  </p:cSld>
  <p:clrMapOvr>
    <a:masterClrMapping/>
  </p:clrMapOvr>
  <p:extLst>
    <p:ext uri="{DCECCB84-F9BA-43D5-87BE-67443E8EF086}">
      <p15:sldGuideLst xmlns:p15="http://schemas.microsoft.com/office/powerpoint/2012/main">
        <p15:guide id="1" pos="4726"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Carous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09" y="974544"/>
            <a:ext cx="6512743" cy="287431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841619BE-318E-466E-BB76-0F844823EF5C}"/>
              </a:ext>
            </a:extLst>
          </p:cNvPr>
          <p:cNvSpPr>
            <a:spLocks noGrp="1"/>
          </p:cNvSpPr>
          <p:nvPr>
            <p:ph type="pic" sz="quarter" idx="14" hasCustomPrompt="1"/>
          </p:nvPr>
        </p:nvSpPr>
        <p:spPr>
          <a:xfrm>
            <a:off x="7179120" y="974544"/>
            <a:ext cx="4500972" cy="287431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92981595-3F61-410A-88D1-37005BB25C3E}"/>
              </a:ext>
            </a:extLst>
          </p:cNvPr>
          <p:cNvSpPr>
            <a:spLocks noGrp="1"/>
          </p:cNvSpPr>
          <p:nvPr>
            <p:ph type="pic" sz="quarter" idx="16" hasCustomPrompt="1"/>
          </p:nvPr>
        </p:nvSpPr>
        <p:spPr>
          <a:xfrm>
            <a:off x="511907" y="3978786"/>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0EE924EB-C0FD-4BBB-AB01-74FF66597163}"/>
              </a:ext>
            </a:extLst>
          </p:cNvPr>
          <p:cNvSpPr>
            <a:spLocks noGrp="1"/>
          </p:cNvSpPr>
          <p:nvPr>
            <p:ph type="pic" sz="quarter" idx="17" hasCustomPrompt="1"/>
          </p:nvPr>
        </p:nvSpPr>
        <p:spPr>
          <a:xfrm>
            <a:off x="3851379" y="3978786"/>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8DA5BF4A-D86C-491E-81D7-7ED916ABDDF7}"/>
              </a:ext>
            </a:extLst>
          </p:cNvPr>
          <p:cNvSpPr>
            <a:spLocks noGrp="1"/>
          </p:cNvSpPr>
          <p:nvPr>
            <p:ph type="pic" sz="quarter" idx="18" hasCustomPrompt="1"/>
          </p:nvPr>
        </p:nvSpPr>
        <p:spPr>
          <a:xfrm>
            <a:off x="7179120" y="3978786"/>
            <a:ext cx="4500972"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7A182252-E802-433E-9206-5B2924B39D1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2" name="Freeform 5">
              <a:extLst>
                <a:ext uri="{FF2B5EF4-FFF2-40B4-BE49-F238E27FC236}">
                  <a16:creationId xmlns:a16="http://schemas.microsoft.com/office/drawing/2014/main" id="{350DD9F0-0632-45BB-A638-1D79450C25E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6">
              <a:extLst>
                <a:ext uri="{FF2B5EF4-FFF2-40B4-BE49-F238E27FC236}">
                  <a16:creationId xmlns:a16="http://schemas.microsoft.com/office/drawing/2014/main" id="{41F7890E-96FB-4B12-A394-450F978946F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4" name="Freeform 7">
              <a:extLst>
                <a:ext uri="{FF2B5EF4-FFF2-40B4-BE49-F238E27FC236}">
                  <a16:creationId xmlns:a16="http://schemas.microsoft.com/office/drawing/2014/main" id="{9C37D1CE-DF75-457D-B1A9-8F997A9B26C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62677A85-47D8-4568-9016-EA0959629E45}"/>
              </a:ext>
            </a:extLst>
          </p:cNvPr>
          <p:cNvSpPr>
            <a:spLocks noGrp="1"/>
          </p:cNvSpPr>
          <p:nvPr>
            <p:ph type="dt" sz="half" idx="19"/>
          </p:nvPr>
        </p:nvSpPr>
        <p:spPr/>
        <p:txBody>
          <a:bodyPr/>
          <a:lstStyle/>
          <a:p>
            <a:endParaRPr lang="fr-FR" dirty="0"/>
          </a:p>
        </p:txBody>
      </p:sp>
      <p:sp>
        <p:nvSpPr>
          <p:cNvPr id="5" name="Footer Placeholder 4">
            <a:extLst>
              <a:ext uri="{FF2B5EF4-FFF2-40B4-BE49-F238E27FC236}">
                <a16:creationId xmlns:a16="http://schemas.microsoft.com/office/drawing/2014/main" id="{A7272C2C-A295-41E5-8714-D93DD531FDE6}"/>
              </a:ext>
            </a:extLst>
          </p:cNvPr>
          <p:cNvSpPr>
            <a:spLocks noGrp="1"/>
          </p:cNvSpPr>
          <p:nvPr>
            <p:ph type="ftr" sz="quarter" idx="20"/>
          </p:nvPr>
        </p:nvSpPr>
        <p:spPr/>
        <p:txBody>
          <a:bodyPr/>
          <a:lstStyle/>
          <a:p>
            <a:r>
              <a:rPr lang="fr-FR"/>
              <a:t>Strictly confidential</a:t>
            </a:r>
            <a:endParaRPr lang="fr-FR" dirty="0"/>
          </a:p>
        </p:txBody>
      </p:sp>
    </p:spTree>
    <p:extLst>
      <p:ext uri="{BB962C8B-B14F-4D97-AF65-F5344CB8AC3E}">
        <p14:creationId xmlns:p14="http://schemas.microsoft.com/office/powerpoint/2010/main" val="1970583032"/>
      </p:ext>
    </p:extLst>
  </p:cSld>
  <p:clrMapOvr>
    <a:masterClrMapping/>
  </p:clrMapOvr>
  <p:extLst>
    <p:ext uri="{DCECCB84-F9BA-43D5-87BE-67443E8EF086}">
      <p15:sldGuideLst xmlns:p15="http://schemas.microsoft.com/office/powerpoint/2012/main">
        <p15:guide id="1" pos="4726"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s x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5"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11" y="974547"/>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DAC4E406-C3BE-4377-8BCA-B622F58078AA}"/>
              </a:ext>
            </a:extLst>
          </p:cNvPr>
          <p:cNvSpPr>
            <a:spLocks noGrp="1"/>
          </p:cNvSpPr>
          <p:nvPr>
            <p:ph type="pic" sz="quarter" idx="14" hasCustomPrompt="1"/>
          </p:nvPr>
        </p:nvSpPr>
        <p:spPr>
          <a:xfrm>
            <a:off x="6322189" y="974547"/>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17" name="Group 4">
            <a:extLst>
              <a:ext uri="{FF2B5EF4-FFF2-40B4-BE49-F238E27FC236}">
                <a16:creationId xmlns:a16="http://schemas.microsoft.com/office/drawing/2014/main" id="{97820E34-0049-4654-BA12-F6987A50615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21A84192-47B6-4326-A26B-E54B295EC36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C97206BA-0762-4845-98B1-73493B127C01}"/>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21294814-285E-4384-958E-7DB85C97F25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30DD2FD-1F6F-4BEC-A134-1E0690E548C3}"/>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CD114E1D-2A92-4DC7-9327-D7CEB2CC94D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297505165"/>
      </p:ext>
    </p:extLst>
  </p:cSld>
  <p:clrMapOvr>
    <a:masterClrMapping/>
  </p:clrMapOvr>
  <p:extLst>
    <p:ext uri="{DCECCB84-F9BA-43D5-87BE-67443E8EF086}">
      <p15:sldGuideLst xmlns:p15="http://schemas.microsoft.com/office/powerpoint/2012/main">
        <p15:guide id="1" pos="4726"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Page 1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60"/>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192F4E-0C6A-45CB-B0D7-348395810D72}"/>
              </a:ext>
            </a:extLst>
          </p:cNvPr>
          <p:cNvGrpSpPr/>
          <p:nvPr userDrawn="1"/>
        </p:nvGrpSpPr>
        <p:grpSpPr>
          <a:xfrm>
            <a:off x="4564747" y="2141962"/>
            <a:ext cx="3062506" cy="2574076"/>
            <a:chOff x="4679086" y="2897837"/>
            <a:chExt cx="543663" cy="562408"/>
          </a:xfrm>
          <a:solidFill>
            <a:srgbClr val="F7F5F3"/>
          </a:solidFill>
        </p:grpSpPr>
        <p:sp>
          <p:nvSpPr>
            <p:cNvPr id="18" name="Freeform 8">
              <a:extLst>
                <a:ext uri="{FF2B5EF4-FFF2-40B4-BE49-F238E27FC236}">
                  <a16:creationId xmlns:a16="http://schemas.microsoft.com/office/drawing/2014/main" id="{59BE4F41-FDB1-4C5E-A247-44252B3A8A28}"/>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9" name="Freeform 9">
              <a:extLst>
                <a:ext uri="{FF2B5EF4-FFF2-40B4-BE49-F238E27FC236}">
                  <a16:creationId xmlns:a16="http://schemas.microsoft.com/office/drawing/2014/main" id="{F74B6AFB-CC9F-4741-AC88-D0F18A81D4AD}"/>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20" name="Freeform 10">
              <a:extLst>
                <a:ext uri="{FF2B5EF4-FFF2-40B4-BE49-F238E27FC236}">
                  <a16:creationId xmlns:a16="http://schemas.microsoft.com/office/drawing/2014/main" id="{D9C0B5EC-4F44-4E08-A239-D31D4D2DAD5A}"/>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908842237"/>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4379" userDrawn="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7"/>
            <a:ext cx="10461046"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10"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7"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7" y="819747"/>
            <a:ext cx="10461046"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Sous-titre de la slide </a:t>
            </a:r>
            <a:r>
              <a:rPr lang="en-US" dirty="0"/>
              <a:t>lorem ipsum dolor sit </a:t>
            </a:r>
            <a:r>
              <a:rPr lang="en-US" dirty="0" err="1"/>
              <a:t>amet</a:t>
            </a:r>
            <a:r>
              <a:rPr lang="en-US" dirty="0"/>
              <a:t>, </a:t>
            </a:r>
            <a:r>
              <a:rPr lang="en-US" dirty="0" err="1"/>
              <a:t>consectetuer</a:t>
            </a:r>
            <a:r>
              <a:rPr lang="en-US" dirty="0"/>
              <a:t> lorem ipsum dolor sit </a:t>
            </a:r>
            <a:r>
              <a:rPr lang="en-US" dirty="0" err="1"/>
              <a:t>amet</a:t>
            </a:r>
            <a:r>
              <a:rPr lang="en-US" dirty="0"/>
              <a:t>, </a:t>
            </a:r>
            <a:r>
              <a:rPr lang="en-US" dirty="0" err="1"/>
              <a:t>consectetuer</a:t>
            </a:r>
            <a:r>
              <a:rPr lang="en-US" dirty="0"/>
              <a:t> lorem ipsum</a:t>
            </a:r>
            <a:endParaRPr lang="fr-FR" dirty="0"/>
          </a:p>
        </p:txBody>
      </p:sp>
      <p:grpSp>
        <p:nvGrpSpPr>
          <p:cNvPr id="11" name="Group 4">
            <a:extLst>
              <a:ext uri="{FF2B5EF4-FFF2-40B4-BE49-F238E27FC236}">
                <a16:creationId xmlns:a16="http://schemas.microsoft.com/office/drawing/2014/main" id="{6A9CEDAE-BC0F-406E-BC78-CF2A09F1FBAC}"/>
              </a:ext>
            </a:extLst>
          </p:cNvPr>
          <p:cNvGrpSpPr>
            <a:grpSpLocks noChangeAspect="1"/>
          </p:cNvGrpSpPr>
          <p:nvPr userDrawn="1"/>
        </p:nvGrpSpPr>
        <p:grpSpPr bwMode="auto">
          <a:xfrm>
            <a:off x="11325249" y="332105"/>
            <a:ext cx="354843" cy="297589"/>
            <a:chOff x="3901" y="2329"/>
            <a:chExt cx="435" cy="449"/>
          </a:xfrm>
        </p:grpSpPr>
        <p:sp>
          <p:nvSpPr>
            <p:cNvPr id="13" name="Freeform 5">
              <a:extLst>
                <a:ext uri="{FF2B5EF4-FFF2-40B4-BE49-F238E27FC236}">
                  <a16:creationId xmlns:a16="http://schemas.microsoft.com/office/drawing/2014/main" id="{ED17C7B0-2B5B-4D9F-9BD8-44A4EE61186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4" name="Freeform 6">
              <a:extLst>
                <a:ext uri="{FF2B5EF4-FFF2-40B4-BE49-F238E27FC236}">
                  <a16:creationId xmlns:a16="http://schemas.microsoft.com/office/drawing/2014/main" id="{9326ABB9-1FB5-4273-84B7-8C2805879230}"/>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5" name="Freeform 7">
              <a:extLst>
                <a:ext uri="{FF2B5EF4-FFF2-40B4-BE49-F238E27FC236}">
                  <a16:creationId xmlns:a16="http://schemas.microsoft.com/office/drawing/2014/main" id="{253C8ED6-78D2-4E79-924D-82B5EDB6AB52}"/>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56354369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7"/>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7"/>
            <a:ext cx="12192000" cy="915497"/>
          </a:xfrm>
          <a:prstGeom prst="rect">
            <a:avLst/>
          </a:prstGeom>
        </p:spPr>
        <p:txBody>
          <a:bodyPr anchor="ctr">
            <a:noAutofit/>
          </a:bodyPr>
          <a:lstStyle>
            <a:lvl1pPr marL="0" marR="0" indent="0" algn="ctr" defTabSz="914468"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35" indent="0" algn="ctr">
              <a:buNone/>
              <a:defRPr sz="2000"/>
            </a:lvl2pPr>
            <a:lvl3pPr marL="914468"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5" indent="0" algn="ctr">
              <a:buNone/>
              <a:defRPr sz="1600"/>
            </a:lvl9pPr>
          </a:lstStyle>
          <a:p>
            <a:pPr marL="0" marR="0" lvl="0" indent="0" algn="ctr" defTabSz="914468"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5" y="4488755"/>
            <a:ext cx="6095999" cy="528683"/>
          </a:xfrm>
        </p:spPr>
        <p:txBody>
          <a:bodyPr anchor="t"/>
          <a:lstStyle>
            <a:lvl1pPr marL="0" indent="0" algn="l">
              <a:buFontTx/>
              <a:buNone/>
              <a:defRPr lang="fr-FR" sz="1001"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35" indent="0">
              <a:buFontTx/>
              <a:buNone/>
              <a:defRPr/>
            </a:lvl2pPr>
            <a:lvl3pPr marL="914468" indent="0">
              <a:buFontTx/>
              <a:buNone/>
              <a:defRPr/>
            </a:lvl3pPr>
            <a:lvl4pPr marL="1371703" indent="0">
              <a:buFontTx/>
              <a:buNone/>
              <a:defRPr/>
            </a:lvl4pPr>
            <a:lvl5pPr marL="1828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5" y="5052475"/>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35" indent="0">
              <a:buFontTx/>
              <a:buNone/>
              <a:defRPr/>
            </a:lvl2pPr>
            <a:lvl3pPr marL="914468" indent="0">
              <a:buFontTx/>
              <a:buNone/>
              <a:defRPr/>
            </a:lvl3pPr>
            <a:lvl4pPr marL="1371703" indent="0">
              <a:buFontTx/>
              <a:buNone/>
              <a:defRPr/>
            </a:lvl4pPr>
            <a:lvl5pPr marL="1828937"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6096005" y="5299218"/>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35" indent="0">
              <a:buFontTx/>
              <a:buNone/>
              <a:defRPr/>
            </a:lvl2pPr>
            <a:lvl3pPr marL="914468" indent="0">
              <a:buFontTx/>
              <a:buNone/>
              <a:defRPr/>
            </a:lvl3pPr>
            <a:lvl4pPr marL="1371703" indent="0">
              <a:buFontTx/>
              <a:buNone/>
              <a:defRPr/>
            </a:lvl4pPr>
            <a:lvl5pPr marL="1828937"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6096005" y="5545961"/>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35" indent="0">
              <a:buFontTx/>
              <a:buNone/>
              <a:defRPr/>
            </a:lvl2pPr>
            <a:lvl3pPr marL="914468" indent="0">
              <a:buFontTx/>
              <a:buNone/>
              <a:defRPr/>
            </a:lvl3pPr>
            <a:lvl4pPr marL="1371703" indent="0">
              <a:buFontTx/>
              <a:buNone/>
              <a:defRPr/>
            </a:lvl4pPr>
            <a:lvl5pPr marL="1828937"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6096005" y="5792704"/>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35" indent="0">
              <a:buFontTx/>
              <a:buNone/>
              <a:defRPr/>
            </a:lvl2pPr>
            <a:lvl3pPr marL="914468" indent="0">
              <a:buFontTx/>
              <a:buNone/>
              <a:defRPr/>
            </a:lvl3pPr>
            <a:lvl4pPr marL="1371703" indent="0">
              <a:buFontTx/>
              <a:buNone/>
              <a:defRPr/>
            </a:lvl4pPr>
            <a:lvl5pPr marL="1828937" indent="0">
              <a:buFontTx/>
              <a:buNone/>
              <a:defRPr/>
            </a:lvl5pPr>
          </a:lstStyle>
          <a:p>
            <a:pPr lvl="0"/>
            <a:r>
              <a:rPr lang="fr-FR"/>
              <a:t>Cliquez pour modifier les styles du texte du masque</a:t>
            </a:r>
          </a:p>
        </p:txBody>
      </p:sp>
      <p:sp>
        <p:nvSpPr>
          <p:cNvPr id="14" name="Espace réservé pour une image  9">
            <a:extLst>
              <a:ext uri="{FF2B5EF4-FFF2-40B4-BE49-F238E27FC236}">
                <a16:creationId xmlns:a16="http://schemas.microsoft.com/office/drawing/2014/main" id="{E6F261D8-370B-034B-88CD-C28BAAB71576}"/>
              </a:ext>
            </a:extLst>
          </p:cNvPr>
          <p:cNvSpPr>
            <a:spLocks noGrp="1"/>
          </p:cNvSpPr>
          <p:nvPr>
            <p:ph type="pic" sz="quarter" idx="16" hasCustomPrompt="1"/>
          </p:nvPr>
        </p:nvSpPr>
        <p:spPr>
          <a:xfrm>
            <a:off x="4735966" y="4948777"/>
            <a:ext cx="914400" cy="914400"/>
          </a:xfrm>
        </p:spPr>
        <p:txBody>
          <a:bodyPr/>
          <a:lstStyle>
            <a:lvl1pPr marL="0" indent="0">
              <a:buNone/>
              <a:defRPr/>
            </a:lvl1pPr>
          </a:lstStyle>
          <a:p>
            <a:r>
              <a:rPr lang="fr-FR" dirty="0"/>
              <a:t>logo</a:t>
            </a:r>
          </a:p>
        </p:txBody>
      </p:sp>
      <p:pic>
        <p:nvPicPr>
          <p:cNvPr id="17" name="Image 16">
            <a:extLst>
              <a:ext uri="{FF2B5EF4-FFF2-40B4-BE49-F238E27FC236}">
                <a16:creationId xmlns:a16="http://schemas.microsoft.com/office/drawing/2014/main" id="{E4AB29DB-967B-4BD3-895E-926E495241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5" y="1496234"/>
            <a:ext cx="2329200" cy="1430261"/>
          </a:xfrm>
          <a:prstGeom prst="rect">
            <a:avLst/>
          </a:prstGeom>
        </p:spPr>
      </p:pic>
    </p:spTree>
    <p:extLst>
      <p:ext uri="{BB962C8B-B14F-4D97-AF65-F5344CB8AC3E}">
        <p14:creationId xmlns:p14="http://schemas.microsoft.com/office/powerpoint/2010/main" val="31306011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pic>
        <p:nvPicPr>
          <p:cNvPr id="11" name="Image 10">
            <a:extLst>
              <a:ext uri="{FF2B5EF4-FFF2-40B4-BE49-F238E27FC236}">
                <a16:creationId xmlns:a16="http://schemas.microsoft.com/office/drawing/2014/main" id="{62FA9F74-82E7-4E16-BA88-9A09F4F9B0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spTree>
    <p:extLst>
      <p:ext uri="{BB962C8B-B14F-4D97-AF65-F5344CB8AC3E}">
        <p14:creationId xmlns:p14="http://schemas.microsoft.com/office/powerpoint/2010/main" val="34352775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_Diapositive de titre+info+ 1 nom présentateur">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3" y="4488751"/>
            <a:ext cx="12191999" cy="528683"/>
          </a:xfrm>
        </p:spPr>
        <p:txBody>
          <a:bodyPr anchor="t"/>
          <a:lstStyle>
            <a:lvl1pPr marL="0" indent="0" algn="ctr">
              <a:buFontTx/>
              <a:buNone/>
              <a:defRPr lang="fr-FR" sz="814"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3" y="5052471"/>
            <a:ext cx="12191999" cy="309307"/>
          </a:xfrm>
        </p:spPr>
        <p:txBody>
          <a:bodyPr/>
          <a:lstStyle>
            <a:lvl1pPr marL="0" indent="0" algn="ctr">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pic>
        <p:nvPicPr>
          <p:cNvPr id="11" name="Image 10">
            <a:extLst>
              <a:ext uri="{FF2B5EF4-FFF2-40B4-BE49-F238E27FC236}">
                <a16:creationId xmlns:a16="http://schemas.microsoft.com/office/drawing/2014/main" id="{BC7F7DD0-DBBE-4E6D-8598-A53DC7D6BC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spTree>
    <p:extLst>
      <p:ext uri="{BB962C8B-B14F-4D97-AF65-F5344CB8AC3E}">
        <p14:creationId xmlns:p14="http://schemas.microsoft.com/office/powerpoint/2010/main" val="3465841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Vs x 10">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885003D9-AAB3-4048-96BB-6C5393C2FB08}"/>
              </a:ext>
            </a:extLst>
          </p:cNvPr>
          <p:cNvSpPr>
            <a:spLocks noGrp="1"/>
          </p:cNvSpPr>
          <p:nvPr>
            <p:ph type="pic" sz="quarter" idx="20" hasCustomPrompt="1"/>
          </p:nvPr>
        </p:nvSpPr>
        <p:spPr>
          <a:xfrm>
            <a:off x="511908" y="3938976"/>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0" name="Picture Placeholder 2">
            <a:extLst>
              <a:ext uri="{FF2B5EF4-FFF2-40B4-BE49-F238E27FC236}">
                <a16:creationId xmlns:a16="http://schemas.microsoft.com/office/drawing/2014/main" id="{5F20EA62-1D4C-4A3B-9FBE-5A1888F1D4DF}"/>
              </a:ext>
            </a:extLst>
          </p:cNvPr>
          <p:cNvSpPr>
            <a:spLocks noGrp="1"/>
          </p:cNvSpPr>
          <p:nvPr>
            <p:ph type="pic" sz="quarter" idx="21" hasCustomPrompt="1"/>
          </p:nvPr>
        </p:nvSpPr>
        <p:spPr>
          <a:xfrm>
            <a:off x="2842525" y="3938976"/>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170D6848-3C78-4DD9-AEA0-5EFC3EF9D3C5}"/>
              </a:ext>
            </a:extLst>
          </p:cNvPr>
          <p:cNvSpPr>
            <a:spLocks noGrp="1"/>
          </p:cNvSpPr>
          <p:nvPr>
            <p:ph type="pic" sz="quarter" idx="22" hasCustomPrompt="1"/>
          </p:nvPr>
        </p:nvSpPr>
        <p:spPr>
          <a:xfrm>
            <a:off x="5173143" y="3938976"/>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2" name="Picture Placeholder 2">
            <a:extLst>
              <a:ext uri="{FF2B5EF4-FFF2-40B4-BE49-F238E27FC236}">
                <a16:creationId xmlns:a16="http://schemas.microsoft.com/office/drawing/2014/main" id="{2CBF90BA-165A-455F-87DD-5A8E582185DE}"/>
              </a:ext>
            </a:extLst>
          </p:cNvPr>
          <p:cNvSpPr>
            <a:spLocks noGrp="1"/>
          </p:cNvSpPr>
          <p:nvPr>
            <p:ph type="pic" sz="quarter" idx="23" hasCustomPrompt="1"/>
          </p:nvPr>
        </p:nvSpPr>
        <p:spPr>
          <a:xfrm>
            <a:off x="7503761" y="3938976"/>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3" name="Picture Placeholder 2">
            <a:extLst>
              <a:ext uri="{FF2B5EF4-FFF2-40B4-BE49-F238E27FC236}">
                <a16:creationId xmlns:a16="http://schemas.microsoft.com/office/drawing/2014/main" id="{B1C91500-7C18-465B-BA8F-BD6BA9809D1C}"/>
              </a:ext>
            </a:extLst>
          </p:cNvPr>
          <p:cNvSpPr>
            <a:spLocks noGrp="1"/>
          </p:cNvSpPr>
          <p:nvPr>
            <p:ph type="pic" sz="quarter" idx="24" hasCustomPrompt="1"/>
          </p:nvPr>
        </p:nvSpPr>
        <p:spPr>
          <a:xfrm>
            <a:off x="9834376" y="3938976"/>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8" name="Group 4">
            <a:extLst>
              <a:ext uri="{FF2B5EF4-FFF2-40B4-BE49-F238E27FC236}">
                <a16:creationId xmlns:a16="http://schemas.microsoft.com/office/drawing/2014/main" id="{13D0E66B-446A-4266-92AD-65F1C629083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9" name="Freeform 5">
              <a:extLst>
                <a:ext uri="{FF2B5EF4-FFF2-40B4-BE49-F238E27FC236}">
                  <a16:creationId xmlns:a16="http://schemas.microsoft.com/office/drawing/2014/main" id="{A6C650B5-5991-4B9B-94AC-D9DDF8A11DC2}"/>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30" name="Freeform 6">
              <a:extLst>
                <a:ext uri="{FF2B5EF4-FFF2-40B4-BE49-F238E27FC236}">
                  <a16:creationId xmlns:a16="http://schemas.microsoft.com/office/drawing/2014/main" id="{B3D0E9C4-FDF7-433F-A453-3E4CE4AC5BE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31" name="Freeform 7">
              <a:extLst>
                <a:ext uri="{FF2B5EF4-FFF2-40B4-BE49-F238E27FC236}">
                  <a16:creationId xmlns:a16="http://schemas.microsoft.com/office/drawing/2014/main" id="{0969752C-F8C0-486C-8CBE-350EE7B9B51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6914EEA4-6615-4AB6-BECB-8756BEFD070D}"/>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C3C75CAC-4D77-442E-ABE6-320F09A181E7}"/>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3473202040"/>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3" y="4488751"/>
            <a:ext cx="12191999" cy="528683"/>
          </a:xfrm>
        </p:spPr>
        <p:txBody>
          <a:bodyPr anchor="t"/>
          <a:lstStyle>
            <a:lvl1pPr marL="0" indent="0" algn="ctr">
              <a:buFontTx/>
              <a:buNone/>
              <a:defRPr lang="fr-FR" sz="814"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3" y="5052471"/>
            <a:ext cx="12191999" cy="309307"/>
          </a:xfrm>
        </p:spPr>
        <p:txBody>
          <a:bodyPr/>
          <a:lstStyle>
            <a:lvl1pPr marL="0" indent="0" algn="ctr">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3" y="5299214"/>
            <a:ext cx="12191999" cy="309307"/>
          </a:xfrm>
        </p:spPr>
        <p:txBody>
          <a:bodyPr/>
          <a:lstStyle>
            <a:lvl1pPr marL="0" indent="0" algn="ctr">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3" y="5545957"/>
            <a:ext cx="12191999" cy="309307"/>
          </a:xfrm>
        </p:spPr>
        <p:txBody>
          <a:bodyPr/>
          <a:lstStyle>
            <a:lvl1pPr marL="0" indent="0" algn="ctr">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3" y="5792700"/>
            <a:ext cx="12191999" cy="309307"/>
          </a:xfrm>
        </p:spPr>
        <p:txBody>
          <a:bodyPr/>
          <a:lstStyle>
            <a:lvl1pPr marL="0" indent="0" algn="ctr">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pic>
        <p:nvPicPr>
          <p:cNvPr id="14" name="Image 13">
            <a:extLst>
              <a:ext uri="{FF2B5EF4-FFF2-40B4-BE49-F238E27FC236}">
                <a16:creationId xmlns:a16="http://schemas.microsoft.com/office/drawing/2014/main" id="{768E864E-32AC-444D-92B9-9659A3CF06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spTree>
    <p:extLst>
      <p:ext uri="{BB962C8B-B14F-4D97-AF65-F5344CB8AC3E}">
        <p14:creationId xmlns:p14="http://schemas.microsoft.com/office/powerpoint/2010/main" val="33501928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5_Diapositive de titre+info+ 1 nom présentateur">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3" y="4488751"/>
            <a:ext cx="6095999" cy="528683"/>
          </a:xfrm>
        </p:spPr>
        <p:txBody>
          <a:bodyPr anchor="t"/>
          <a:lstStyle>
            <a:lvl1pPr marL="0" indent="0" algn="l">
              <a:buFontTx/>
              <a:buNone/>
              <a:defRPr lang="fr-FR" sz="814"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3" y="5052471"/>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0" name="Espace réservé pour une image  9">
            <a:extLst>
              <a:ext uri="{FF2B5EF4-FFF2-40B4-BE49-F238E27FC236}">
                <a16:creationId xmlns:a16="http://schemas.microsoft.com/office/drawing/2014/main" id="{9DFCC9C1-48CB-754D-8049-32DE0825B164}"/>
              </a:ext>
            </a:extLst>
          </p:cNvPr>
          <p:cNvSpPr>
            <a:spLocks noGrp="1"/>
          </p:cNvSpPr>
          <p:nvPr>
            <p:ph type="pic" sz="quarter" idx="13" hasCustomPrompt="1"/>
          </p:nvPr>
        </p:nvSpPr>
        <p:spPr>
          <a:xfrm>
            <a:off x="4735966" y="4469475"/>
            <a:ext cx="914400" cy="914400"/>
          </a:xfrm>
        </p:spPr>
        <p:txBody>
          <a:bodyPr/>
          <a:lstStyle>
            <a:lvl1pPr marL="0" indent="0">
              <a:buNone/>
              <a:defRPr/>
            </a:lvl1pPr>
          </a:lstStyle>
          <a:p>
            <a:r>
              <a:rPr lang="fr-FR" dirty="0"/>
              <a:t>logo</a:t>
            </a:r>
          </a:p>
        </p:txBody>
      </p:sp>
      <p:pic>
        <p:nvPicPr>
          <p:cNvPr id="12" name="Image 11">
            <a:extLst>
              <a:ext uri="{FF2B5EF4-FFF2-40B4-BE49-F238E27FC236}">
                <a16:creationId xmlns:a16="http://schemas.microsoft.com/office/drawing/2014/main" id="{807119B3-C8BD-4D3B-BFF4-C95FAB6932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spTree>
    <p:extLst>
      <p:ext uri="{BB962C8B-B14F-4D97-AF65-F5344CB8AC3E}">
        <p14:creationId xmlns:p14="http://schemas.microsoft.com/office/powerpoint/2010/main" val="23429471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3" y="4488751"/>
            <a:ext cx="6095999" cy="528683"/>
          </a:xfrm>
        </p:spPr>
        <p:txBody>
          <a:bodyPr anchor="t"/>
          <a:lstStyle>
            <a:lvl1pPr marL="0" indent="0" algn="l">
              <a:buFontTx/>
              <a:buNone/>
              <a:defRPr lang="fr-FR" sz="814"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3" y="5052471"/>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6096003" y="5299214"/>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6096003" y="5545957"/>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6096003" y="5792700"/>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4" name="Espace réservé pour une image  9">
            <a:extLst>
              <a:ext uri="{FF2B5EF4-FFF2-40B4-BE49-F238E27FC236}">
                <a16:creationId xmlns:a16="http://schemas.microsoft.com/office/drawing/2014/main" id="{E6F261D8-370B-034B-88CD-C28BAAB71576}"/>
              </a:ext>
            </a:extLst>
          </p:cNvPr>
          <p:cNvSpPr>
            <a:spLocks noGrp="1"/>
          </p:cNvSpPr>
          <p:nvPr>
            <p:ph type="pic" sz="quarter" idx="16" hasCustomPrompt="1"/>
          </p:nvPr>
        </p:nvSpPr>
        <p:spPr>
          <a:xfrm>
            <a:off x="4735966" y="4948777"/>
            <a:ext cx="914400" cy="914400"/>
          </a:xfrm>
        </p:spPr>
        <p:txBody>
          <a:bodyPr/>
          <a:lstStyle>
            <a:lvl1pPr marL="0" indent="0">
              <a:buNone/>
              <a:defRPr/>
            </a:lvl1pPr>
          </a:lstStyle>
          <a:p>
            <a:r>
              <a:rPr lang="fr-FR" dirty="0"/>
              <a:t>logo</a:t>
            </a:r>
          </a:p>
        </p:txBody>
      </p:sp>
      <p:pic>
        <p:nvPicPr>
          <p:cNvPr id="17" name="Image 16">
            <a:extLst>
              <a:ext uri="{FF2B5EF4-FFF2-40B4-BE49-F238E27FC236}">
                <a16:creationId xmlns:a16="http://schemas.microsoft.com/office/drawing/2014/main" id="{E4AB29DB-967B-4BD3-895E-926E495241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pic>
        <p:nvPicPr>
          <p:cNvPr id="20" name="Image 19">
            <a:extLst>
              <a:ext uri="{FF2B5EF4-FFF2-40B4-BE49-F238E27FC236}">
                <a16:creationId xmlns:a16="http://schemas.microsoft.com/office/drawing/2014/main" id="{A725C2A6-C782-4D97-A6F4-5AD05A7EB2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Image 20">
            <a:extLst>
              <a:ext uri="{FF2B5EF4-FFF2-40B4-BE49-F238E27FC236}">
                <a16:creationId xmlns:a16="http://schemas.microsoft.com/office/drawing/2014/main" id="{827D57B4-724D-4271-86C9-4B31D779E1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pic>
        <p:nvPicPr>
          <p:cNvPr id="22" name="Image 21">
            <a:extLst>
              <a:ext uri="{FF2B5EF4-FFF2-40B4-BE49-F238E27FC236}">
                <a16:creationId xmlns:a16="http://schemas.microsoft.com/office/drawing/2014/main" id="{6DD9D76B-0273-4141-9C49-A3517C4918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3" name="Image 22">
            <a:extLst>
              <a:ext uri="{FF2B5EF4-FFF2-40B4-BE49-F238E27FC236}">
                <a16:creationId xmlns:a16="http://schemas.microsoft.com/office/drawing/2014/main" id="{446F0567-0B6E-4AA6-B18E-17C4C05E41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5" y="1496234"/>
            <a:ext cx="2329200" cy="1430261"/>
          </a:xfrm>
          <a:prstGeom prst="rect">
            <a:avLst/>
          </a:prstGeom>
        </p:spPr>
      </p:pic>
    </p:spTree>
    <p:extLst>
      <p:ext uri="{BB962C8B-B14F-4D97-AF65-F5344CB8AC3E}">
        <p14:creationId xmlns:p14="http://schemas.microsoft.com/office/powerpoint/2010/main" val="6400599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5" name="object 8">
            <a:extLst>
              <a:ext uri="{FF2B5EF4-FFF2-40B4-BE49-F238E27FC236}">
                <a16:creationId xmlns:a16="http://schemas.microsoft.com/office/drawing/2014/main" id="{42CCE936-5BBF-DE4D-BF81-CCF88A6C6680}"/>
              </a:ext>
            </a:extLst>
          </p:cNvPr>
          <p:cNvSpPr/>
          <p:nvPr/>
        </p:nvSpPr>
        <p:spPr>
          <a:xfrm>
            <a:off x="569361" y="1110350"/>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sz="134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3"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Tree>
    <p:extLst>
      <p:ext uri="{BB962C8B-B14F-4D97-AF65-F5344CB8AC3E}">
        <p14:creationId xmlns:p14="http://schemas.microsoft.com/office/powerpoint/2010/main" val="12265802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sommaire + annex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5" name="object 8">
            <a:extLst>
              <a:ext uri="{FF2B5EF4-FFF2-40B4-BE49-F238E27FC236}">
                <a16:creationId xmlns:a16="http://schemas.microsoft.com/office/drawing/2014/main" id="{42CCE936-5BBF-DE4D-BF81-CCF88A6C6680}"/>
              </a:ext>
            </a:extLst>
          </p:cNvPr>
          <p:cNvSpPr/>
          <p:nvPr/>
        </p:nvSpPr>
        <p:spPr>
          <a:xfrm>
            <a:off x="569361" y="1110350"/>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sz="134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3"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
        <p:nvSpPr>
          <p:cNvPr id="24" name="Espace réservé du tableau 23">
            <a:extLst>
              <a:ext uri="{FF2B5EF4-FFF2-40B4-BE49-F238E27FC236}">
                <a16:creationId xmlns:a16="http://schemas.microsoft.com/office/drawing/2014/main" id="{927C3634-8E02-B84E-8C5E-4E311C35A795}"/>
              </a:ext>
            </a:extLst>
          </p:cNvPr>
          <p:cNvSpPr>
            <a:spLocks noGrp="1"/>
          </p:cNvSpPr>
          <p:nvPr>
            <p:ph type="tbl" sz="quarter" idx="11" hasCustomPrompt="1"/>
          </p:nvPr>
        </p:nvSpPr>
        <p:spPr>
          <a:xfrm>
            <a:off x="7442201" y="1415142"/>
            <a:ext cx="3302000" cy="2520000"/>
          </a:xfrm>
        </p:spPr>
        <p:txBody>
          <a:bodyPr>
            <a:normAutofit/>
          </a:bodyPr>
          <a:lstStyle>
            <a:lvl1pPr marL="0" indent="0">
              <a:buFontTx/>
              <a:buNone/>
              <a:defRPr sz="2601">
                <a:solidFill>
                  <a:schemeClr val="tx1"/>
                </a:solidFill>
                <a:latin typeface="Libre Baskerville" panose="02000000000000000000" pitchFamily="2" charset="0"/>
              </a:defRPr>
            </a:lvl1pPr>
          </a:lstStyle>
          <a:p>
            <a:r>
              <a:rPr lang="fr-FR" dirty="0">
                <a:latin typeface="Libre Baskerville" panose="02000000000000000000" pitchFamily="2" charset="0"/>
              </a:rPr>
              <a:t>Annexes</a:t>
            </a:r>
            <a:endParaRPr lang="fr-FR" dirty="0"/>
          </a:p>
        </p:txBody>
      </p:sp>
    </p:spTree>
    <p:extLst>
      <p:ext uri="{BB962C8B-B14F-4D97-AF65-F5344CB8AC3E}">
        <p14:creationId xmlns:p14="http://schemas.microsoft.com/office/powerpoint/2010/main" val="3266457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478" userDrawn="1">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3_sommaire">
    <p:spTree>
      <p:nvGrpSpPr>
        <p:cNvPr id="1" name=""/>
        <p:cNvGrpSpPr/>
        <p:nvPr/>
      </p:nvGrpSpPr>
      <p:grpSpPr>
        <a:xfrm>
          <a:off x="0" y="0"/>
          <a:ext cx="0" cy="0"/>
          <a:chOff x="0" y="0"/>
          <a:chExt cx="0" cy="0"/>
        </a:xfrm>
      </p:grpSpPr>
      <p:pic>
        <p:nvPicPr>
          <p:cNvPr id="7" name="Espace réservé pour une image  24">
            <a:extLst>
              <a:ext uri="{FF2B5EF4-FFF2-40B4-BE49-F238E27FC236}">
                <a16:creationId xmlns:a16="http://schemas.microsoft.com/office/drawing/2014/main" id="{41B280ED-6F2F-41D3-9E7F-6F97C60C69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8"/>
          <a:stretch/>
        </p:blipFill>
        <p:spPr>
          <a:xfrm>
            <a:off x="-15510" y="0"/>
            <a:ext cx="1220751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5" name="object 8">
            <a:extLst>
              <a:ext uri="{FF2B5EF4-FFF2-40B4-BE49-F238E27FC236}">
                <a16:creationId xmlns:a16="http://schemas.microsoft.com/office/drawing/2014/main" id="{42CCE936-5BBF-DE4D-BF81-CCF88A6C6680}"/>
              </a:ext>
            </a:extLst>
          </p:cNvPr>
          <p:cNvSpPr/>
          <p:nvPr/>
        </p:nvSpPr>
        <p:spPr>
          <a:xfrm>
            <a:off x="569361" y="1110350"/>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52000"/>
            </a:srgbClr>
          </a:solidFill>
        </p:spPr>
        <p:txBody>
          <a:bodyPr wrap="square" lIns="0" tIns="0" rIns="0" bIns="0" rtlCol="0"/>
          <a:lstStyle/>
          <a:p>
            <a:endParaRPr sz="134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3"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Tree>
    <p:extLst>
      <p:ext uri="{BB962C8B-B14F-4D97-AF65-F5344CB8AC3E}">
        <p14:creationId xmlns:p14="http://schemas.microsoft.com/office/powerpoint/2010/main" val="4774001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2_sommaire + annexes">
    <p:spTree>
      <p:nvGrpSpPr>
        <p:cNvPr id="1" name=""/>
        <p:cNvGrpSpPr/>
        <p:nvPr/>
      </p:nvGrpSpPr>
      <p:grpSpPr>
        <a:xfrm>
          <a:off x="0" y="0"/>
          <a:ext cx="0" cy="0"/>
          <a:chOff x="0" y="0"/>
          <a:chExt cx="0" cy="0"/>
        </a:xfrm>
      </p:grpSpPr>
      <p:pic>
        <p:nvPicPr>
          <p:cNvPr id="7" name="Espace réservé pour une image  24">
            <a:extLst>
              <a:ext uri="{FF2B5EF4-FFF2-40B4-BE49-F238E27FC236}">
                <a16:creationId xmlns:a16="http://schemas.microsoft.com/office/drawing/2014/main" id="{FB0D9A0F-8AC4-4839-AA78-C1E28442D5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8"/>
          <a:stretch/>
        </p:blipFill>
        <p:spPr>
          <a:xfrm>
            <a:off x="-15510" y="0"/>
            <a:ext cx="1220751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5" name="object 8">
            <a:extLst>
              <a:ext uri="{FF2B5EF4-FFF2-40B4-BE49-F238E27FC236}">
                <a16:creationId xmlns:a16="http://schemas.microsoft.com/office/drawing/2014/main" id="{42CCE936-5BBF-DE4D-BF81-CCF88A6C6680}"/>
              </a:ext>
            </a:extLst>
          </p:cNvPr>
          <p:cNvSpPr/>
          <p:nvPr/>
        </p:nvSpPr>
        <p:spPr>
          <a:xfrm>
            <a:off x="569361" y="1110350"/>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52000"/>
            </a:srgbClr>
          </a:solidFill>
        </p:spPr>
        <p:txBody>
          <a:bodyPr wrap="square" lIns="0" tIns="0" rIns="0" bIns="0" rtlCol="0"/>
          <a:lstStyle/>
          <a:p>
            <a:endParaRPr sz="134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3"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
        <p:nvSpPr>
          <p:cNvPr id="24" name="Espace réservé du tableau 23">
            <a:extLst>
              <a:ext uri="{FF2B5EF4-FFF2-40B4-BE49-F238E27FC236}">
                <a16:creationId xmlns:a16="http://schemas.microsoft.com/office/drawing/2014/main" id="{927C3634-8E02-B84E-8C5E-4E311C35A795}"/>
              </a:ext>
            </a:extLst>
          </p:cNvPr>
          <p:cNvSpPr>
            <a:spLocks noGrp="1"/>
          </p:cNvSpPr>
          <p:nvPr>
            <p:ph type="tbl" sz="quarter" idx="11" hasCustomPrompt="1"/>
          </p:nvPr>
        </p:nvSpPr>
        <p:spPr>
          <a:xfrm>
            <a:off x="7442201" y="1415142"/>
            <a:ext cx="3302000" cy="2520000"/>
          </a:xfrm>
        </p:spPr>
        <p:txBody>
          <a:bodyPr>
            <a:normAutofit/>
          </a:bodyPr>
          <a:lstStyle>
            <a:lvl1pPr marL="0" indent="0">
              <a:buFontTx/>
              <a:buNone/>
              <a:defRPr sz="2601">
                <a:solidFill>
                  <a:schemeClr val="tx1"/>
                </a:solidFill>
                <a:latin typeface="Libre Baskerville" panose="02000000000000000000" pitchFamily="2" charset="0"/>
              </a:defRPr>
            </a:lvl1pPr>
          </a:lstStyle>
          <a:p>
            <a:r>
              <a:rPr lang="fr-FR" dirty="0">
                <a:latin typeface="Libre Baskerville" panose="02000000000000000000" pitchFamily="2" charset="0"/>
              </a:rPr>
              <a:t>Annexes</a:t>
            </a:r>
            <a:endParaRPr lang="fr-FR" dirty="0"/>
          </a:p>
        </p:txBody>
      </p:sp>
    </p:spTree>
    <p:extLst>
      <p:ext uri="{BB962C8B-B14F-4D97-AF65-F5344CB8AC3E}">
        <p14:creationId xmlns:p14="http://schemas.microsoft.com/office/powerpoint/2010/main" val="227077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478"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slide partie">
    <p:spTree>
      <p:nvGrpSpPr>
        <p:cNvPr id="1" name=""/>
        <p:cNvGrpSpPr/>
        <p:nvPr/>
      </p:nvGrpSpPr>
      <p:grpSpPr>
        <a:xfrm>
          <a:off x="0" y="0"/>
          <a:ext cx="0" cy="0"/>
          <a:chOff x="0" y="0"/>
          <a:chExt cx="0" cy="0"/>
        </a:xfrm>
      </p:grpSpPr>
      <p:pic>
        <p:nvPicPr>
          <p:cNvPr id="18" name="Image 17" descr="Une image contenant extérieur, nature, montagne, vague&#10;&#10;Description générée automatiquement">
            <a:extLst>
              <a:ext uri="{FF2B5EF4-FFF2-40B4-BE49-F238E27FC236}">
                <a16:creationId xmlns:a16="http://schemas.microsoft.com/office/drawing/2014/main" id="{4040A7BB-7494-4BA4-ABFE-BF5548C6AB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8"/>
          <a:stretch/>
        </p:blipFill>
        <p:spPr>
          <a:xfrm>
            <a:off x="2" y="-11016"/>
            <a:ext cx="12210354" cy="6869016"/>
          </a:xfrm>
          <a:prstGeom prst="rect">
            <a:avLst/>
          </a:prstGeom>
        </p:spPr>
      </p:pic>
      <p:pic>
        <p:nvPicPr>
          <p:cNvPr id="19" name="Graphique 18">
            <a:extLst>
              <a:ext uri="{FF2B5EF4-FFF2-40B4-BE49-F238E27FC236}">
                <a16:creationId xmlns:a16="http://schemas.microsoft.com/office/drawing/2014/main" id="{ED7B102A-0F54-4DD0-8459-55798153D9B4}"/>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064" t="17454" b="11781"/>
          <a:stretch/>
        </p:blipFill>
        <p:spPr>
          <a:xfrm>
            <a:off x="3" y="-11016"/>
            <a:ext cx="12202665" cy="6869016"/>
          </a:xfrm>
          <a:prstGeom prst="rect">
            <a:avLst/>
          </a:prstGeom>
        </p:spPr>
      </p:pic>
      <p:sp>
        <p:nvSpPr>
          <p:cNvPr id="20" name="object 7">
            <a:extLst>
              <a:ext uri="{FF2B5EF4-FFF2-40B4-BE49-F238E27FC236}">
                <a16:creationId xmlns:a16="http://schemas.microsoft.com/office/drawing/2014/main" id="{BAF11076-A1F2-437B-8026-BD80654CBEAE}"/>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21" name="Titre 1">
            <a:extLst>
              <a:ext uri="{FF2B5EF4-FFF2-40B4-BE49-F238E27FC236}">
                <a16:creationId xmlns:a16="http://schemas.microsoft.com/office/drawing/2014/main" id="{87A022DC-DBE9-47FF-AE2A-BA25CE17CA73}"/>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22" name="Espace réservé du texte 2">
            <a:extLst>
              <a:ext uri="{FF2B5EF4-FFF2-40B4-BE49-F238E27FC236}">
                <a16:creationId xmlns:a16="http://schemas.microsoft.com/office/drawing/2014/main" id="{EE959FE9-C58C-4A51-9552-8D0BC7F68AA7}"/>
              </a:ext>
            </a:extLst>
          </p:cNvPr>
          <p:cNvSpPr>
            <a:spLocks noGrp="1"/>
          </p:cNvSpPr>
          <p:nvPr>
            <p:ph type="body" idx="1" hasCustomPrompt="1"/>
          </p:nvPr>
        </p:nvSpPr>
        <p:spPr>
          <a:xfrm>
            <a:off x="467362" y="3598520"/>
            <a:ext cx="9374473"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0061F539-1E8E-472D-B567-F927D3F36303}"/>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5026371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slide partie">
    <p:spTree>
      <p:nvGrpSpPr>
        <p:cNvPr id="1" name=""/>
        <p:cNvGrpSpPr/>
        <p:nvPr/>
      </p:nvGrpSpPr>
      <p:grpSpPr>
        <a:xfrm>
          <a:off x="0" y="0"/>
          <a:ext cx="0" cy="0"/>
          <a:chOff x="0" y="0"/>
          <a:chExt cx="0" cy="0"/>
        </a:xfrm>
      </p:grpSpPr>
      <p:pic>
        <p:nvPicPr>
          <p:cNvPr id="8" name="Image 7" descr="Une image contenant herbe, plante, arbre&#10;&#10;Description générée automatiquement">
            <a:extLst>
              <a:ext uri="{FF2B5EF4-FFF2-40B4-BE49-F238E27FC236}">
                <a16:creationId xmlns:a16="http://schemas.microsoft.com/office/drawing/2014/main" id="{786C0873-2CDA-42CD-B756-1B01CCEC97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900" y="1"/>
            <a:ext cx="12232364" cy="6858000"/>
          </a:xfrm>
          <a:prstGeom prst="rect">
            <a:avLst/>
          </a:prstGeom>
        </p:spPr>
      </p:pic>
      <p:pic>
        <p:nvPicPr>
          <p:cNvPr id="10" name="Graphique 9">
            <a:extLst>
              <a:ext uri="{FF2B5EF4-FFF2-40B4-BE49-F238E27FC236}">
                <a16:creationId xmlns:a16="http://schemas.microsoft.com/office/drawing/2014/main" id="{7DD0B488-D492-41A2-A87E-44ECE41B441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624" t="17815" b="12233"/>
          <a:stretch/>
        </p:blipFill>
        <p:spPr>
          <a:xfrm>
            <a:off x="-29898" y="-1"/>
            <a:ext cx="12244722" cy="6858000"/>
          </a:xfrm>
          <a:prstGeom prst="rect">
            <a:avLst/>
          </a:prstGeom>
        </p:spPr>
      </p:pic>
      <p:sp>
        <p:nvSpPr>
          <p:cNvPr id="11" name="object 7">
            <a:extLst>
              <a:ext uri="{FF2B5EF4-FFF2-40B4-BE49-F238E27FC236}">
                <a16:creationId xmlns:a16="http://schemas.microsoft.com/office/drawing/2014/main" id="{644804F1-C018-4069-9D64-7A02EDFB9AFC}"/>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2" name="Titre 1">
            <a:extLst>
              <a:ext uri="{FF2B5EF4-FFF2-40B4-BE49-F238E27FC236}">
                <a16:creationId xmlns:a16="http://schemas.microsoft.com/office/drawing/2014/main" id="{3630600F-0991-477A-A575-6C7E0E6CE925}"/>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8" name="Espace réservé du texte 2">
            <a:extLst>
              <a:ext uri="{FF2B5EF4-FFF2-40B4-BE49-F238E27FC236}">
                <a16:creationId xmlns:a16="http://schemas.microsoft.com/office/drawing/2014/main" id="{6C89F597-0728-424F-A92B-B656176FF28B}"/>
              </a:ext>
            </a:extLst>
          </p:cNvPr>
          <p:cNvSpPr>
            <a:spLocks noGrp="1"/>
          </p:cNvSpPr>
          <p:nvPr>
            <p:ph type="body" idx="1" hasCustomPrompt="1"/>
          </p:nvPr>
        </p:nvSpPr>
        <p:spPr>
          <a:xfrm>
            <a:off x="467362" y="3598520"/>
            <a:ext cx="9884338"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9" name="Espace réservé du texte 5">
            <a:extLst>
              <a:ext uri="{FF2B5EF4-FFF2-40B4-BE49-F238E27FC236}">
                <a16:creationId xmlns:a16="http://schemas.microsoft.com/office/drawing/2014/main" id="{C95229FD-A20B-4EAD-A276-351235A5472B}"/>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4168842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2_slide partie">
    <p:spTree>
      <p:nvGrpSpPr>
        <p:cNvPr id="1" name=""/>
        <p:cNvGrpSpPr/>
        <p:nvPr/>
      </p:nvGrpSpPr>
      <p:grpSpPr>
        <a:xfrm>
          <a:off x="0" y="0"/>
          <a:ext cx="0" cy="0"/>
          <a:chOff x="0" y="0"/>
          <a:chExt cx="0" cy="0"/>
        </a:xfrm>
      </p:grpSpPr>
      <p:pic>
        <p:nvPicPr>
          <p:cNvPr id="9" name="Image 8" descr="Une image contenant extérieur, insecte&#10;&#10;Description générée automatiquement">
            <a:extLst>
              <a:ext uri="{FF2B5EF4-FFF2-40B4-BE49-F238E27FC236}">
                <a16:creationId xmlns:a16="http://schemas.microsoft.com/office/drawing/2014/main" id="{5E6018AE-B58A-4E48-BB0E-3815733ECF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0" cy="6878266"/>
          </a:xfrm>
          <a:prstGeom prst="rect">
            <a:avLst/>
          </a:prstGeom>
        </p:spPr>
      </p:pic>
      <p:pic>
        <p:nvPicPr>
          <p:cNvPr id="13" name="Graphique 12">
            <a:extLst>
              <a:ext uri="{FF2B5EF4-FFF2-40B4-BE49-F238E27FC236}">
                <a16:creationId xmlns:a16="http://schemas.microsoft.com/office/drawing/2014/main" id="{C1FF46FB-1D7C-4A3B-9E21-621052D8DBE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 y="-14991"/>
            <a:ext cx="12177007" cy="6893255"/>
          </a:xfrm>
          <a:prstGeom prst="rect">
            <a:avLst/>
          </a:prstGeom>
        </p:spPr>
      </p:pic>
      <p:sp>
        <p:nvSpPr>
          <p:cNvPr id="14" name="object 7">
            <a:extLst>
              <a:ext uri="{FF2B5EF4-FFF2-40B4-BE49-F238E27FC236}">
                <a16:creationId xmlns:a16="http://schemas.microsoft.com/office/drawing/2014/main" id="{A879BD9E-5AF2-42D2-93B1-B42A65472B6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5" name="Titre 1">
            <a:extLst>
              <a:ext uri="{FF2B5EF4-FFF2-40B4-BE49-F238E27FC236}">
                <a16:creationId xmlns:a16="http://schemas.microsoft.com/office/drawing/2014/main" id="{378C51EB-A1EF-42B6-A334-7F9096F521A5}"/>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56387151-C92C-4669-BCE6-69906A2014D6}"/>
              </a:ext>
            </a:extLst>
          </p:cNvPr>
          <p:cNvSpPr>
            <a:spLocks noGrp="1"/>
          </p:cNvSpPr>
          <p:nvPr>
            <p:ph type="body" idx="1" hasCustomPrompt="1"/>
          </p:nvPr>
        </p:nvSpPr>
        <p:spPr>
          <a:xfrm>
            <a:off x="467360" y="3598520"/>
            <a:ext cx="10643465"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9083BB2F-27A3-4144-A306-4B4E044BB107}"/>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1187151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Vs x 5">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5" name="Group 4">
            <a:extLst>
              <a:ext uri="{FF2B5EF4-FFF2-40B4-BE49-F238E27FC236}">
                <a16:creationId xmlns:a16="http://schemas.microsoft.com/office/drawing/2014/main" id="{330C3E77-2DEA-48E0-A922-705BA351246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6" name="Freeform 5">
              <a:extLst>
                <a:ext uri="{FF2B5EF4-FFF2-40B4-BE49-F238E27FC236}">
                  <a16:creationId xmlns:a16="http://schemas.microsoft.com/office/drawing/2014/main" id="{A6A79838-7871-46CB-AF42-223FA5C0049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250DD141-FB76-4AC5-A028-9F5A9AFFCF7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D3676A73-6629-4473-89CA-961B7EB2C32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CB8B6674-CED8-4EC9-89A5-606BC6868336}"/>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496F5DAB-5C96-46E9-ADA5-02D96022F36A}"/>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254944736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3_slide partie">
    <p:spTree>
      <p:nvGrpSpPr>
        <p:cNvPr id="1" name=""/>
        <p:cNvGrpSpPr/>
        <p:nvPr/>
      </p:nvGrpSpPr>
      <p:grpSpPr>
        <a:xfrm>
          <a:off x="0" y="0"/>
          <a:ext cx="0" cy="0"/>
          <a:chOff x="0" y="0"/>
          <a:chExt cx="0" cy="0"/>
        </a:xfrm>
      </p:grpSpPr>
      <p:pic>
        <p:nvPicPr>
          <p:cNvPr id="8" name="Image 7" descr="Une image contenant ciel&#10;&#10;Description générée automatiquement">
            <a:extLst>
              <a:ext uri="{FF2B5EF4-FFF2-40B4-BE49-F238E27FC236}">
                <a16:creationId xmlns:a16="http://schemas.microsoft.com/office/drawing/2014/main" id="{2A1BDD71-BB02-47C3-94A6-BC97B1308E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3" y="1"/>
            <a:ext cx="12202475" cy="6858000"/>
          </a:xfrm>
          <a:prstGeom prst="rect">
            <a:avLst/>
          </a:prstGeom>
        </p:spPr>
      </p:pic>
      <p:pic>
        <p:nvPicPr>
          <p:cNvPr id="10" name="Graphique 9">
            <a:extLst>
              <a:ext uri="{FF2B5EF4-FFF2-40B4-BE49-F238E27FC236}">
                <a16:creationId xmlns:a16="http://schemas.microsoft.com/office/drawing/2014/main" id="{6B9B7E6A-F7D1-43F3-B6E4-BEFE5787B87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1" name="object 7">
            <a:extLst>
              <a:ext uri="{FF2B5EF4-FFF2-40B4-BE49-F238E27FC236}">
                <a16:creationId xmlns:a16="http://schemas.microsoft.com/office/drawing/2014/main" id="{1B35ADFB-67E1-4CB3-A7A8-CAAE2FD328F4}"/>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2" name="Titre 1">
            <a:extLst>
              <a:ext uri="{FF2B5EF4-FFF2-40B4-BE49-F238E27FC236}">
                <a16:creationId xmlns:a16="http://schemas.microsoft.com/office/drawing/2014/main" id="{E437DDB3-FD79-4500-BC53-F0C77CD3CB88}"/>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8" name="Espace réservé du texte 2">
            <a:extLst>
              <a:ext uri="{FF2B5EF4-FFF2-40B4-BE49-F238E27FC236}">
                <a16:creationId xmlns:a16="http://schemas.microsoft.com/office/drawing/2014/main" id="{97418EBC-D489-43AB-85C6-97D5ECB045F6}"/>
              </a:ext>
            </a:extLst>
          </p:cNvPr>
          <p:cNvSpPr>
            <a:spLocks noGrp="1"/>
          </p:cNvSpPr>
          <p:nvPr>
            <p:ph type="body" idx="1" hasCustomPrompt="1"/>
          </p:nvPr>
        </p:nvSpPr>
        <p:spPr>
          <a:xfrm>
            <a:off x="467359" y="3598520"/>
            <a:ext cx="11626272"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9" name="Espace réservé du texte 5">
            <a:extLst>
              <a:ext uri="{FF2B5EF4-FFF2-40B4-BE49-F238E27FC236}">
                <a16:creationId xmlns:a16="http://schemas.microsoft.com/office/drawing/2014/main" id="{D4C2C11E-58FA-450F-8AC8-58C44696BA6D}"/>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20251968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7_slide partie">
    <p:spTree>
      <p:nvGrpSpPr>
        <p:cNvPr id="1" name=""/>
        <p:cNvGrpSpPr/>
        <p:nvPr/>
      </p:nvGrpSpPr>
      <p:grpSpPr>
        <a:xfrm>
          <a:off x="0" y="0"/>
          <a:ext cx="0" cy="0"/>
          <a:chOff x="0" y="0"/>
          <a:chExt cx="0" cy="0"/>
        </a:xfrm>
      </p:grpSpPr>
      <p:pic>
        <p:nvPicPr>
          <p:cNvPr id="6" name="Image 5" descr="Une image contenant nature, vert&#10;&#10;Description générée automatiquement">
            <a:extLst>
              <a:ext uri="{FF2B5EF4-FFF2-40B4-BE49-F238E27FC236}">
                <a16:creationId xmlns:a16="http://schemas.microsoft.com/office/drawing/2014/main" id="{53729431-9C8B-424B-AF2C-5E7C560778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0"/>
            <a:ext cx="12191999" cy="6858000"/>
          </a:xfrm>
          <a:prstGeom prst="rect">
            <a:avLst/>
          </a:prstGeom>
        </p:spPr>
      </p:pic>
      <p:pic>
        <p:nvPicPr>
          <p:cNvPr id="19" name="Graphique 18">
            <a:extLst>
              <a:ext uri="{FF2B5EF4-FFF2-40B4-BE49-F238E27FC236}">
                <a16:creationId xmlns:a16="http://schemas.microsoft.com/office/drawing/2014/main" id="{F7C47546-9AA6-49FE-89BD-0C108EEEED4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6" name="Titre 1">
            <a:extLst>
              <a:ext uri="{FF2B5EF4-FFF2-40B4-BE49-F238E27FC236}">
                <a16:creationId xmlns:a16="http://schemas.microsoft.com/office/drawing/2014/main" id="{41BC1A5D-9971-4004-9087-3AD8687CA138}"/>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7" name="Espace réservé du texte 2">
            <a:extLst>
              <a:ext uri="{FF2B5EF4-FFF2-40B4-BE49-F238E27FC236}">
                <a16:creationId xmlns:a16="http://schemas.microsoft.com/office/drawing/2014/main" id="{2F7705E1-610C-47C3-B50E-6FDDA4E27AC3}"/>
              </a:ext>
            </a:extLst>
          </p:cNvPr>
          <p:cNvSpPr>
            <a:spLocks noGrp="1"/>
          </p:cNvSpPr>
          <p:nvPr>
            <p:ph type="body" idx="1" hasCustomPrompt="1"/>
          </p:nvPr>
        </p:nvSpPr>
        <p:spPr>
          <a:xfrm>
            <a:off x="467362" y="3598520"/>
            <a:ext cx="9927925"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7C748457-87BA-4BF8-9281-ED97A40C2D0B}"/>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290643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9_slide partie">
    <p:spTree>
      <p:nvGrpSpPr>
        <p:cNvPr id="1" name=""/>
        <p:cNvGrpSpPr/>
        <p:nvPr/>
      </p:nvGrpSpPr>
      <p:grpSpPr>
        <a:xfrm>
          <a:off x="0" y="0"/>
          <a:ext cx="0" cy="0"/>
          <a:chOff x="0" y="0"/>
          <a:chExt cx="0" cy="0"/>
        </a:xfrm>
      </p:grpSpPr>
      <p:pic>
        <p:nvPicPr>
          <p:cNvPr id="12" name="Image 11" descr="Une image contenant bâtiment, plancher&#10;&#10;Description générée automatiquement">
            <a:extLst>
              <a:ext uri="{FF2B5EF4-FFF2-40B4-BE49-F238E27FC236}">
                <a16:creationId xmlns:a16="http://schemas.microsoft.com/office/drawing/2014/main" id="{EAB1D6F6-E4C4-4839-B9F0-88AB8EF9C4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202473" cy="6858000"/>
          </a:xfrm>
          <a:prstGeom prst="rect">
            <a:avLst/>
          </a:prstGeom>
        </p:spPr>
      </p:pic>
      <p:pic>
        <p:nvPicPr>
          <p:cNvPr id="18" name="Graphique 17">
            <a:extLst>
              <a:ext uri="{FF2B5EF4-FFF2-40B4-BE49-F238E27FC236}">
                <a16:creationId xmlns:a16="http://schemas.microsoft.com/office/drawing/2014/main" id="{956B3FDB-3C73-41E1-8059-B49C7F722ED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183" b="11900"/>
          <a:stretch/>
        </p:blipFill>
        <p:spPr>
          <a:xfrm>
            <a:off x="2" y="4"/>
            <a:ext cx="12202473" cy="6857999"/>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5" name="Titre 1">
            <a:extLst>
              <a:ext uri="{FF2B5EF4-FFF2-40B4-BE49-F238E27FC236}">
                <a16:creationId xmlns:a16="http://schemas.microsoft.com/office/drawing/2014/main" id="{FDE9B885-98AA-463C-AEA3-8409B0EFD198}"/>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1A8A3374-0AC0-48DE-A434-146656D5300F}"/>
              </a:ext>
            </a:extLst>
          </p:cNvPr>
          <p:cNvSpPr>
            <a:spLocks noGrp="1"/>
          </p:cNvSpPr>
          <p:nvPr>
            <p:ph type="body" idx="1" hasCustomPrompt="1"/>
          </p:nvPr>
        </p:nvSpPr>
        <p:spPr>
          <a:xfrm>
            <a:off x="467361" y="3598520"/>
            <a:ext cx="11626271"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C6D61C1C-845C-4122-B340-A7F64D8286A6}"/>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630976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0_slide partie">
    <p:spTree>
      <p:nvGrpSpPr>
        <p:cNvPr id="1" name=""/>
        <p:cNvGrpSpPr/>
        <p:nvPr/>
      </p:nvGrpSpPr>
      <p:grpSpPr>
        <a:xfrm>
          <a:off x="0" y="0"/>
          <a:ext cx="0" cy="0"/>
          <a:chOff x="0" y="0"/>
          <a:chExt cx="0" cy="0"/>
        </a:xfrm>
      </p:grpSpPr>
      <p:pic>
        <p:nvPicPr>
          <p:cNvPr id="5" name="Image 4" descr="Une image contenant vert, pierre&#10;&#10;Description générée automatiquement">
            <a:extLst>
              <a:ext uri="{FF2B5EF4-FFF2-40B4-BE49-F238E27FC236}">
                <a16:creationId xmlns:a16="http://schemas.microsoft.com/office/drawing/2014/main" id="{9CCA6890-AD55-4C35-8607-F16B08F6BB3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
          <a:stretch/>
        </p:blipFill>
        <p:spPr>
          <a:xfrm>
            <a:off x="-15497" y="0"/>
            <a:ext cx="12212948" cy="6858000"/>
          </a:xfrm>
          <a:prstGeom prst="rect">
            <a:avLst/>
          </a:prstGeom>
        </p:spPr>
      </p:pic>
      <p:pic>
        <p:nvPicPr>
          <p:cNvPr id="17" name="Graphique 16">
            <a:extLst>
              <a:ext uri="{FF2B5EF4-FFF2-40B4-BE49-F238E27FC236}">
                <a16:creationId xmlns:a16="http://schemas.microsoft.com/office/drawing/2014/main" id="{DCE61E42-D779-4CC3-8141-EB03B4E694C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287" b="11900"/>
          <a:stretch/>
        </p:blipFill>
        <p:spPr>
          <a:xfrm>
            <a:off x="0" y="10080"/>
            <a:ext cx="12187988" cy="6847921"/>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3" name="Titre 1">
            <a:extLst>
              <a:ext uri="{FF2B5EF4-FFF2-40B4-BE49-F238E27FC236}">
                <a16:creationId xmlns:a16="http://schemas.microsoft.com/office/drawing/2014/main" id="{A2A56539-B4E6-4376-83CA-43E00D1D17D5}"/>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5" name="Espace réservé du texte 2">
            <a:extLst>
              <a:ext uri="{FF2B5EF4-FFF2-40B4-BE49-F238E27FC236}">
                <a16:creationId xmlns:a16="http://schemas.microsoft.com/office/drawing/2014/main" id="{A56ED3A8-13BD-47B1-B983-1CEAD1696226}"/>
              </a:ext>
            </a:extLst>
          </p:cNvPr>
          <p:cNvSpPr>
            <a:spLocks noGrp="1"/>
          </p:cNvSpPr>
          <p:nvPr>
            <p:ph type="body" idx="1" hasCustomPrompt="1"/>
          </p:nvPr>
        </p:nvSpPr>
        <p:spPr>
          <a:xfrm>
            <a:off x="467362" y="3598520"/>
            <a:ext cx="11720629"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6" name="Espace réservé du texte 5">
            <a:extLst>
              <a:ext uri="{FF2B5EF4-FFF2-40B4-BE49-F238E27FC236}">
                <a16:creationId xmlns:a16="http://schemas.microsoft.com/office/drawing/2014/main" id="{AB25821F-D11D-4CE8-A4BA-B97A29850C7F}"/>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171652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11_slide parti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4CE114F-D343-4FB1-82EA-9B8032C9BAC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996" y="1"/>
            <a:ext cx="12233470" cy="6858000"/>
          </a:xfrm>
          <a:prstGeom prst="rect">
            <a:avLst/>
          </a:prstGeom>
        </p:spPr>
      </p:pic>
      <p:pic>
        <p:nvPicPr>
          <p:cNvPr id="19" name="Graphique 18">
            <a:extLst>
              <a:ext uri="{FF2B5EF4-FFF2-40B4-BE49-F238E27FC236}">
                <a16:creationId xmlns:a16="http://schemas.microsoft.com/office/drawing/2014/main" id="{A6F65902-5FD1-4DB0-8D42-1A3D60E78A2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204" t="17610" b="11703"/>
          <a:stretch/>
        </p:blipFill>
        <p:spPr>
          <a:xfrm>
            <a:off x="-30994" y="-14991"/>
            <a:ext cx="12238704"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6" name="Titre 1">
            <a:extLst>
              <a:ext uri="{FF2B5EF4-FFF2-40B4-BE49-F238E27FC236}">
                <a16:creationId xmlns:a16="http://schemas.microsoft.com/office/drawing/2014/main" id="{B79156F5-2261-46A0-B739-A01B07CDAB74}"/>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7" name="Espace réservé du texte 2">
            <a:extLst>
              <a:ext uri="{FF2B5EF4-FFF2-40B4-BE49-F238E27FC236}">
                <a16:creationId xmlns:a16="http://schemas.microsoft.com/office/drawing/2014/main" id="{DCBCAEEE-35C8-4E9A-B558-6F9E29236520}"/>
              </a:ext>
            </a:extLst>
          </p:cNvPr>
          <p:cNvSpPr>
            <a:spLocks noGrp="1"/>
          </p:cNvSpPr>
          <p:nvPr>
            <p:ph type="body" idx="1" hasCustomPrompt="1"/>
          </p:nvPr>
        </p:nvSpPr>
        <p:spPr>
          <a:xfrm>
            <a:off x="467359" y="3598520"/>
            <a:ext cx="11626272"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CC02BD58-DC22-4CC4-BDA3-F315B80D0153}"/>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2176677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12_slide partie">
    <p:spTree>
      <p:nvGrpSpPr>
        <p:cNvPr id="1" name=""/>
        <p:cNvGrpSpPr/>
        <p:nvPr/>
      </p:nvGrpSpPr>
      <p:grpSpPr>
        <a:xfrm>
          <a:off x="0" y="0"/>
          <a:ext cx="0" cy="0"/>
          <a:chOff x="0" y="0"/>
          <a:chExt cx="0" cy="0"/>
        </a:xfrm>
      </p:grpSpPr>
      <p:pic>
        <p:nvPicPr>
          <p:cNvPr id="5" name="Image 4" descr="Une image contenant ciel, extérieur&#10;&#10;Description générée automatiquement">
            <a:extLst>
              <a:ext uri="{FF2B5EF4-FFF2-40B4-BE49-F238E27FC236}">
                <a16:creationId xmlns:a16="http://schemas.microsoft.com/office/drawing/2014/main" id="{C736CE74-2968-402B-B8FB-A652ED5C1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
            <a:ext cx="12186976" cy="6878265"/>
          </a:xfrm>
          <a:prstGeom prst="rect">
            <a:avLst/>
          </a:prstGeom>
        </p:spPr>
      </p:pic>
      <p:pic>
        <p:nvPicPr>
          <p:cNvPr id="18" name="Graphique 17">
            <a:extLst>
              <a:ext uri="{FF2B5EF4-FFF2-40B4-BE49-F238E27FC236}">
                <a16:creationId xmlns:a16="http://schemas.microsoft.com/office/drawing/2014/main" id="{DD7C012E-FB85-4C57-AE99-BCF40DD3953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3" name="Titre 1">
            <a:extLst>
              <a:ext uri="{FF2B5EF4-FFF2-40B4-BE49-F238E27FC236}">
                <a16:creationId xmlns:a16="http://schemas.microsoft.com/office/drawing/2014/main" id="{3B45A5BB-6FC7-4FCE-B230-9C216914E04E}"/>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04C36FBE-FC3D-490D-8CB7-C182503B8963}"/>
              </a:ext>
            </a:extLst>
          </p:cNvPr>
          <p:cNvSpPr>
            <a:spLocks noGrp="1"/>
          </p:cNvSpPr>
          <p:nvPr>
            <p:ph type="body" idx="1" hasCustomPrompt="1"/>
          </p:nvPr>
        </p:nvSpPr>
        <p:spPr>
          <a:xfrm>
            <a:off x="467361" y="3598520"/>
            <a:ext cx="11719617"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148AC9C7-D275-4CD2-BF87-FFB1985F9448}"/>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225306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13_slide partie">
    <p:spTree>
      <p:nvGrpSpPr>
        <p:cNvPr id="1" name=""/>
        <p:cNvGrpSpPr/>
        <p:nvPr/>
      </p:nvGrpSpPr>
      <p:grpSpPr>
        <a:xfrm>
          <a:off x="0" y="0"/>
          <a:ext cx="0" cy="0"/>
          <a:chOff x="0" y="0"/>
          <a:chExt cx="0" cy="0"/>
        </a:xfrm>
      </p:grpSpPr>
      <p:pic>
        <p:nvPicPr>
          <p:cNvPr id="6" name="Image 5" descr="Une image contenant plafond&#10;&#10;Description générée automatiquement">
            <a:extLst>
              <a:ext uri="{FF2B5EF4-FFF2-40B4-BE49-F238E27FC236}">
                <a16:creationId xmlns:a16="http://schemas.microsoft.com/office/drawing/2014/main" id="{AA1ACED0-CC02-41A2-93E6-39157C3968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209"/>
            <a:ext cx="12192000" cy="6897320"/>
          </a:xfrm>
          <a:prstGeom prst="rect">
            <a:avLst/>
          </a:prstGeom>
        </p:spPr>
      </p:pic>
      <p:pic>
        <p:nvPicPr>
          <p:cNvPr id="16" name="Graphique 15">
            <a:extLst>
              <a:ext uri="{FF2B5EF4-FFF2-40B4-BE49-F238E27FC236}">
                <a16:creationId xmlns:a16="http://schemas.microsoft.com/office/drawing/2014/main" id="{27464F20-A256-4DD5-B531-5E4E88D6ED8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Titre 1">
            <a:extLst>
              <a:ext uri="{FF2B5EF4-FFF2-40B4-BE49-F238E27FC236}">
                <a16:creationId xmlns:a16="http://schemas.microsoft.com/office/drawing/2014/main" id="{A6FCC354-8418-43A6-BB38-42225BCB1257}"/>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2" name="Espace réservé du texte 2">
            <a:extLst>
              <a:ext uri="{FF2B5EF4-FFF2-40B4-BE49-F238E27FC236}">
                <a16:creationId xmlns:a16="http://schemas.microsoft.com/office/drawing/2014/main" id="{4AD00F10-6D5C-45FE-B03C-489ED278EE4F}"/>
              </a:ext>
            </a:extLst>
          </p:cNvPr>
          <p:cNvSpPr>
            <a:spLocks noGrp="1"/>
          </p:cNvSpPr>
          <p:nvPr>
            <p:ph type="body" idx="1" hasCustomPrompt="1"/>
          </p:nvPr>
        </p:nvSpPr>
        <p:spPr>
          <a:xfrm>
            <a:off x="467361" y="3598520"/>
            <a:ext cx="11626271"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3" name="Espace réservé du texte 5">
            <a:extLst>
              <a:ext uri="{FF2B5EF4-FFF2-40B4-BE49-F238E27FC236}">
                <a16:creationId xmlns:a16="http://schemas.microsoft.com/office/drawing/2014/main" id="{A00CC777-88E1-45C2-A8D1-350DC0A7620D}"/>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16243183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14_slide parti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8CD07CE-378B-4630-BB15-30C5EC7FC8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27"/>
          <a:stretch/>
        </p:blipFill>
        <p:spPr>
          <a:xfrm>
            <a:off x="-14991" y="-14991"/>
            <a:ext cx="12217465" cy="6893255"/>
          </a:xfrm>
          <a:prstGeom prst="rect">
            <a:avLst/>
          </a:prstGeom>
        </p:spPr>
      </p:pic>
      <p:pic>
        <p:nvPicPr>
          <p:cNvPr id="24" name="Graphique 23">
            <a:extLst>
              <a:ext uri="{FF2B5EF4-FFF2-40B4-BE49-F238E27FC236}">
                <a16:creationId xmlns:a16="http://schemas.microsoft.com/office/drawing/2014/main" id="{65DFAA22-DE9A-44D8-A6F9-B793BFC08D1B}"/>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Titre 1">
            <a:extLst>
              <a:ext uri="{FF2B5EF4-FFF2-40B4-BE49-F238E27FC236}">
                <a16:creationId xmlns:a16="http://schemas.microsoft.com/office/drawing/2014/main" id="{CDC524D9-236B-4498-8BDD-C86FB70EE6D7}"/>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2" name="Espace réservé du texte 2">
            <a:extLst>
              <a:ext uri="{FF2B5EF4-FFF2-40B4-BE49-F238E27FC236}">
                <a16:creationId xmlns:a16="http://schemas.microsoft.com/office/drawing/2014/main" id="{F933AF2D-081F-407F-98F7-A880BC3DCADF}"/>
              </a:ext>
            </a:extLst>
          </p:cNvPr>
          <p:cNvSpPr>
            <a:spLocks noGrp="1"/>
          </p:cNvSpPr>
          <p:nvPr>
            <p:ph type="body" idx="1" hasCustomPrompt="1"/>
          </p:nvPr>
        </p:nvSpPr>
        <p:spPr>
          <a:xfrm>
            <a:off x="467359" y="3598520"/>
            <a:ext cx="11740350"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3" name="Espace réservé du texte 5">
            <a:extLst>
              <a:ext uri="{FF2B5EF4-FFF2-40B4-BE49-F238E27FC236}">
                <a16:creationId xmlns:a16="http://schemas.microsoft.com/office/drawing/2014/main" id="{EEF0474E-1D66-4FDB-86A8-B5B9F57A99FB}"/>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39710800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15_slide parti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5A2E2DE-0F35-45C0-8B26-6E8E551799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9"/>
          <a:stretch/>
        </p:blipFill>
        <p:spPr>
          <a:xfrm>
            <a:off x="0" y="1"/>
            <a:ext cx="12192000" cy="6858000"/>
          </a:xfrm>
          <a:prstGeom prst="rect">
            <a:avLst/>
          </a:prstGeom>
        </p:spPr>
      </p:pic>
      <p:pic>
        <p:nvPicPr>
          <p:cNvPr id="11" name="Graphique 10">
            <a:extLst>
              <a:ext uri="{FF2B5EF4-FFF2-40B4-BE49-F238E27FC236}">
                <a16:creationId xmlns:a16="http://schemas.microsoft.com/office/drawing/2014/main" id="{DFECD07A-3720-40D3-AC68-53206D0D460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287" b="11900"/>
          <a:stretch/>
        </p:blipFill>
        <p:spPr>
          <a:xfrm>
            <a:off x="0" y="10080"/>
            <a:ext cx="12187988" cy="6847921"/>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2" name="Titre 1">
            <a:extLst>
              <a:ext uri="{FF2B5EF4-FFF2-40B4-BE49-F238E27FC236}">
                <a16:creationId xmlns:a16="http://schemas.microsoft.com/office/drawing/2014/main" id="{3BCB405A-93C0-460D-BFF8-2E72078FAB6E}"/>
              </a:ext>
            </a:extLst>
          </p:cNvPr>
          <p:cNvSpPr>
            <a:spLocks noGrp="1"/>
          </p:cNvSpPr>
          <p:nvPr>
            <p:ph type="title" hasCustomPrompt="1"/>
          </p:nvPr>
        </p:nvSpPr>
        <p:spPr>
          <a:xfrm>
            <a:off x="565729" y="3277366"/>
            <a:ext cx="11626272" cy="462434"/>
          </a:xfrm>
          <a:prstGeom prst="rect">
            <a:avLst/>
          </a:prstGeom>
        </p:spPr>
        <p:txBody>
          <a:bodyPr anchor="b"/>
          <a:lstStyle>
            <a:lvl1pPr marL="0" algn="l" defTabSz="742969" rtl="0" eaLnBrk="1" latinLnBrk="0" hangingPunct="1">
              <a:lnSpc>
                <a:spcPct val="100000"/>
              </a:lnSpc>
              <a:spcBef>
                <a:spcPts val="886"/>
              </a:spcBef>
              <a:defRPr lang="fr-FR" sz="2926" b="0" i="0" kern="1200" spc="-73"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3" name="Espace réservé du texte 2">
            <a:extLst>
              <a:ext uri="{FF2B5EF4-FFF2-40B4-BE49-F238E27FC236}">
                <a16:creationId xmlns:a16="http://schemas.microsoft.com/office/drawing/2014/main" id="{979925EF-BFAD-475C-8661-C7B7CAC7ABF3}"/>
              </a:ext>
            </a:extLst>
          </p:cNvPr>
          <p:cNvSpPr>
            <a:spLocks noGrp="1"/>
          </p:cNvSpPr>
          <p:nvPr>
            <p:ph type="body" idx="1" hasCustomPrompt="1"/>
          </p:nvPr>
        </p:nvSpPr>
        <p:spPr>
          <a:xfrm>
            <a:off x="467359" y="3598520"/>
            <a:ext cx="11724642" cy="1500187"/>
          </a:xfrm>
          <a:prstGeom prst="rect">
            <a:avLst/>
          </a:prstGeom>
        </p:spPr>
        <p:txBody>
          <a:bodyPr>
            <a:noAutofit/>
          </a:bodyPr>
          <a:lstStyle>
            <a:lvl1pPr marL="0" indent="0" algn="l" defTabSz="742969" rtl="0" eaLnBrk="1" latinLnBrk="0" hangingPunct="1">
              <a:lnSpc>
                <a:spcPct val="100000"/>
              </a:lnSpc>
              <a:spcBef>
                <a:spcPts val="886"/>
              </a:spcBef>
              <a:buNone/>
              <a:defRPr lang="fr-FR" sz="2601" b="0" i="1" kern="1200" cap="none" spc="-73"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2"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5" indent="0">
              <a:buNone/>
              <a:defRPr sz="1300">
                <a:solidFill>
                  <a:schemeClr val="tx1">
                    <a:tint val="75000"/>
                  </a:schemeClr>
                </a:solidFill>
              </a:defRPr>
            </a:lvl9pPr>
          </a:lstStyle>
          <a:p>
            <a:pPr lvl="0"/>
            <a:r>
              <a:rPr lang="fr-FR" dirty="0"/>
              <a:t>cliquez pour modifier les styles du texte du masque</a:t>
            </a:r>
          </a:p>
        </p:txBody>
      </p:sp>
      <p:sp>
        <p:nvSpPr>
          <p:cNvPr id="16" name="Espace réservé du texte 5">
            <a:extLst>
              <a:ext uri="{FF2B5EF4-FFF2-40B4-BE49-F238E27FC236}">
                <a16:creationId xmlns:a16="http://schemas.microsoft.com/office/drawing/2014/main" id="{44CCFEE8-58FD-42DA-9E13-4F7F946003C6}"/>
              </a:ext>
            </a:extLst>
          </p:cNvPr>
          <p:cNvSpPr>
            <a:spLocks noGrp="1"/>
          </p:cNvSpPr>
          <p:nvPr>
            <p:ph type="body" sz="quarter" idx="12" hasCustomPrompt="1"/>
          </p:nvPr>
        </p:nvSpPr>
        <p:spPr>
          <a:xfrm>
            <a:off x="512787" y="1814716"/>
            <a:ext cx="4930070" cy="1369791"/>
          </a:xfrm>
        </p:spPr>
        <p:txBody>
          <a:bodyPr anchor="b"/>
          <a:lstStyle>
            <a:lvl1pPr>
              <a:buFontTx/>
              <a:buNone/>
              <a:defRPr lang="fr-FR" sz="39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742969" rtl="0" eaLnBrk="1" latinLnBrk="0" hangingPunct="1">
              <a:lnSpc>
                <a:spcPct val="90000"/>
              </a:lnSpc>
              <a:spcBef>
                <a:spcPts val="814"/>
              </a:spcBef>
              <a:buFontTx/>
              <a:buNone/>
            </a:pPr>
            <a:r>
              <a:rPr lang="fr-FR" dirty="0"/>
              <a:t>00</a:t>
            </a:r>
          </a:p>
        </p:txBody>
      </p:sp>
    </p:spTree>
    <p:extLst>
      <p:ext uri="{BB962C8B-B14F-4D97-AF65-F5344CB8AC3E}">
        <p14:creationId xmlns:p14="http://schemas.microsoft.com/office/powerpoint/2010/main" val="6147407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1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CCED4B96-FF92-450D-AF80-BCBC06B735D9}"/>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8" name="Ellipse 7">
            <a:extLst>
              <a:ext uri="{FF2B5EF4-FFF2-40B4-BE49-F238E27FC236}">
                <a16:creationId xmlns:a16="http://schemas.microsoft.com/office/drawing/2014/main" id="{0643BAD6-0088-4AE8-8517-BF34174ACFCE}"/>
              </a:ext>
            </a:extLst>
          </p:cNvPr>
          <p:cNvSpPr/>
          <p:nvPr/>
        </p:nvSpPr>
        <p:spPr>
          <a:xfrm>
            <a:off x="1362319" y="2571087"/>
            <a:ext cx="3420000" cy="3420000"/>
          </a:xfrm>
          <a:prstGeom prst="ellipse">
            <a:avLst/>
          </a:prstGeom>
          <a:gradFill>
            <a:gsLst>
              <a:gs pos="4800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9" name="Espace réservé du texte 2">
            <a:extLst>
              <a:ext uri="{FF2B5EF4-FFF2-40B4-BE49-F238E27FC236}">
                <a16:creationId xmlns:a16="http://schemas.microsoft.com/office/drawing/2014/main" id="{8C3718AB-BBE4-44C0-A485-FBE13F8E9BD3}"/>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10" name="object 7">
            <a:extLst>
              <a:ext uri="{FF2B5EF4-FFF2-40B4-BE49-F238E27FC236}">
                <a16:creationId xmlns:a16="http://schemas.microsoft.com/office/drawing/2014/main" id="{9A3A9373-E6DD-4BCC-85F6-201EEC63F388}"/>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texte 7">
            <a:extLst>
              <a:ext uri="{FF2B5EF4-FFF2-40B4-BE49-F238E27FC236}">
                <a16:creationId xmlns:a16="http://schemas.microsoft.com/office/drawing/2014/main" id="{7368EED4-90A1-44CA-95BA-4BBD1837C7AF}"/>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422984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Vs x 3">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8421859" y="1412876"/>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7" y="1412876"/>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4466883" y="1412876"/>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Text Placeholder 3">
            <a:extLst>
              <a:ext uri="{FF2B5EF4-FFF2-40B4-BE49-F238E27FC236}">
                <a16:creationId xmlns:a16="http://schemas.microsoft.com/office/drawing/2014/main" id="{663F0B82-A50E-42A6-B5B2-4E6255E3025A}"/>
              </a:ext>
            </a:extLst>
          </p:cNvPr>
          <p:cNvSpPr>
            <a:spLocks noGrp="1"/>
          </p:cNvSpPr>
          <p:nvPr>
            <p:ph type="body" sz="quarter" idx="14"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8" name="Group 4">
            <a:extLst>
              <a:ext uri="{FF2B5EF4-FFF2-40B4-BE49-F238E27FC236}">
                <a16:creationId xmlns:a16="http://schemas.microsoft.com/office/drawing/2014/main" id="{853D2E25-272A-4831-B6FC-A0FF4C88BEB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9" name="Freeform 5">
              <a:extLst>
                <a:ext uri="{FF2B5EF4-FFF2-40B4-BE49-F238E27FC236}">
                  <a16:creationId xmlns:a16="http://schemas.microsoft.com/office/drawing/2014/main" id="{5EBB7C63-4F40-401E-8BEA-B1C33F30DB1B}"/>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6">
              <a:extLst>
                <a:ext uri="{FF2B5EF4-FFF2-40B4-BE49-F238E27FC236}">
                  <a16:creationId xmlns:a16="http://schemas.microsoft.com/office/drawing/2014/main" id="{AA230484-3636-419F-BE07-9458C6C5643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1" name="Freeform 7">
              <a:extLst>
                <a:ext uri="{FF2B5EF4-FFF2-40B4-BE49-F238E27FC236}">
                  <a16:creationId xmlns:a16="http://schemas.microsoft.com/office/drawing/2014/main" id="{5B0405AD-C795-497E-B897-39A2176323A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586E1CD-DB49-4F19-A85F-9671CE29624F}"/>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951C98FA-E60F-4F44-8496-5AF8EFCB9DCE}"/>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3827471901"/>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3_sous partie 01">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3ADC967C-853E-4D4A-8D9B-03C5E91124AE}"/>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1" name="Ellipse 10">
            <a:extLst>
              <a:ext uri="{FF2B5EF4-FFF2-40B4-BE49-F238E27FC236}">
                <a16:creationId xmlns:a16="http://schemas.microsoft.com/office/drawing/2014/main" id="{93F57685-A9A0-47D7-A08A-E89B7F2D7FA9}"/>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12" name="Espace réservé du texte 2">
            <a:extLst>
              <a:ext uri="{FF2B5EF4-FFF2-40B4-BE49-F238E27FC236}">
                <a16:creationId xmlns:a16="http://schemas.microsoft.com/office/drawing/2014/main" id="{DE1ED04D-05BD-449A-BB4D-CCC24F3AF346}"/>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13" name="object 7">
            <a:extLst>
              <a:ext uri="{FF2B5EF4-FFF2-40B4-BE49-F238E27FC236}">
                <a16:creationId xmlns:a16="http://schemas.microsoft.com/office/drawing/2014/main" id="{DB88131B-F49B-417F-A7E4-7BC8C2658E94}"/>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4" name="Espace réservé du texte 7">
            <a:extLst>
              <a:ext uri="{FF2B5EF4-FFF2-40B4-BE49-F238E27FC236}">
                <a16:creationId xmlns:a16="http://schemas.microsoft.com/office/drawing/2014/main" id="{12E64261-E154-4699-8D95-5E87A5CAD19E}"/>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63542456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948F6013-50F5-4768-9AB9-CEC475675EB0}"/>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8" name="Ellipse 7">
            <a:extLst>
              <a:ext uri="{FF2B5EF4-FFF2-40B4-BE49-F238E27FC236}">
                <a16:creationId xmlns:a16="http://schemas.microsoft.com/office/drawing/2014/main" id="{E3AF9894-5895-4ADA-9028-8F303B71E4BE}"/>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9" name="Espace réservé du texte 2">
            <a:extLst>
              <a:ext uri="{FF2B5EF4-FFF2-40B4-BE49-F238E27FC236}">
                <a16:creationId xmlns:a16="http://schemas.microsoft.com/office/drawing/2014/main" id="{EC1F6E65-C7E9-4050-8F94-ADF417E04BCC}"/>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10" name="object 7">
            <a:extLst>
              <a:ext uri="{FF2B5EF4-FFF2-40B4-BE49-F238E27FC236}">
                <a16:creationId xmlns:a16="http://schemas.microsoft.com/office/drawing/2014/main" id="{3520E95C-5749-4C88-B195-76C462EAAEA4}"/>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texte 7">
            <a:extLst>
              <a:ext uri="{FF2B5EF4-FFF2-40B4-BE49-F238E27FC236}">
                <a16:creationId xmlns:a16="http://schemas.microsoft.com/office/drawing/2014/main" id="{5C3172CC-5793-4BB0-BAE4-FE9DFDE5002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222052052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2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71EB0BEC-4DF4-4D9C-BB83-9CFFE4BE8D77}"/>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8" name="Ellipse 7">
            <a:extLst>
              <a:ext uri="{FF2B5EF4-FFF2-40B4-BE49-F238E27FC236}">
                <a16:creationId xmlns:a16="http://schemas.microsoft.com/office/drawing/2014/main" id="{3BC346A0-6754-4FA5-B5D5-F3DE8B653148}"/>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9" name="Espace réservé du texte 2">
            <a:extLst>
              <a:ext uri="{FF2B5EF4-FFF2-40B4-BE49-F238E27FC236}">
                <a16:creationId xmlns:a16="http://schemas.microsoft.com/office/drawing/2014/main" id="{23F9DBF2-D3EC-4639-BD62-7FD972A7709F}"/>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10" name="object 7">
            <a:extLst>
              <a:ext uri="{FF2B5EF4-FFF2-40B4-BE49-F238E27FC236}">
                <a16:creationId xmlns:a16="http://schemas.microsoft.com/office/drawing/2014/main" id="{6ED4FD64-55D6-4E51-A197-586FAF7AF22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texte 7">
            <a:extLst>
              <a:ext uri="{FF2B5EF4-FFF2-40B4-BE49-F238E27FC236}">
                <a16:creationId xmlns:a16="http://schemas.microsoft.com/office/drawing/2014/main" id="{7B5BEFA4-7BCA-428E-AF9E-85A51D8F99D7}"/>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6356597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1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EE5E2DE6-EF5A-4C62-8A48-87916610F0E8}"/>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57219397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9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025348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0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02584476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12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98438821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3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40081547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15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34072571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16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97DF1721-6D3C-4254-8E0C-1601CF0C9BF1}"/>
              </a:ext>
            </a:extLst>
          </p:cNvPr>
          <p:cNvSpPr/>
          <p:nvPr/>
        </p:nvSpPr>
        <p:spPr>
          <a:xfrm>
            <a:off x="1362319" y="2571087"/>
            <a:ext cx="3420000" cy="3420000"/>
          </a:xfrm>
          <a:prstGeom prst="ellipse">
            <a:avLst/>
          </a:prstGeom>
          <a:gradFill flip="none" rotWithShape="1">
            <a:gsLst>
              <a:gs pos="0">
                <a:srgbClr val="003C30">
                  <a:lumMod val="99000"/>
                  <a:alpha val="76000"/>
                </a:srgb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774071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23" name="Rectangle 22"/>
          <p:cNvSpPr/>
          <p:nvPr userDrawn="1"/>
        </p:nvSpPr>
        <p:spPr>
          <a:xfrm>
            <a:off x="3026663" y="2"/>
            <a:ext cx="9161074"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Picture Placeholder 2"/>
          <p:cNvSpPr>
            <a:spLocks noGrp="1"/>
          </p:cNvSpPr>
          <p:nvPr>
            <p:ph type="pic" sz="quarter" idx="11" hasCustomPrompt="1"/>
          </p:nvPr>
        </p:nvSpPr>
        <p:spPr>
          <a:xfrm>
            <a:off x="511908" y="1313183"/>
            <a:ext cx="4627953" cy="422414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cxnSp>
        <p:nvCxnSpPr>
          <p:cNvPr id="25" name="Straight Connector 24">
            <a:extLst>
              <a:ext uri="{FF2B5EF4-FFF2-40B4-BE49-F238E27FC236}">
                <a16:creationId xmlns:a16="http://schemas.microsoft.com/office/drawing/2014/main" id="{D2F6ECD7-FB55-4BB2-9E67-E21DB1DC4B98}"/>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5">
            <a:extLst>
              <a:ext uri="{FF2B5EF4-FFF2-40B4-BE49-F238E27FC236}">
                <a16:creationId xmlns:a16="http://schemas.microsoft.com/office/drawing/2014/main" id="{25CE5622-6ECB-4F8E-A19E-1F8B13195C47}"/>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2" name="Group 4">
            <a:extLst>
              <a:ext uri="{FF2B5EF4-FFF2-40B4-BE49-F238E27FC236}">
                <a16:creationId xmlns:a16="http://schemas.microsoft.com/office/drawing/2014/main" id="{8E4F2CFD-5D5C-4322-BA50-89A975A627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3" name="Freeform 5">
              <a:extLst>
                <a:ext uri="{FF2B5EF4-FFF2-40B4-BE49-F238E27FC236}">
                  <a16:creationId xmlns:a16="http://schemas.microsoft.com/office/drawing/2014/main" id="{375961DE-DA95-4638-B9F8-49AAC9E26AA3}"/>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4" name="Freeform 6">
              <a:extLst>
                <a:ext uri="{FF2B5EF4-FFF2-40B4-BE49-F238E27FC236}">
                  <a16:creationId xmlns:a16="http://schemas.microsoft.com/office/drawing/2014/main" id="{927DDA2C-97E8-43E9-A40B-7F63F275DEF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5" name="Freeform 7">
              <a:extLst>
                <a:ext uri="{FF2B5EF4-FFF2-40B4-BE49-F238E27FC236}">
                  <a16:creationId xmlns:a16="http://schemas.microsoft.com/office/drawing/2014/main" id="{EED5E86F-D88E-4817-9C25-F4DE6560353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2" name="Date Placeholder 1">
            <a:extLst>
              <a:ext uri="{FF2B5EF4-FFF2-40B4-BE49-F238E27FC236}">
                <a16:creationId xmlns:a16="http://schemas.microsoft.com/office/drawing/2014/main" id="{C49B8EF8-F790-4775-B08A-BCB1F782B473}"/>
              </a:ext>
            </a:extLst>
          </p:cNvPr>
          <p:cNvSpPr>
            <a:spLocks noGrp="1"/>
          </p:cNvSpPr>
          <p:nvPr>
            <p:ph type="dt" sz="half" idx="12"/>
          </p:nvPr>
        </p:nvSpPr>
        <p:spPr/>
        <p:txBody>
          <a:bodyPr/>
          <a:lstStyle/>
          <a:p>
            <a:endParaRPr lang="fr-FR" dirty="0"/>
          </a:p>
        </p:txBody>
      </p:sp>
      <p:sp>
        <p:nvSpPr>
          <p:cNvPr id="3" name="Footer Placeholder 2">
            <a:extLst>
              <a:ext uri="{FF2B5EF4-FFF2-40B4-BE49-F238E27FC236}">
                <a16:creationId xmlns:a16="http://schemas.microsoft.com/office/drawing/2014/main" id="{09A069FF-8BCC-498F-9EA0-B43D5A661DDF}"/>
              </a:ext>
            </a:extLst>
          </p:cNvPr>
          <p:cNvSpPr>
            <a:spLocks noGrp="1"/>
          </p:cNvSpPr>
          <p:nvPr>
            <p:ph type="ftr" sz="quarter" idx="13"/>
          </p:nvPr>
        </p:nvSpPr>
        <p:spPr/>
        <p:txBody>
          <a:bodyPr/>
          <a:lstStyle/>
          <a:p>
            <a:r>
              <a:rPr lang="fr-FR"/>
              <a:t>Strictly confidential</a:t>
            </a:r>
            <a:endParaRPr lang="fr-FR" dirty="0"/>
          </a:p>
        </p:txBody>
      </p:sp>
    </p:spTree>
    <p:extLst>
      <p:ext uri="{BB962C8B-B14F-4D97-AF65-F5344CB8AC3E}">
        <p14:creationId xmlns:p14="http://schemas.microsoft.com/office/powerpoint/2010/main" val="24598360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17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003C30">
                  <a:lumMod val="99000"/>
                  <a:alpha val="76000"/>
                </a:srgb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229257752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18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54A084">
                  <a:alpha val="47000"/>
                </a:srgbClr>
              </a:gs>
              <a:gs pos="100000">
                <a:srgbClr val="2E504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42588084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19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54A084">
                  <a:alpha val="47000"/>
                </a:srgbClr>
              </a:gs>
              <a:gs pos="100000">
                <a:srgbClr val="2E504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9439278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20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61930"/>
            <a:ext cx="3420000" cy="3420000"/>
          </a:xfrm>
          <a:prstGeom prst="ellipse">
            <a:avLst/>
          </a:prstGeom>
          <a:gradFill flip="none" rotWithShape="1">
            <a:gsLst>
              <a:gs pos="35000">
                <a:srgbClr val="52774E">
                  <a:alpha val="89000"/>
                </a:srgbClr>
              </a:gs>
              <a:gs pos="0">
                <a:srgbClr val="003C30">
                  <a:alpha val="79000"/>
                </a:srgbClr>
              </a:gs>
              <a:gs pos="100000">
                <a:srgbClr val="EFE688">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1949635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21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61930"/>
            <a:ext cx="3420000" cy="3420000"/>
          </a:xfrm>
          <a:prstGeom prst="ellipse">
            <a:avLst/>
          </a:prstGeom>
          <a:gradFill flip="none" rotWithShape="1">
            <a:gsLst>
              <a:gs pos="35000">
                <a:srgbClr val="52774E">
                  <a:alpha val="89000"/>
                </a:srgbClr>
              </a:gs>
              <a:gs pos="0">
                <a:srgbClr val="003C30">
                  <a:alpha val="79000"/>
                </a:srgbClr>
              </a:gs>
              <a:gs pos="100000">
                <a:srgbClr val="EFE688">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34448606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2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dirty="0"/>
          </a:p>
        </p:txBody>
      </p:sp>
      <p:pic>
        <p:nvPicPr>
          <p:cNvPr id="10" name="Espace réservé pour une image  8">
            <a:extLst>
              <a:ext uri="{FF2B5EF4-FFF2-40B4-BE49-F238E27FC236}">
                <a16:creationId xmlns:a16="http://schemas.microsoft.com/office/drawing/2014/main" id="{6919DB96-572A-4192-980F-6DC256D3908F}"/>
              </a:ext>
            </a:extLst>
          </p:cNvPr>
          <p:cNvPicPr>
            <a:picLocks noChangeAspect="1"/>
          </p:cNvPicPr>
          <p:nvPr/>
        </p:nvPicPr>
        <p:blipFill rotWithShape="1">
          <a:blip r:embed="rId3">
            <a:extLst>
              <a:ext uri="{28A0092B-C50C-407E-A947-70E740481C1C}">
                <a14:useLocalDpi xmlns:a14="http://schemas.microsoft.com/office/drawing/2010/main"/>
              </a:ext>
            </a:extLst>
          </a:blip>
          <a:srcRect/>
          <a:stretch>
            <a:fillRect/>
          </a:stretch>
        </p:blipFill>
        <p:spPr>
          <a:xfrm>
            <a:off x="1382033" y="2590801"/>
            <a:ext cx="3384000" cy="3384000"/>
          </a:xfrm>
          <a:prstGeom prst="rect">
            <a:avLst/>
          </a:prstGeom>
        </p:spPr>
      </p:pic>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60" y="2957781"/>
            <a:ext cx="5536213" cy="942437"/>
          </a:xfrm>
          <a:prstGeom prst="rect">
            <a:avLst/>
          </a:prstGeom>
        </p:spPr>
        <p:txBody>
          <a:bodyPr vert="horz" wrap="square" lIns="0" tIns="11430" rIns="0" bIns="0" rtlCol="0" anchor="ctr">
            <a:spAutoFit/>
          </a:bodyPr>
          <a:lstStyle>
            <a:lvl1pPr marL="0" indent="0">
              <a:lnSpc>
                <a:spcPct val="100000"/>
              </a:lnSpc>
              <a:buFontTx/>
              <a:buNone/>
              <a:defRPr lang="fr-FR" sz="2926"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9" marR="4128" lvl="0">
              <a:lnSpc>
                <a:spcPct val="107600"/>
              </a:lnSpc>
              <a:spcBef>
                <a:spcPts val="73"/>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31189482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4_titre seul +fond trame droit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ABA2DD-5E7F-3F41-A851-532B5D4A1E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22289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3140"/>
            <a:ext cx="117232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1" y="1175009"/>
            <a:ext cx="117232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29325E85-A9EB-3E4A-AA28-693319DFAF4D}"/>
              </a:ext>
            </a:extLst>
          </p:cNvPr>
          <p:cNvSpPr>
            <a:spLocks noGrp="1"/>
          </p:cNvSpPr>
          <p:nvPr>
            <p:ph type="body" sz="quarter" idx="24" hasCustomPrompt="1"/>
          </p:nvPr>
        </p:nvSpPr>
        <p:spPr>
          <a:xfrm>
            <a:off x="500787" y="6115239"/>
            <a:ext cx="11212226" cy="36512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EB293D3B-AD94-DD44-BDD9-7A2576C5CF29}"/>
              </a:ext>
            </a:extLst>
          </p:cNvPr>
          <p:cNvSpPr>
            <a:spLocks noGrp="1"/>
          </p:cNvSpPr>
          <p:nvPr>
            <p:ph type="ftr" sz="quarter" idx="25"/>
          </p:nvPr>
        </p:nvSpPr>
        <p:spPr/>
        <p:txBody>
          <a:bodyPr/>
          <a:lstStyle/>
          <a:p>
            <a:r>
              <a:rPr lang="fr-FR"/>
              <a:t>Strictly confidential</a:t>
            </a:r>
            <a:endParaRPr lang="fr-FR" dirty="0"/>
          </a:p>
        </p:txBody>
      </p:sp>
      <p:sp>
        <p:nvSpPr>
          <p:cNvPr id="17" name="Footer Placeholder 4">
            <a:extLst>
              <a:ext uri="{FF2B5EF4-FFF2-40B4-BE49-F238E27FC236}">
                <a16:creationId xmlns:a16="http://schemas.microsoft.com/office/drawing/2014/main" id="{E8B97815-5452-124C-B984-D62F5AFF3B7F}"/>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8" name="Date Placeholder 8">
            <a:extLst>
              <a:ext uri="{FF2B5EF4-FFF2-40B4-BE49-F238E27FC236}">
                <a16:creationId xmlns:a16="http://schemas.microsoft.com/office/drawing/2014/main" id="{74CB3852-FFD9-8542-A9BB-81FEA3F84FA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14" name="Espace réservé du texte 5">
            <a:extLst>
              <a:ext uri="{FF2B5EF4-FFF2-40B4-BE49-F238E27FC236}">
                <a16:creationId xmlns:a16="http://schemas.microsoft.com/office/drawing/2014/main" id="{DD1E3D87-6B8D-4894-A301-94743EBB0D12}"/>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75251194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3140"/>
            <a:ext cx="117232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1" y="1175009"/>
            <a:ext cx="117232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4" name="Footer Placeholder 4">
            <a:extLst>
              <a:ext uri="{FF2B5EF4-FFF2-40B4-BE49-F238E27FC236}">
                <a16:creationId xmlns:a16="http://schemas.microsoft.com/office/drawing/2014/main" id="{06741936-7199-6242-8DAB-2A029EC4C95D}"/>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Date Placeholder 8">
            <a:extLst>
              <a:ext uri="{FF2B5EF4-FFF2-40B4-BE49-F238E27FC236}">
                <a16:creationId xmlns:a16="http://schemas.microsoft.com/office/drawing/2014/main" id="{B2458D1E-AB9E-9246-A52E-A3C23E898EA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88626A9E-62BC-524B-A563-AF83B16B6C33}"/>
              </a:ext>
            </a:extLst>
          </p:cNvPr>
          <p:cNvSpPr>
            <a:spLocks noGrp="1"/>
          </p:cNvSpPr>
          <p:nvPr>
            <p:ph type="body" sz="quarter" idx="24" hasCustomPrompt="1"/>
          </p:nvPr>
        </p:nvSpPr>
        <p:spPr>
          <a:xfrm>
            <a:off x="500787" y="6115243"/>
            <a:ext cx="11212226" cy="365125"/>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r>
              <a:rPr lang="fr-FR"/>
              <a:t>Strictly confidential</a:t>
            </a:r>
            <a:endParaRPr lang="fr-FR" dirty="0"/>
          </a:p>
        </p:txBody>
      </p:sp>
      <p:sp>
        <p:nvSpPr>
          <p:cNvPr id="17" name="Espace réservé du texte 5">
            <a:extLst>
              <a:ext uri="{FF2B5EF4-FFF2-40B4-BE49-F238E27FC236}">
                <a16:creationId xmlns:a16="http://schemas.microsoft.com/office/drawing/2014/main" id="{045DB73F-74CE-49CB-974A-EDCB5F424BB7}"/>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2974856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4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3140"/>
            <a:ext cx="117232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1" y="1175009"/>
            <a:ext cx="117232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4" name="Footer Placeholder 4">
            <a:extLst>
              <a:ext uri="{FF2B5EF4-FFF2-40B4-BE49-F238E27FC236}">
                <a16:creationId xmlns:a16="http://schemas.microsoft.com/office/drawing/2014/main" id="{06741936-7199-6242-8DAB-2A029EC4C95D}"/>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Date Placeholder 8">
            <a:extLst>
              <a:ext uri="{FF2B5EF4-FFF2-40B4-BE49-F238E27FC236}">
                <a16:creationId xmlns:a16="http://schemas.microsoft.com/office/drawing/2014/main" id="{B2458D1E-AB9E-9246-A52E-A3C23E898EA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88626A9E-62BC-524B-A563-AF83B16B6C33}"/>
              </a:ext>
            </a:extLst>
          </p:cNvPr>
          <p:cNvSpPr>
            <a:spLocks noGrp="1"/>
          </p:cNvSpPr>
          <p:nvPr>
            <p:ph type="body" sz="quarter" idx="24"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r>
              <a:rPr lang="fr-FR"/>
              <a:t>Strictly confidential</a:t>
            </a:r>
            <a:endParaRPr lang="fr-FR" dirty="0"/>
          </a:p>
        </p:txBody>
      </p:sp>
      <p:sp>
        <p:nvSpPr>
          <p:cNvPr id="17" name="Espace réservé du texte 12">
            <a:extLst>
              <a:ext uri="{FF2B5EF4-FFF2-40B4-BE49-F238E27FC236}">
                <a16:creationId xmlns:a16="http://schemas.microsoft.com/office/drawing/2014/main" id="{4EDB71A5-B12E-4347-9D86-D7B0124008EC}"/>
              </a:ext>
            </a:extLst>
          </p:cNvPr>
          <p:cNvSpPr>
            <a:spLocks noGrp="1"/>
          </p:cNvSpPr>
          <p:nvPr>
            <p:ph type="body" sz="quarter" idx="17" hasCustomPrompt="1"/>
          </p:nvPr>
        </p:nvSpPr>
        <p:spPr>
          <a:xfrm>
            <a:off x="967021" y="2270238"/>
            <a:ext cx="2848234" cy="461647"/>
          </a:xfrm>
          <a:prstGeom prst="rect">
            <a:avLst/>
          </a:prstGeom>
        </p:spPr>
        <p:txBody>
          <a:bodyPr>
            <a:noAutofit/>
          </a:bodyPr>
          <a:lstStyle>
            <a:lvl1pPr marL="0" indent="0">
              <a:lnSpc>
                <a:spcPct val="100000"/>
              </a:lnSpc>
              <a:spcAft>
                <a:spcPts val="489"/>
              </a:spcAft>
              <a:buClr>
                <a:schemeClr val="bg1"/>
              </a:buClr>
              <a:buFontTx/>
              <a:buNone/>
              <a:defRPr sz="853"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1E8EEFDA-14AC-F147-92DC-7CA0D1A1C7AF}"/>
              </a:ext>
            </a:extLst>
          </p:cNvPr>
          <p:cNvSpPr>
            <a:spLocks noGrp="1"/>
          </p:cNvSpPr>
          <p:nvPr>
            <p:ph type="body" sz="quarter" idx="22" hasCustomPrompt="1"/>
          </p:nvPr>
        </p:nvSpPr>
        <p:spPr>
          <a:xfrm>
            <a:off x="500789" y="2234131"/>
            <a:ext cx="569073" cy="362472"/>
          </a:xfrm>
          <a:prstGeom prst="rect">
            <a:avLst/>
          </a:prstGeom>
          <a:noFill/>
        </p:spPr>
        <p:txBody>
          <a:bodyPr wrap="square" rtlCol="0">
            <a:spAutoFit/>
          </a:bodyPr>
          <a:lstStyle>
            <a:lvl1pPr marL="0" indent="0">
              <a:buFontTx/>
              <a:buNone/>
              <a:defRPr kumimoji="0" lang="fr-FR" sz="1950" b="0" i="1" u="none" strike="noStrike" kern="0" cap="all" spc="-20"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9" name="Espace réservé du contenu 19">
            <a:extLst>
              <a:ext uri="{FF2B5EF4-FFF2-40B4-BE49-F238E27FC236}">
                <a16:creationId xmlns:a16="http://schemas.microsoft.com/office/drawing/2014/main" id="{E488CB08-2951-1B4B-BC2D-A2381C1BD5E4}"/>
              </a:ext>
            </a:extLst>
          </p:cNvPr>
          <p:cNvSpPr>
            <a:spLocks noGrp="1"/>
          </p:cNvSpPr>
          <p:nvPr>
            <p:ph sz="quarter" idx="30"/>
          </p:nvPr>
        </p:nvSpPr>
        <p:spPr>
          <a:xfrm>
            <a:off x="487342" y="2898474"/>
            <a:ext cx="3327915" cy="2710213"/>
          </a:xfrm>
          <a:prstGeom prst="rect">
            <a:avLst/>
          </a:prstGeom>
        </p:spPr>
        <p:txBody>
          <a:bodyPr>
            <a:noAutofit/>
          </a:bodyPr>
          <a:lstStyle>
            <a:lvl1pPr marL="0" indent="0">
              <a:lnSpc>
                <a:spcPct val="100000"/>
              </a:lnSpc>
              <a:spcAft>
                <a:spcPts val="489"/>
              </a:spcAft>
              <a:buFontTx/>
              <a:buNone/>
              <a:defRPr sz="975"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0" name="object 14">
            <a:extLst>
              <a:ext uri="{FF2B5EF4-FFF2-40B4-BE49-F238E27FC236}">
                <a16:creationId xmlns:a16="http://schemas.microsoft.com/office/drawing/2014/main" id="{F2728DF9-4ACF-E747-81BB-261D13CFAD38}"/>
              </a:ext>
            </a:extLst>
          </p:cNvPr>
          <p:cNvSpPr/>
          <p:nvPr/>
        </p:nvSpPr>
        <p:spPr>
          <a:xfrm>
            <a:off x="567547" y="2765906"/>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21" name="Espace réservé du texte 12">
            <a:extLst>
              <a:ext uri="{FF2B5EF4-FFF2-40B4-BE49-F238E27FC236}">
                <a16:creationId xmlns:a16="http://schemas.microsoft.com/office/drawing/2014/main" id="{4266C6DE-9D2F-9A4F-9C3B-B4AA4C898425}"/>
              </a:ext>
            </a:extLst>
          </p:cNvPr>
          <p:cNvSpPr>
            <a:spLocks noGrp="1"/>
          </p:cNvSpPr>
          <p:nvPr>
            <p:ph type="body" sz="quarter" idx="31" hasCustomPrompt="1"/>
          </p:nvPr>
        </p:nvSpPr>
        <p:spPr>
          <a:xfrm>
            <a:off x="4635671" y="2270238"/>
            <a:ext cx="2848234" cy="461647"/>
          </a:xfrm>
          <a:prstGeom prst="rect">
            <a:avLst/>
          </a:prstGeom>
        </p:spPr>
        <p:txBody>
          <a:bodyPr>
            <a:noAutofit/>
          </a:bodyPr>
          <a:lstStyle>
            <a:lvl1pPr marL="0" indent="0">
              <a:lnSpc>
                <a:spcPct val="100000"/>
              </a:lnSpc>
              <a:spcAft>
                <a:spcPts val="489"/>
              </a:spcAft>
              <a:buClr>
                <a:schemeClr val="bg1"/>
              </a:buClr>
              <a:buFontTx/>
              <a:buNone/>
              <a:defRPr sz="853"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2" name="Espace réservé du texte 5">
            <a:extLst>
              <a:ext uri="{FF2B5EF4-FFF2-40B4-BE49-F238E27FC236}">
                <a16:creationId xmlns:a16="http://schemas.microsoft.com/office/drawing/2014/main" id="{06BAE9CA-F2C0-4C42-AD7A-AD5D1AEB9113}"/>
              </a:ext>
            </a:extLst>
          </p:cNvPr>
          <p:cNvSpPr>
            <a:spLocks noGrp="1"/>
          </p:cNvSpPr>
          <p:nvPr>
            <p:ph type="body" sz="quarter" idx="32" hasCustomPrompt="1"/>
          </p:nvPr>
        </p:nvSpPr>
        <p:spPr>
          <a:xfrm>
            <a:off x="4169439" y="2234131"/>
            <a:ext cx="569073" cy="362472"/>
          </a:xfrm>
          <a:prstGeom prst="rect">
            <a:avLst/>
          </a:prstGeom>
          <a:noFill/>
        </p:spPr>
        <p:txBody>
          <a:bodyPr wrap="square" rtlCol="0">
            <a:spAutoFit/>
          </a:bodyPr>
          <a:lstStyle>
            <a:lvl1pPr marL="0" indent="0">
              <a:buFontTx/>
              <a:buNone/>
              <a:defRPr kumimoji="0" lang="fr-FR" sz="1950" b="0" i="1" u="none" strike="noStrike" kern="0" cap="all" spc="-20"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3" name="Espace réservé du contenu 19">
            <a:extLst>
              <a:ext uri="{FF2B5EF4-FFF2-40B4-BE49-F238E27FC236}">
                <a16:creationId xmlns:a16="http://schemas.microsoft.com/office/drawing/2014/main" id="{BEE62335-5297-2F4D-939D-C239348A2C76}"/>
              </a:ext>
            </a:extLst>
          </p:cNvPr>
          <p:cNvSpPr>
            <a:spLocks noGrp="1"/>
          </p:cNvSpPr>
          <p:nvPr>
            <p:ph sz="quarter" idx="33"/>
          </p:nvPr>
        </p:nvSpPr>
        <p:spPr>
          <a:xfrm>
            <a:off x="4155992" y="2898474"/>
            <a:ext cx="3327915" cy="2710213"/>
          </a:xfrm>
          <a:prstGeom prst="rect">
            <a:avLst/>
          </a:prstGeom>
        </p:spPr>
        <p:txBody>
          <a:bodyPr>
            <a:noAutofit/>
          </a:bodyPr>
          <a:lstStyle>
            <a:lvl1pPr marL="0" indent="0">
              <a:lnSpc>
                <a:spcPct val="100000"/>
              </a:lnSpc>
              <a:spcAft>
                <a:spcPts val="489"/>
              </a:spcAft>
              <a:buFontTx/>
              <a:buNone/>
              <a:defRPr sz="975"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4" name="object 14">
            <a:extLst>
              <a:ext uri="{FF2B5EF4-FFF2-40B4-BE49-F238E27FC236}">
                <a16:creationId xmlns:a16="http://schemas.microsoft.com/office/drawing/2014/main" id="{DF97E509-1259-E841-A9F3-E9721B6B61B5}"/>
              </a:ext>
            </a:extLst>
          </p:cNvPr>
          <p:cNvSpPr/>
          <p:nvPr/>
        </p:nvSpPr>
        <p:spPr>
          <a:xfrm>
            <a:off x="4236197" y="2765906"/>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25" name="Espace réservé du texte 12">
            <a:extLst>
              <a:ext uri="{FF2B5EF4-FFF2-40B4-BE49-F238E27FC236}">
                <a16:creationId xmlns:a16="http://schemas.microsoft.com/office/drawing/2014/main" id="{FA57D2A6-A8EE-A943-BB19-3DE972DD38C0}"/>
              </a:ext>
            </a:extLst>
          </p:cNvPr>
          <p:cNvSpPr>
            <a:spLocks noGrp="1"/>
          </p:cNvSpPr>
          <p:nvPr>
            <p:ph type="body" sz="quarter" idx="34" hasCustomPrompt="1"/>
          </p:nvPr>
        </p:nvSpPr>
        <p:spPr>
          <a:xfrm>
            <a:off x="8345284" y="2270238"/>
            <a:ext cx="2848234" cy="461647"/>
          </a:xfrm>
          <a:prstGeom prst="rect">
            <a:avLst/>
          </a:prstGeom>
        </p:spPr>
        <p:txBody>
          <a:bodyPr>
            <a:noAutofit/>
          </a:bodyPr>
          <a:lstStyle>
            <a:lvl1pPr marL="0" indent="0">
              <a:lnSpc>
                <a:spcPct val="100000"/>
              </a:lnSpc>
              <a:spcAft>
                <a:spcPts val="489"/>
              </a:spcAft>
              <a:buClr>
                <a:schemeClr val="bg1"/>
              </a:buClr>
              <a:buFontTx/>
              <a:buNone/>
              <a:defRPr sz="853"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6" name="Espace réservé du texte 5">
            <a:extLst>
              <a:ext uri="{FF2B5EF4-FFF2-40B4-BE49-F238E27FC236}">
                <a16:creationId xmlns:a16="http://schemas.microsoft.com/office/drawing/2014/main" id="{82556760-5261-F14A-BCD2-12B325C54111}"/>
              </a:ext>
            </a:extLst>
          </p:cNvPr>
          <p:cNvSpPr>
            <a:spLocks noGrp="1"/>
          </p:cNvSpPr>
          <p:nvPr>
            <p:ph type="body" sz="quarter" idx="35" hasCustomPrompt="1"/>
          </p:nvPr>
        </p:nvSpPr>
        <p:spPr>
          <a:xfrm>
            <a:off x="7879050" y="2234131"/>
            <a:ext cx="569073" cy="362472"/>
          </a:xfrm>
          <a:prstGeom prst="rect">
            <a:avLst/>
          </a:prstGeom>
          <a:noFill/>
        </p:spPr>
        <p:txBody>
          <a:bodyPr wrap="square" rtlCol="0">
            <a:spAutoFit/>
          </a:bodyPr>
          <a:lstStyle>
            <a:lvl1pPr marL="0" indent="0">
              <a:buFontTx/>
              <a:buNone/>
              <a:defRPr kumimoji="0" lang="fr-FR" sz="1950" b="0" i="1" u="none" strike="noStrike" kern="0" cap="all" spc="-20"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7" name="Espace réservé du contenu 19">
            <a:extLst>
              <a:ext uri="{FF2B5EF4-FFF2-40B4-BE49-F238E27FC236}">
                <a16:creationId xmlns:a16="http://schemas.microsoft.com/office/drawing/2014/main" id="{20029739-20C9-794F-B2EC-7946200CBDC1}"/>
              </a:ext>
            </a:extLst>
          </p:cNvPr>
          <p:cNvSpPr>
            <a:spLocks noGrp="1"/>
          </p:cNvSpPr>
          <p:nvPr>
            <p:ph sz="quarter" idx="36"/>
          </p:nvPr>
        </p:nvSpPr>
        <p:spPr>
          <a:xfrm>
            <a:off x="7865604" y="2898474"/>
            <a:ext cx="3327915" cy="2710213"/>
          </a:xfrm>
          <a:prstGeom prst="rect">
            <a:avLst/>
          </a:prstGeom>
        </p:spPr>
        <p:txBody>
          <a:bodyPr>
            <a:noAutofit/>
          </a:bodyPr>
          <a:lstStyle>
            <a:lvl1pPr marL="0" indent="0">
              <a:lnSpc>
                <a:spcPct val="100000"/>
              </a:lnSpc>
              <a:spcAft>
                <a:spcPts val="489"/>
              </a:spcAft>
              <a:buFontTx/>
              <a:buNone/>
              <a:defRPr sz="975"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8" name="object 14">
            <a:extLst>
              <a:ext uri="{FF2B5EF4-FFF2-40B4-BE49-F238E27FC236}">
                <a16:creationId xmlns:a16="http://schemas.microsoft.com/office/drawing/2014/main" id="{DF0079FF-0AA5-D347-9E2F-B98E5BBDD603}"/>
              </a:ext>
            </a:extLst>
          </p:cNvPr>
          <p:cNvSpPr/>
          <p:nvPr/>
        </p:nvSpPr>
        <p:spPr>
          <a:xfrm>
            <a:off x="7945809" y="2765906"/>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29" name="Espace réservé du texte 5">
            <a:extLst>
              <a:ext uri="{FF2B5EF4-FFF2-40B4-BE49-F238E27FC236}">
                <a16:creationId xmlns:a16="http://schemas.microsoft.com/office/drawing/2014/main" id="{8A22F879-535F-42E5-A79C-4EE9919C7541}"/>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6576614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40"/>
            <a:ext cx="11596268"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596268"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6444830" y="1871964"/>
            <a:ext cx="4859698" cy="1529408"/>
          </a:xfrm>
          <a:prstGeom prst="rect">
            <a:avLst/>
          </a:prstGeom>
        </p:spPr>
        <p:txBody>
          <a:bodyPr>
            <a:normAutofit/>
          </a:bodyPr>
          <a:lstStyle>
            <a:lvl1pPr marL="0" indent="0">
              <a:lnSpc>
                <a:spcPts val="1886"/>
              </a:lnSpc>
              <a:buFontTx/>
              <a:buNone/>
              <a:defRPr sz="1300" b="0" i="0">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35" name="Espace réservé du texte 12">
            <a:extLst>
              <a:ext uri="{FF2B5EF4-FFF2-40B4-BE49-F238E27FC236}">
                <a16:creationId xmlns:a16="http://schemas.microsoft.com/office/drawing/2014/main" id="{F0FC8CBB-B423-CE46-90FC-F475AD0E9C85}"/>
              </a:ext>
            </a:extLst>
          </p:cNvPr>
          <p:cNvSpPr>
            <a:spLocks noGrp="1"/>
          </p:cNvSpPr>
          <p:nvPr>
            <p:ph type="body" sz="quarter" idx="18" hasCustomPrompt="1"/>
          </p:nvPr>
        </p:nvSpPr>
        <p:spPr>
          <a:xfrm>
            <a:off x="7341281" y="3474363"/>
            <a:ext cx="3963250" cy="884610"/>
          </a:xfrm>
          <a:prstGeom prst="rect">
            <a:avLst/>
          </a:prstGeom>
        </p:spPr>
        <p:txBody>
          <a:bodyPr anchor="ctr">
            <a:noAutofit/>
          </a:bodyPr>
          <a:lstStyle>
            <a:lvl1pPr marL="0" indent="0">
              <a:lnSpc>
                <a:spcPct val="100000"/>
              </a:lnSpc>
              <a:buClr>
                <a:schemeClr val="bg1"/>
              </a:buClr>
              <a:buNone/>
              <a:defRPr sz="1138" b="0" i="0" cap="none" baseline="0">
                <a:ln>
                  <a:noFill/>
                </a:ln>
                <a:solidFill>
                  <a:schemeClr val="tx1"/>
                </a:solidFill>
                <a:latin typeface="+mn-lt"/>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du texte 5">
            <a:extLst>
              <a:ext uri="{FF2B5EF4-FFF2-40B4-BE49-F238E27FC236}">
                <a16:creationId xmlns:a16="http://schemas.microsoft.com/office/drawing/2014/main" id="{AFF9F956-BDFF-3F4A-9B4B-88C335A70668}"/>
              </a:ext>
            </a:extLst>
          </p:cNvPr>
          <p:cNvSpPr>
            <a:spLocks noGrp="1"/>
          </p:cNvSpPr>
          <p:nvPr>
            <p:ph type="body" sz="quarter" idx="22" hasCustomPrompt="1"/>
          </p:nvPr>
        </p:nvSpPr>
        <p:spPr>
          <a:xfrm>
            <a:off x="6444829" y="3617713"/>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2" name="Espace réservé du texte 12">
            <a:extLst>
              <a:ext uri="{FF2B5EF4-FFF2-40B4-BE49-F238E27FC236}">
                <a16:creationId xmlns:a16="http://schemas.microsoft.com/office/drawing/2014/main" id="{E62B0BE7-C3B9-274F-B132-518353A9E0BE}"/>
              </a:ext>
            </a:extLst>
          </p:cNvPr>
          <p:cNvSpPr>
            <a:spLocks noGrp="1"/>
          </p:cNvSpPr>
          <p:nvPr>
            <p:ph type="body" sz="quarter" idx="23" hasCustomPrompt="1"/>
          </p:nvPr>
        </p:nvSpPr>
        <p:spPr>
          <a:xfrm>
            <a:off x="7341281" y="4375316"/>
            <a:ext cx="3963250" cy="884610"/>
          </a:xfrm>
          <a:prstGeom prst="rect">
            <a:avLst/>
          </a:prstGeom>
        </p:spPr>
        <p:txBody>
          <a:bodyPr anchor="ctr">
            <a:noAutofit/>
          </a:bodyPr>
          <a:lstStyle>
            <a:lvl1pPr marL="0" indent="0">
              <a:lnSpc>
                <a:spcPct val="100000"/>
              </a:lnSpc>
              <a:buClr>
                <a:schemeClr val="bg1"/>
              </a:buClr>
              <a:buNone/>
              <a:defRPr sz="1138" b="0" i="0" cap="none" baseline="0">
                <a:ln>
                  <a:noFill/>
                </a:ln>
                <a:solidFill>
                  <a:schemeClr val="tx1"/>
                </a:solidFill>
                <a:latin typeface="+mn-lt"/>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AB66F44B-9115-964D-A0DD-A0365A50B329}"/>
              </a:ext>
            </a:extLst>
          </p:cNvPr>
          <p:cNvSpPr>
            <a:spLocks noGrp="1"/>
          </p:cNvSpPr>
          <p:nvPr>
            <p:ph type="body" sz="quarter" idx="24" hasCustomPrompt="1"/>
          </p:nvPr>
        </p:nvSpPr>
        <p:spPr>
          <a:xfrm>
            <a:off x="6444829" y="4514184"/>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4" name="Espace réservé du texte 12">
            <a:extLst>
              <a:ext uri="{FF2B5EF4-FFF2-40B4-BE49-F238E27FC236}">
                <a16:creationId xmlns:a16="http://schemas.microsoft.com/office/drawing/2014/main" id="{2662639D-4073-7246-A250-6241B9EE0351}"/>
              </a:ext>
            </a:extLst>
          </p:cNvPr>
          <p:cNvSpPr>
            <a:spLocks noGrp="1"/>
          </p:cNvSpPr>
          <p:nvPr>
            <p:ph type="body" sz="quarter" idx="25" hasCustomPrompt="1"/>
          </p:nvPr>
        </p:nvSpPr>
        <p:spPr>
          <a:xfrm>
            <a:off x="7341281" y="5249375"/>
            <a:ext cx="3963250" cy="884610"/>
          </a:xfrm>
          <a:prstGeom prst="rect">
            <a:avLst/>
          </a:prstGeom>
        </p:spPr>
        <p:txBody>
          <a:bodyPr anchor="ctr">
            <a:noAutofit/>
          </a:bodyPr>
          <a:lstStyle>
            <a:lvl1pPr marL="0" indent="0">
              <a:lnSpc>
                <a:spcPct val="100000"/>
              </a:lnSpc>
              <a:buClr>
                <a:schemeClr val="bg1"/>
              </a:buClr>
              <a:buNone/>
              <a:defRPr sz="1138" b="0" i="0" cap="none" baseline="0">
                <a:ln>
                  <a:noFill/>
                </a:ln>
                <a:solidFill>
                  <a:schemeClr val="tx1"/>
                </a:solidFill>
                <a:latin typeface="+mn-lt"/>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5" name="Espace réservé du texte 5">
            <a:extLst>
              <a:ext uri="{FF2B5EF4-FFF2-40B4-BE49-F238E27FC236}">
                <a16:creationId xmlns:a16="http://schemas.microsoft.com/office/drawing/2014/main" id="{7E2718F6-0A7A-794E-83A9-97889D12147E}"/>
              </a:ext>
            </a:extLst>
          </p:cNvPr>
          <p:cNvSpPr>
            <a:spLocks noGrp="1"/>
          </p:cNvSpPr>
          <p:nvPr>
            <p:ph type="body" sz="quarter" idx="26" hasCustomPrompt="1"/>
          </p:nvPr>
        </p:nvSpPr>
        <p:spPr>
          <a:xfrm>
            <a:off x="6444829" y="5410655"/>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1871964"/>
            <a:ext cx="6096000" cy="4986036"/>
          </a:xfrm>
          <a:prstGeom prst="rect">
            <a:avLst/>
          </a:prstGeom>
        </p:spPr>
        <p:txBody>
          <a:bodyPr/>
          <a:lstStyle/>
          <a:p>
            <a:r>
              <a:rPr lang="fr-FR"/>
              <a:t>Cliquez sur l'icône pour ajouter une image</a:t>
            </a:r>
          </a:p>
        </p:txBody>
      </p:sp>
      <p:sp>
        <p:nvSpPr>
          <p:cNvPr id="38" name="object 14">
            <a:extLst>
              <a:ext uri="{FF2B5EF4-FFF2-40B4-BE49-F238E27FC236}">
                <a16:creationId xmlns:a16="http://schemas.microsoft.com/office/drawing/2014/main" id="{0D7FF713-79A4-1745-9AC1-B7149052E988}"/>
              </a:ext>
            </a:extLst>
          </p:cNvPr>
          <p:cNvSpPr/>
          <p:nvPr/>
        </p:nvSpPr>
        <p:spPr>
          <a:xfrm>
            <a:off x="6548390" y="3410531"/>
            <a:ext cx="4756140" cy="54981"/>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9" name="object 14">
            <a:extLst>
              <a:ext uri="{FF2B5EF4-FFF2-40B4-BE49-F238E27FC236}">
                <a16:creationId xmlns:a16="http://schemas.microsoft.com/office/drawing/2014/main" id="{34329DB1-A333-9246-890A-A732683C8D5F}"/>
              </a:ext>
            </a:extLst>
          </p:cNvPr>
          <p:cNvSpPr/>
          <p:nvPr/>
        </p:nvSpPr>
        <p:spPr>
          <a:xfrm>
            <a:off x="6548390" y="4374865"/>
            <a:ext cx="4756138" cy="54981"/>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0" name="object 14">
            <a:extLst>
              <a:ext uri="{FF2B5EF4-FFF2-40B4-BE49-F238E27FC236}">
                <a16:creationId xmlns:a16="http://schemas.microsoft.com/office/drawing/2014/main" id="{BF16B5C4-21FE-504F-A021-E976BD12ECF0}"/>
              </a:ext>
            </a:extLst>
          </p:cNvPr>
          <p:cNvSpPr/>
          <p:nvPr/>
        </p:nvSpPr>
        <p:spPr>
          <a:xfrm>
            <a:off x="6548390" y="5268108"/>
            <a:ext cx="4756138" cy="54982"/>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1" name="object 14">
            <a:extLst>
              <a:ext uri="{FF2B5EF4-FFF2-40B4-BE49-F238E27FC236}">
                <a16:creationId xmlns:a16="http://schemas.microsoft.com/office/drawing/2014/main" id="{0CB7E804-64F6-9A49-A672-B1E4339217FD}"/>
              </a:ext>
            </a:extLst>
          </p:cNvPr>
          <p:cNvSpPr/>
          <p:nvPr/>
        </p:nvSpPr>
        <p:spPr>
          <a:xfrm>
            <a:off x="6548390" y="6129018"/>
            <a:ext cx="4756140" cy="54982"/>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21"/>
            <a:ext cx="4114800" cy="128433"/>
          </a:xfrm>
          <a:prstGeom prst="rect">
            <a:avLst/>
          </a:prstGeom>
        </p:spPr>
        <p:txBody>
          <a:bodyPr vert="horz" wrap="square" lIns="0" tIns="9525" rIns="0" bIns="0" rtlCol="0">
            <a:spAutoFit/>
          </a:bodyPr>
          <a:lstStyle>
            <a:lvl1pPr algn="r">
              <a:defRPr kumimoji="0" lang="fr-FR" sz="772" b="0" i="0" u="none" strike="noStrike" cap="none" spc="78"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21" name="Espace réservé du texte 5">
            <a:extLst>
              <a:ext uri="{FF2B5EF4-FFF2-40B4-BE49-F238E27FC236}">
                <a16:creationId xmlns:a16="http://schemas.microsoft.com/office/drawing/2014/main" id="{0AB1AF20-C8AA-4884-9BE3-22C64A3C8B48}"/>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975"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6" name="Espace réservé du texte 5">
            <a:extLst>
              <a:ext uri="{FF2B5EF4-FFF2-40B4-BE49-F238E27FC236}">
                <a16:creationId xmlns:a16="http://schemas.microsoft.com/office/drawing/2014/main" id="{C92220B9-6120-4388-B177-2E2AB32F340D}"/>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41210723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D81DCC-DBBE-4322-B8E1-09FE07DA37F5}"/>
              </a:ext>
            </a:extLst>
          </p:cNvPr>
          <p:cNvSpPr/>
          <p:nvPr userDrawn="1"/>
        </p:nvSpPr>
        <p:spPr>
          <a:xfrm>
            <a:off x="2" y="2"/>
            <a:ext cx="6095999"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9DD92E4F-210B-4099-9432-94CB9FB5F9F0}"/>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5D140B9A-87DA-4844-B196-E7EE8B514556}"/>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AE1529C7-4545-43AD-908E-7643F366EFE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77B3D7CF-B5B9-4E4F-95A7-DF06F22DE98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46DA6D7-82DD-4314-88B8-B1A6FAFA19E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D3ED0110-D73C-466E-A9B6-B02A9EE491DA}"/>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DF299848-3C59-4CF8-92FB-D3CFEFB202F6}"/>
              </a:ext>
            </a:extLst>
          </p:cNvPr>
          <p:cNvSpPr>
            <a:spLocks noGrp="1"/>
          </p:cNvSpPr>
          <p:nvPr>
            <p:ph type="dt" sz="half" idx="10"/>
          </p:nvPr>
        </p:nvSpPr>
        <p:spPr/>
        <p:txBody>
          <a:bodyPr/>
          <a:lstStyle/>
          <a:p>
            <a:endParaRPr lang="fr-FR" dirty="0"/>
          </a:p>
        </p:txBody>
      </p:sp>
      <p:sp>
        <p:nvSpPr>
          <p:cNvPr id="5" name="Footer Placeholder 4">
            <a:extLst>
              <a:ext uri="{FF2B5EF4-FFF2-40B4-BE49-F238E27FC236}">
                <a16:creationId xmlns:a16="http://schemas.microsoft.com/office/drawing/2014/main" id="{5AA0DC49-0602-40B8-A306-5622968D1949}"/>
              </a:ext>
            </a:extLst>
          </p:cNvPr>
          <p:cNvSpPr>
            <a:spLocks noGrp="1"/>
          </p:cNvSpPr>
          <p:nvPr>
            <p:ph type="ftr" sz="quarter" idx="11"/>
          </p:nvPr>
        </p:nvSpPr>
        <p:spPr/>
        <p:txBody>
          <a:bodyPr/>
          <a:lstStyle/>
          <a:p>
            <a:r>
              <a:rPr lang="fr-FR"/>
              <a:t>Strictly confidential</a:t>
            </a:r>
            <a:endParaRPr lang="fr-FR" dirty="0"/>
          </a:p>
        </p:txBody>
      </p:sp>
    </p:spTree>
    <p:extLst>
      <p:ext uri="{BB962C8B-B14F-4D97-AF65-F5344CB8AC3E}">
        <p14:creationId xmlns:p14="http://schemas.microsoft.com/office/powerpoint/2010/main" val="1039919404"/>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2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40"/>
            <a:ext cx="11596268"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596268"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1871964"/>
            <a:ext cx="6096000" cy="4986036"/>
          </a:xfrm>
          <a:prstGeom prst="rect">
            <a:avLst/>
          </a:prstGeom>
        </p:spPr>
        <p:txBody>
          <a:bodyPr/>
          <a:lstStyle/>
          <a:p>
            <a:r>
              <a:rPr lang="fr-FR"/>
              <a:t>Cliquez sur l'icône pour ajouter une image</a:t>
            </a:r>
          </a:p>
        </p:txBody>
      </p:sp>
      <p:sp>
        <p:nvSpPr>
          <p:cNvPr id="37" name="object 14">
            <a:extLst>
              <a:ext uri="{FF2B5EF4-FFF2-40B4-BE49-F238E27FC236}">
                <a16:creationId xmlns:a16="http://schemas.microsoft.com/office/drawing/2014/main" id="{40F1B8A8-2C32-B64C-B5E1-6B45C8D36EAB}"/>
              </a:ext>
            </a:extLst>
          </p:cNvPr>
          <p:cNvSpPr/>
          <p:nvPr/>
        </p:nvSpPr>
        <p:spPr>
          <a:xfrm>
            <a:off x="6292893" y="7747163"/>
            <a:ext cx="7632700" cy="0"/>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21"/>
            <a:ext cx="4114800" cy="128433"/>
          </a:xfrm>
          <a:prstGeom prst="rect">
            <a:avLst/>
          </a:prstGeom>
        </p:spPr>
        <p:txBody>
          <a:bodyPr vert="horz" wrap="square" lIns="0" tIns="9525" rIns="0" bIns="0" rtlCol="0">
            <a:spAutoFit/>
          </a:bodyPr>
          <a:lstStyle>
            <a:lvl1pPr algn="r">
              <a:defRPr kumimoji="0" lang="fr-FR" sz="772" b="0" i="0" u="none" strike="noStrike" cap="none" spc="78"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15" name="Espace réservé du texte 5">
            <a:extLst>
              <a:ext uri="{FF2B5EF4-FFF2-40B4-BE49-F238E27FC236}">
                <a16:creationId xmlns:a16="http://schemas.microsoft.com/office/drawing/2014/main" id="{C325EB85-1F1A-405D-8CCC-D5FD43CF7116}"/>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975"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16" name="Espace réservé du texte 5">
            <a:extLst>
              <a:ext uri="{FF2B5EF4-FFF2-40B4-BE49-F238E27FC236}">
                <a16:creationId xmlns:a16="http://schemas.microsoft.com/office/drawing/2014/main" id="{A353969A-0383-46C5-9FFB-27A14524FD6A}"/>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15588821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40"/>
            <a:ext cx="112660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2660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500788" y="1871964"/>
            <a:ext cx="5595214" cy="2026912"/>
          </a:xfrm>
          <a:prstGeom prst="rect">
            <a:avLst/>
          </a:prstGeom>
        </p:spPr>
        <p:txBody>
          <a:bodyPr>
            <a:normAutofit/>
          </a:bodyPr>
          <a:lstStyle>
            <a:lvl1pPr marL="0" indent="0">
              <a:lnSpc>
                <a:spcPts val="1886"/>
              </a:lnSpc>
              <a:buFontTx/>
              <a:buNone/>
              <a:defRPr sz="1300" b="0" i="0">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3" name="Espace réservé du texte 12">
            <a:extLst>
              <a:ext uri="{FF2B5EF4-FFF2-40B4-BE49-F238E27FC236}">
                <a16:creationId xmlns:a16="http://schemas.microsoft.com/office/drawing/2014/main" id="{F17D6F69-6ACA-4D48-8C4A-9ED3846E4C5A}"/>
              </a:ext>
            </a:extLst>
          </p:cNvPr>
          <p:cNvSpPr>
            <a:spLocks noGrp="1"/>
          </p:cNvSpPr>
          <p:nvPr>
            <p:ph type="body" sz="quarter" idx="17" hasCustomPrompt="1"/>
          </p:nvPr>
        </p:nvSpPr>
        <p:spPr>
          <a:xfrm>
            <a:off x="6556447" y="1894556"/>
            <a:ext cx="5215202" cy="767187"/>
          </a:xfrm>
          <a:prstGeom prst="rect">
            <a:avLst/>
          </a:prstGeom>
        </p:spPr>
        <p:txBody>
          <a:bodyPr>
            <a:noAutofit/>
          </a:bodyPr>
          <a:lstStyle>
            <a:lvl1pPr>
              <a:lnSpc>
                <a:spcPts val="1999"/>
              </a:lnSpc>
              <a:buClr>
                <a:schemeClr val="bg1"/>
              </a:buClr>
              <a:defRPr sz="1625" b="1"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35" name="Espace réservé du texte 12">
            <a:extLst>
              <a:ext uri="{FF2B5EF4-FFF2-40B4-BE49-F238E27FC236}">
                <a16:creationId xmlns:a16="http://schemas.microsoft.com/office/drawing/2014/main" id="{F0FC8CBB-B423-CE46-90FC-F475AD0E9C85}"/>
              </a:ext>
            </a:extLst>
          </p:cNvPr>
          <p:cNvSpPr>
            <a:spLocks noGrp="1"/>
          </p:cNvSpPr>
          <p:nvPr>
            <p:ph type="body" sz="quarter" idx="18" hasCustomPrompt="1"/>
          </p:nvPr>
        </p:nvSpPr>
        <p:spPr>
          <a:xfrm>
            <a:off x="7668540" y="2742842"/>
            <a:ext cx="4066263" cy="884610"/>
          </a:xfrm>
          <a:prstGeom prst="rect">
            <a:avLst/>
          </a:prstGeom>
        </p:spPr>
        <p:txBody>
          <a:bodyPr anchor="ctr">
            <a:noAutofit/>
          </a:bodyPr>
          <a:lstStyle>
            <a:lvl1pPr marL="0" indent="0">
              <a:lnSpc>
                <a:spcPct val="100000"/>
              </a:lnSpc>
              <a:buClr>
                <a:schemeClr val="bg1"/>
              </a:buClr>
              <a:buNone/>
              <a:defRPr sz="1138" b="1"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du texte 5">
            <a:extLst>
              <a:ext uri="{FF2B5EF4-FFF2-40B4-BE49-F238E27FC236}">
                <a16:creationId xmlns:a16="http://schemas.microsoft.com/office/drawing/2014/main" id="{AFF9F956-BDFF-3F4A-9B4B-88C335A70668}"/>
              </a:ext>
            </a:extLst>
          </p:cNvPr>
          <p:cNvSpPr>
            <a:spLocks noGrp="1"/>
          </p:cNvSpPr>
          <p:nvPr>
            <p:ph type="body" sz="quarter" idx="22" hasCustomPrompt="1"/>
          </p:nvPr>
        </p:nvSpPr>
        <p:spPr>
          <a:xfrm>
            <a:off x="6772088" y="2886192"/>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2" name="Espace réservé du texte 12">
            <a:extLst>
              <a:ext uri="{FF2B5EF4-FFF2-40B4-BE49-F238E27FC236}">
                <a16:creationId xmlns:a16="http://schemas.microsoft.com/office/drawing/2014/main" id="{E62B0BE7-C3B9-274F-B132-518353A9E0BE}"/>
              </a:ext>
            </a:extLst>
          </p:cNvPr>
          <p:cNvSpPr>
            <a:spLocks noGrp="1"/>
          </p:cNvSpPr>
          <p:nvPr>
            <p:ph type="body" sz="quarter" idx="23" hasCustomPrompt="1"/>
          </p:nvPr>
        </p:nvSpPr>
        <p:spPr>
          <a:xfrm>
            <a:off x="7668540" y="3643795"/>
            <a:ext cx="4066263" cy="884610"/>
          </a:xfrm>
          <a:prstGeom prst="rect">
            <a:avLst/>
          </a:prstGeom>
        </p:spPr>
        <p:txBody>
          <a:bodyPr anchor="ctr">
            <a:noAutofit/>
          </a:bodyPr>
          <a:lstStyle>
            <a:lvl1pPr marL="0" indent="0">
              <a:lnSpc>
                <a:spcPct val="100000"/>
              </a:lnSpc>
              <a:buClr>
                <a:schemeClr val="bg1"/>
              </a:buClr>
              <a:buNone/>
              <a:defRPr sz="1138" b="1"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AB66F44B-9115-964D-A0DD-A0365A50B329}"/>
              </a:ext>
            </a:extLst>
          </p:cNvPr>
          <p:cNvSpPr>
            <a:spLocks noGrp="1"/>
          </p:cNvSpPr>
          <p:nvPr>
            <p:ph type="body" sz="quarter" idx="24" hasCustomPrompt="1"/>
          </p:nvPr>
        </p:nvSpPr>
        <p:spPr>
          <a:xfrm>
            <a:off x="6772088" y="3782662"/>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4" name="Espace réservé du texte 12">
            <a:extLst>
              <a:ext uri="{FF2B5EF4-FFF2-40B4-BE49-F238E27FC236}">
                <a16:creationId xmlns:a16="http://schemas.microsoft.com/office/drawing/2014/main" id="{2662639D-4073-7246-A250-6241B9EE0351}"/>
              </a:ext>
            </a:extLst>
          </p:cNvPr>
          <p:cNvSpPr>
            <a:spLocks noGrp="1"/>
          </p:cNvSpPr>
          <p:nvPr>
            <p:ph type="body" sz="quarter" idx="25" hasCustomPrompt="1"/>
          </p:nvPr>
        </p:nvSpPr>
        <p:spPr>
          <a:xfrm>
            <a:off x="7668540" y="4517854"/>
            <a:ext cx="4066263" cy="884610"/>
          </a:xfrm>
          <a:prstGeom prst="rect">
            <a:avLst/>
          </a:prstGeom>
        </p:spPr>
        <p:txBody>
          <a:bodyPr anchor="ctr">
            <a:noAutofit/>
          </a:bodyPr>
          <a:lstStyle>
            <a:lvl1pPr marL="0" indent="0">
              <a:lnSpc>
                <a:spcPct val="100000"/>
              </a:lnSpc>
              <a:buClr>
                <a:schemeClr val="bg1"/>
              </a:buClr>
              <a:buNone/>
              <a:defRPr sz="1138" b="1" i="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5" name="Espace réservé du texte 5">
            <a:extLst>
              <a:ext uri="{FF2B5EF4-FFF2-40B4-BE49-F238E27FC236}">
                <a16:creationId xmlns:a16="http://schemas.microsoft.com/office/drawing/2014/main" id="{7E2718F6-0A7A-794E-83A9-97889D12147E}"/>
              </a:ext>
            </a:extLst>
          </p:cNvPr>
          <p:cNvSpPr>
            <a:spLocks noGrp="1"/>
          </p:cNvSpPr>
          <p:nvPr>
            <p:ph type="body" sz="quarter" idx="26" hasCustomPrompt="1"/>
          </p:nvPr>
        </p:nvSpPr>
        <p:spPr>
          <a:xfrm>
            <a:off x="6772088" y="4679134"/>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6" name="Espace réservé du texte 12">
            <a:extLst>
              <a:ext uri="{FF2B5EF4-FFF2-40B4-BE49-F238E27FC236}">
                <a16:creationId xmlns:a16="http://schemas.microsoft.com/office/drawing/2014/main" id="{242E2301-0E6E-7643-BC23-B61EA3D65CFC}"/>
              </a:ext>
            </a:extLst>
          </p:cNvPr>
          <p:cNvSpPr>
            <a:spLocks noGrp="1"/>
          </p:cNvSpPr>
          <p:nvPr>
            <p:ph type="body" sz="quarter" idx="27" hasCustomPrompt="1"/>
          </p:nvPr>
        </p:nvSpPr>
        <p:spPr>
          <a:xfrm>
            <a:off x="7668540" y="5405360"/>
            <a:ext cx="4066263" cy="884610"/>
          </a:xfrm>
          <a:prstGeom prst="rect">
            <a:avLst/>
          </a:prstGeom>
        </p:spPr>
        <p:txBody>
          <a:bodyPr anchor="ctr">
            <a:noAutofit/>
          </a:bodyPr>
          <a:lstStyle>
            <a:lvl1pPr marL="0" indent="0">
              <a:lnSpc>
                <a:spcPct val="100000"/>
              </a:lnSpc>
              <a:buClr>
                <a:schemeClr val="bg1"/>
              </a:buClr>
              <a:buNone/>
              <a:defRPr sz="1138" b="1" i="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27" name="Espace réservé du texte 5">
            <a:extLst>
              <a:ext uri="{FF2B5EF4-FFF2-40B4-BE49-F238E27FC236}">
                <a16:creationId xmlns:a16="http://schemas.microsoft.com/office/drawing/2014/main" id="{94C11026-A6BA-8D4E-AC37-64AC0AF7098C}"/>
              </a:ext>
            </a:extLst>
          </p:cNvPr>
          <p:cNvSpPr>
            <a:spLocks noGrp="1"/>
          </p:cNvSpPr>
          <p:nvPr>
            <p:ph type="body" sz="quarter" idx="28" hasCustomPrompt="1"/>
          </p:nvPr>
        </p:nvSpPr>
        <p:spPr>
          <a:xfrm>
            <a:off x="6772088" y="5575604"/>
            <a:ext cx="896450" cy="497637"/>
          </a:xfrm>
          <a:prstGeom prst="rect">
            <a:avLst/>
          </a:prstGeom>
          <a:noFill/>
        </p:spPr>
        <p:txBody>
          <a:bodyPr wrap="square" rtlCol="0">
            <a:spAutoFit/>
          </a:bodyPr>
          <a:lstStyle>
            <a:lvl1pPr marL="0" indent="0">
              <a:buFontTx/>
              <a:buNone/>
              <a:defRPr kumimoji="0" lang="fr-FR" sz="2926"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4127500"/>
            <a:ext cx="6096000" cy="2730500"/>
          </a:xfrm>
          <a:prstGeom prst="rect">
            <a:avLst/>
          </a:prstGeom>
        </p:spPr>
        <p:txBody>
          <a:bodyPr/>
          <a:lstStyle/>
          <a:p>
            <a:r>
              <a:rPr lang="fr-FR"/>
              <a:t>Cliquez sur l'icône pour ajouter une image</a:t>
            </a:r>
          </a:p>
        </p:txBody>
      </p:sp>
      <p:sp>
        <p:nvSpPr>
          <p:cNvPr id="38" name="object 14">
            <a:extLst>
              <a:ext uri="{FF2B5EF4-FFF2-40B4-BE49-F238E27FC236}">
                <a16:creationId xmlns:a16="http://schemas.microsoft.com/office/drawing/2014/main" id="{0D7FF713-79A4-1745-9AC1-B7149052E988}"/>
              </a:ext>
            </a:extLst>
          </p:cNvPr>
          <p:cNvSpPr/>
          <p:nvPr/>
        </p:nvSpPr>
        <p:spPr>
          <a:xfrm>
            <a:off x="6875648" y="2687495"/>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9" name="object 14">
            <a:extLst>
              <a:ext uri="{FF2B5EF4-FFF2-40B4-BE49-F238E27FC236}">
                <a16:creationId xmlns:a16="http://schemas.microsoft.com/office/drawing/2014/main" id="{34329DB1-A333-9246-890A-A732683C8D5F}"/>
              </a:ext>
            </a:extLst>
          </p:cNvPr>
          <p:cNvSpPr/>
          <p:nvPr/>
        </p:nvSpPr>
        <p:spPr>
          <a:xfrm>
            <a:off x="6875648" y="3651828"/>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0" name="object 14">
            <a:extLst>
              <a:ext uri="{FF2B5EF4-FFF2-40B4-BE49-F238E27FC236}">
                <a16:creationId xmlns:a16="http://schemas.microsoft.com/office/drawing/2014/main" id="{BF16B5C4-21FE-504F-A021-E976BD12ECF0}"/>
              </a:ext>
            </a:extLst>
          </p:cNvPr>
          <p:cNvSpPr/>
          <p:nvPr/>
        </p:nvSpPr>
        <p:spPr>
          <a:xfrm>
            <a:off x="6875648" y="4524664"/>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1" name="object 14">
            <a:extLst>
              <a:ext uri="{FF2B5EF4-FFF2-40B4-BE49-F238E27FC236}">
                <a16:creationId xmlns:a16="http://schemas.microsoft.com/office/drawing/2014/main" id="{0CB7E804-64F6-9A49-A672-B1E4339217FD}"/>
              </a:ext>
            </a:extLst>
          </p:cNvPr>
          <p:cNvSpPr/>
          <p:nvPr/>
        </p:nvSpPr>
        <p:spPr>
          <a:xfrm>
            <a:off x="6875648" y="5397500"/>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2" name="object 14">
            <a:extLst>
              <a:ext uri="{FF2B5EF4-FFF2-40B4-BE49-F238E27FC236}">
                <a16:creationId xmlns:a16="http://schemas.microsoft.com/office/drawing/2014/main" id="{BF23BF80-3A6A-F74E-8C72-8E83EDA1125F}"/>
              </a:ext>
            </a:extLst>
          </p:cNvPr>
          <p:cNvSpPr/>
          <p:nvPr/>
        </p:nvSpPr>
        <p:spPr>
          <a:xfrm>
            <a:off x="6875648" y="6270337"/>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21"/>
            <a:ext cx="4114800" cy="128433"/>
          </a:xfrm>
          <a:prstGeom prst="rect">
            <a:avLst/>
          </a:prstGeom>
        </p:spPr>
        <p:txBody>
          <a:bodyPr vert="horz" wrap="square" lIns="0" tIns="9525" rIns="0" bIns="0" rtlCol="0">
            <a:spAutoFit/>
          </a:bodyPr>
          <a:lstStyle>
            <a:lvl1pPr algn="r">
              <a:defRPr kumimoji="0" lang="fr-FR" sz="772" b="0" i="0" u="none" strike="noStrike" cap="none" spc="78"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30" name="Espace réservé du texte 5">
            <a:extLst>
              <a:ext uri="{FF2B5EF4-FFF2-40B4-BE49-F238E27FC236}">
                <a16:creationId xmlns:a16="http://schemas.microsoft.com/office/drawing/2014/main" id="{FD309462-5B34-4592-9D1F-061E7FF812EA}"/>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975"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31" name="Espace réservé du texte 5">
            <a:extLst>
              <a:ext uri="{FF2B5EF4-FFF2-40B4-BE49-F238E27FC236}">
                <a16:creationId xmlns:a16="http://schemas.microsoft.com/office/drawing/2014/main" id="{E456E958-EDCA-41AF-8A22-20A60AC4E3E1}"/>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42189913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40"/>
            <a:ext cx="112660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2660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500788" y="1871964"/>
            <a:ext cx="5595214" cy="2026912"/>
          </a:xfrm>
          <a:prstGeom prst="rect">
            <a:avLst/>
          </a:prstGeom>
        </p:spPr>
        <p:txBody>
          <a:bodyPr>
            <a:normAutofit/>
          </a:bodyPr>
          <a:lstStyle>
            <a:lvl1pPr marL="0" indent="0">
              <a:lnSpc>
                <a:spcPts val="1886"/>
              </a:lnSpc>
              <a:buFontTx/>
              <a:buNone/>
              <a:defRPr sz="1300" b="0" i="0">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4127500"/>
            <a:ext cx="6096000" cy="2730500"/>
          </a:xfrm>
          <a:prstGeom prst="rect">
            <a:avLst/>
          </a:prstGeom>
        </p:spPr>
        <p:txBody>
          <a:bodyPr/>
          <a:lstStyle/>
          <a:p>
            <a:r>
              <a:rPr lang="fr-FR"/>
              <a:t>Cliquez sur l'icône pour ajouter une image</a:t>
            </a:r>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21"/>
            <a:ext cx="4114800" cy="128433"/>
          </a:xfrm>
          <a:prstGeom prst="rect">
            <a:avLst/>
          </a:prstGeom>
        </p:spPr>
        <p:txBody>
          <a:bodyPr vert="horz" wrap="square" lIns="0" tIns="9525" rIns="0" bIns="0" rtlCol="0">
            <a:spAutoFit/>
          </a:bodyPr>
          <a:lstStyle>
            <a:lvl1pPr algn="r">
              <a:defRPr kumimoji="0" lang="fr-FR" sz="772" b="0" i="0" u="none" strike="noStrike" cap="none" spc="78"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30" name="Espace réservé du texte 12">
            <a:extLst>
              <a:ext uri="{FF2B5EF4-FFF2-40B4-BE49-F238E27FC236}">
                <a16:creationId xmlns:a16="http://schemas.microsoft.com/office/drawing/2014/main" id="{F81D7988-76EF-485E-9532-E16DA0344372}"/>
              </a:ext>
            </a:extLst>
          </p:cNvPr>
          <p:cNvSpPr>
            <a:spLocks noGrp="1"/>
          </p:cNvSpPr>
          <p:nvPr>
            <p:ph type="body" sz="quarter" idx="17" hasCustomPrompt="1"/>
          </p:nvPr>
        </p:nvSpPr>
        <p:spPr>
          <a:xfrm>
            <a:off x="6404048" y="1778685"/>
            <a:ext cx="5508591" cy="767187"/>
          </a:xfrm>
          <a:prstGeom prst="rect">
            <a:avLst/>
          </a:prstGeom>
        </p:spPr>
        <p:txBody>
          <a:bodyPr>
            <a:noAutofit/>
          </a:bodyPr>
          <a:lstStyle>
            <a:lvl1pPr>
              <a:lnSpc>
                <a:spcPts val="1999"/>
              </a:lnSpc>
              <a:buClr>
                <a:schemeClr val="bg1"/>
              </a:buClr>
              <a:defRPr sz="1625" b="1"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a:t>
            </a:r>
          </a:p>
        </p:txBody>
      </p:sp>
      <p:sp>
        <p:nvSpPr>
          <p:cNvPr id="31" name="Espace réservé du texte 12">
            <a:extLst>
              <a:ext uri="{FF2B5EF4-FFF2-40B4-BE49-F238E27FC236}">
                <a16:creationId xmlns:a16="http://schemas.microsoft.com/office/drawing/2014/main" id="{76E080ED-1CCE-4543-938C-F438C14F1110}"/>
              </a:ext>
            </a:extLst>
          </p:cNvPr>
          <p:cNvSpPr>
            <a:spLocks noGrp="1"/>
          </p:cNvSpPr>
          <p:nvPr>
            <p:ph type="body" sz="quarter" idx="18" hasCustomPrompt="1"/>
          </p:nvPr>
        </p:nvSpPr>
        <p:spPr>
          <a:xfrm>
            <a:off x="7516136" y="2284037"/>
            <a:ext cx="4396500" cy="617978"/>
          </a:xfrm>
          <a:prstGeom prst="rect">
            <a:avLst/>
          </a:prstGeom>
        </p:spPr>
        <p:txBody>
          <a:bodyPr anchor="ctr">
            <a:noAutofit/>
          </a:bodyPr>
          <a:lstStyle>
            <a:lvl1pPr marL="0" indent="0">
              <a:lnSpc>
                <a:spcPct val="100000"/>
              </a:lnSpc>
              <a:buClr>
                <a:schemeClr val="bg1"/>
              </a:buClr>
              <a:buNone/>
              <a:defRPr sz="975"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32" name="Espace réservé du texte 5">
            <a:extLst>
              <a:ext uri="{FF2B5EF4-FFF2-40B4-BE49-F238E27FC236}">
                <a16:creationId xmlns:a16="http://schemas.microsoft.com/office/drawing/2014/main" id="{A93CF053-0E90-4CBC-89F3-76C1F4D0E246}"/>
              </a:ext>
            </a:extLst>
          </p:cNvPr>
          <p:cNvSpPr>
            <a:spLocks noGrp="1"/>
          </p:cNvSpPr>
          <p:nvPr>
            <p:ph type="body" sz="quarter" idx="22" hasCustomPrompt="1"/>
          </p:nvPr>
        </p:nvSpPr>
        <p:spPr>
          <a:xfrm>
            <a:off x="6619688" y="2294069"/>
            <a:ext cx="896450" cy="452624"/>
          </a:xfrm>
          <a:prstGeom prst="rect">
            <a:avLst/>
          </a:prstGeom>
          <a:noFill/>
        </p:spPr>
        <p:txBody>
          <a:bodyPr wrap="square" rtlCol="0">
            <a:spAutoFit/>
          </a:bodyPr>
          <a:lstStyle>
            <a:lvl1pPr marL="0" indent="0">
              <a:buFontTx/>
              <a:buNone/>
              <a:defRPr kumimoji="0" lang="fr-FR" sz="2601"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34" name="Espace réservé du texte 12">
            <a:extLst>
              <a:ext uri="{FF2B5EF4-FFF2-40B4-BE49-F238E27FC236}">
                <a16:creationId xmlns:a16="http://schemas.microsoft.com/office/drawing/2014/main" id="{F11049B1-2C6D-4C33-B5EB-4DFC1A69F008}"/>
              </a:ext>
            </a:extLst>
          </p:cNvPr>
          <p:cNvSpPr>
            <a:spLocks noGrp="1"/>
          </p:cNvSpPr>
          <p:nvPr>
            <p:ph type="body" sz="quarter" idx="23" hasCustomPrompt="1"/>
          </p:nvPr>
        </p:nvSpPr>
        <p:spPr>
          <a:xfrm>
            <a:off x="7516136" y="3090251"/>
            <a:ext cx="4396500" cy="617978"/>
          </a:xfrm>
          <a:prstGeom prst="rect">
            <a:avLst/>
          </a:prstGeom>
        </p:spPr>
        <p:txBody>
          <a:bodyPr anchor="ctr">
            <a:noAutofit/>
          </a:bodyPr>
          <a:lstStyle>
            <a:lvl1pPr marL="0" indent="0">
              <a:lnSpc>
                <a:spcPct val="100000"/>
              </a:lnSpc>
              <a:buClr>
                <a:schemeClr val="bg1"/>
              </a:buClr>
              <a:buNone/>
              <a:defRPr sz="975"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36" name="Espace réservé du texte 5">
            <a:extLst>
              <a:ext uri="{FF2B5EF4-FFF2-40B4-BE49-F238E27FC236}">
                <a16:creationId xmlns:a16="http://schemas.microsoft.com/office/drawing/2014/main" id="{BE1CDA59-BE70-4227-8E44-295E629A45AB}"/>
              </a:ext>
            </a:extLst>
          </p:cNvPr>
          <p:cNvSpPr>
            <a:spLocks noGrp="1"/>
          </p:cNvSpPr>
          <p:nvPr>
            <p:ph type="body" sz="quarter" idx="24" hasCustomPrompt="1"/>
          </p:nvPr>
        </p:nvSpPr>
        <p:spPr>
          <a:xfrm>
            <a:off x="6619688" y="3107006"/>
            <a:ext cx="896450" cy="452624"/>
          </a:xfrm>
          <a:prstGeom prst="rect">
            <a:avLst/>
          </a:prstGeom>
          <a:noFill/>
        </p:spPr>
        <p:txBody>
          <a:bodyPr wrap="square" rtlCol="0">
            <a:spAutoFit/>
          </a:bodyPr>
          <a:lstStyle>
            <a:lvl1pPr marL="0" indent="0">
              <a:buFontTx/>
              <a:buNone/>
              <a:defRPr kumimoji="0" lang="fr-FR" sz="2601"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3" name="Espace réservé du texte 12">
            <a:extLst>
              <a:ext uri="{FF2B5EF4-FFF2-40B4-BE49-F238E27FC236}">
                <a16:creationId xmlns:a16="http://schemas.microsoft.com/office/drawing/2014/main" id="{DF742E09-28BA-4B96-9F70-E3A038B4C5B3}"/>
              </a:ext>
            </a:extLst>
          </p:cNvPr>
          <p:cNvSpPr>
            <a:spLocks noGrp="1"/>
          </p:cNvSpPr>
          <p:nvPr>
            <p:ph type="body" sz="quarter" idx="25" hasCustomPrompt="1"/>
          </p:nvPr>
        </p:nvSpPr>
        <p:spPr>
          <a:xfrm>
            <a:off x="7516136" y="3896465"/>
            <a:ext cx="4396500" cy="617978"/>
          </a:xfrm>
          <a:prstGeom prst="rect">
            <a:avLst/>
          </a:prstGeom>
        </p:spPr>
        <p:txBody>
          <a:bodyPr anchor="ctr">
            <a:noAutofit/>
          </a:bodyPr>
          <a:lstStyle>
            <a:lvl1pPr marL="0" indent="0">
              <a:lnSpc>
                <a:spcPct val="100000"/>
              </a:lnSpc>
              <a:buClr>
                <a:schemeClr val="bg1"/>
              </a:buClr>
              <a:buNone/>
              <a:defRPr sz="975"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44" name="Espace réservé du texte 5">
            <a:extLst>
              <a:ext uri="{FF2B5EF4-FFF2-40B4-BE49-F238E27FC236}">
                <a16:creationId xmlns:a16="http://schemas.microsoft.com/office/drawing/2014/main" id="{26FA2319-C6C1-4C2C-A735-AB814943E952}"/>
              </a:ext>
            </a:extLst>
          </p:cNvPr>
          <p:cNvSpPr>
            <a:spLocks noGrp="1"/>
          </p:cNvSpPr>
          <p:nvPr>
            <p:ph type="body" sz="quarter" idx="26" hasCustomPrompt="1"/>
          </p:nvPr>
        </p:nvSpPr>
        <p:spPr>
          <a:xfrm>
            <a:off x="6619688" y="3919943"/>
            <a:ext cx="896450" cy="452624"/>
          </a:xfrm>
          <a:prstGeom prst="rect">
            <a:avLst/>
          </a:prstGeom>
          <a:noFill/>
        </p:spPr>
        <p:txBody>
          <a:bodyPr wrap="square" rtlCol="0">
            <a:spAutoFit/>
          </a:bodyPr>
          <a:lstStyle>
            <a:lvl1pPr marL="0" indent="0">
              <a:buFontTx/>
              <a:buNone/>
              <a:defRPr kumimoji="0" lang="fr-FR" sz="2601"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5" name="Espace réservé du texte 12">
            <a:extLst>
              <a:ext uri="{FF2B5EF4-FFF2-40B4-BE49-F238E27FC236}">
                <a16:creationId xmlns:a16="http://schemas.microsoft.com/office/drawing/2014/main" id="{6F9475CE-5CB9-4E71-8CCA-358CDA4DEEB1}"/>
              </a:ext>
            </a:extLst>
          </p:cNvPr>
          <p:cNvSpPr>
            <a:spLocks noGrp="1"/>
          </p:cNvSpPr>
          <p:nvPr>
            <p:ph type="body" sz="quarter" idx="27" hasCustomPrompt="1"/>
          </p:nvPr>
        </p:nvSpPr>
        <p:spPr>
          <a:xfrm>
            <a:off x="7516136" y="4702679"/>
            <a:ext cx="4396500" cy="617978"/>
          </a:xfrm>
          <a:prstGeom prst="rect">
            <a:avLst/>
          </a:prstGeom>
        </p:spPr>
        <p:txBody>
          <a:bodyPr anchor="ctr">
            <a:noAutofit/>
          </a:bodyPr>
          <a:lstStyle>
            <a:lvl1pPr marL="0" indent="0">
              <a:lnSpc>
                <a:spcPct val="100000"/>
              </a:lnSpc>
              <a:buClr>
                <a:schemeClr val="bg1"/>
              </a:buClr>
              <a:buNone/>
              <a:defRPr sz="975"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46" name="Espace réservé du texte 5">
            <a:extLst>
              <a:ext uri="{FF2B5EF4-FFF2-40B4-BE49-F238E27FC236}">
                <a16:creationId xmlns:a16="http://schemas.microsoft.com/office/drawing/2014/main" id="{0465454F-503E-46BF-A757-B99E6222D964}"/>
              </a:ext>
            </a:extLst>
          </p:cNvPr>
          <p:cNvSpPr>
            <a:spLocks noGrp="1"/>
          </p:cNvSpPr>
          <p:nvPr>
            <p:ph type="body" sz="quarter" idx="28" hasCustomPrompt="1"/>
          </p:nvPr>
        </p:nvSpPr>
        <p:spPr>
          <a:xfrm>
            <a:off x="6619688" y="4732880"/>
            <a:ext cx="896450" cy="452624"/>
          </a:xfrm>
          <a:prstGeom prst="rect">
            <a:avLst/>
          </a:prstGeom>
          <a:noFill/>
        </p:spPr>
        <p:txBody>
          <a:bodyPr wrap="square" rtlCol="0">
            <a:spAutoFit/>
          </a:bodyPr>
          <a:lstStyle>
            <a:lvl1pPr marL="0" indent="0">
              <a:buFontTx/>
              <a:buNone/>
              <a:defRPr kumimoji="0" lang="fr-FR" sz="2601"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7" name="object 14">
            <a:extLst>
              <a:ext uri="{FF2B5EF4-FFF2-40B4-BE49-F238E27FC236}">
                <a16:creationId xmlns:a16="http://schemas.microsoft.com/office/drawing/2014/main" id="{4F32EE21-F5D2-4F6E-B3F0-2DE61D754861}"/>
              </a:ext>
            </a:extLst>
          </p:cNvPr>
          <p:cNvSpPr/>
          <p:nvPr/>
        </p:nvSpPr>
        <p:spPr>
          <a:xfrm>
            <a:off x="6723248" y="2190624"/>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8" name="object 14">
            <a:extLst>
              <a:ext uri="{FF2B5EF4-FFF2-40B4-BE49-F238E27FC236}">
                <a16:creationId xmlns:a16="http://schemas.microsoft.com/office/drawing/2014/main" id="{D01667A0-E7C8-4071-B15F-B31D17957185}"/>
              </a:ext>
            </a:extLst>
          </p:cNvPr>
          <p:cNvSpPr/>
          <p:nvPr/>
        </p:nvSpPr>
        <p:spPr>
          <a:xfrm>
            <a:off x="6723248" y="2994895"/>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49" name="object 14">
            <a:extLst>
              <a:ext uri="{FF2B5EF4-FFF2-40B4-BE49-F238E27FC236}">
                <a16:creationId xmlns:a16="http://schemas.microsoft.com/office/drawing/2014/main" id="{49E0264E-D38D-47F0-8625-79ED5E1760F0}"/>
              </a:ext>
            </a:extLst>
          </p:cNvPr>
          <p:cNvSpPr/>
          <p:nvPr/>
        </p:nvSpPr>
        <p:spPr>
          <a:xfrm>
            <a:off x="6723248" y="3799166"/>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50" name="object 14">
            <a:extLst>
              <a:ext uri="{FF2B5EF4-FFF2-40B4-BE49-F238E27FC236}">
                <a16:creationId xmlns:a16="http://schemas.microsoft.com/office/drawing/2014/main" id="{E2070EE2-50BC-4218-AB8E-622E848417E7}"/>
              </a:ext>
            </a:extLst>
          </p:cNvPr>
          <p:cNvSpPr/>
          <p:nvPr/>
        </p:nvSpPr>
        <p:spPr>
          <a:xfrm>
            <a:off x="6723248" y="4603437"/>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51" name="object 14">
            <a:extLst>
              <a:ext uri="{FF2B5EF4-FFF2-40B4-BE49-F238E27FC236}">
                <a16:creationId xmlns:a16="http://schemas.microsoft.com/office/drawing/2014/main" id="{E63E56F1-AFBE-4B34-A914-1927BE7CCDCE}"/>
              </a:ext>
            </a:extLst>
          </p:cNvPr>
          <p:cNvSpPr/>
          <p:nvPr/>
        </p:nvSpPr>
        <p:spPr>
          <a:xfrm>
            <a:off x="6723248" y="5407708"/>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52" name="Espace réservé du texte 12">
            <a:extLst>
              <a:ext uri="{FF2B5EF4-FFF2-40B4-BE49-F238E27FC236}">
                <a16:creationId xmlns:a16="http://schemas.microsoft.com/office/drawing/2014/main" id="{2C2DE00F-D1D7-43EB-809D-9399ECBBE4FF}"/>
              </a:ext>
            </a:extLst>
          </p:cNvPr>
          <p:cNvSpPr>
            <a:spLocks noGrp="1"/>
          </p:cNvSpPr>
          <p:nvPr>
            <p:ph type="body" sz="quarter" idx="30" hasCustomPrompt="1"/>
          </p:nvPr>
        </p:nvSpPr>
        <p:spPr>
          <a:xfrm>
            <a:off x="7516136" y="5508892"/>
            <a:ext cx="4396500" cy="617978"/>
          </a:xfrm>
          <a:prstGeom prst="rect">
            <a:avLst/>
          </a:prstGeom>
        </p:spPr>
        <p:txBody>
          <a:bodyPr anchor="ctr">
            <a:noAutofit/>
          </a:bodyPr>
          <a:lstStyle>
            <a:lvl1pPr marL="0" indent="0">
              <a:lnSpc>
                <a:spcPct val="100000"/>
              </a:lnSpc>
              <a:buClr>
                <a:schemeClr val="bg1"/>
              </a:buClr>
              <a:buNone/>
              <a:defRPr sz="975"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181873" indent="-107060">
              <a:lnSpc>
                <a:spcPts val="1154"/>
              </a:lnSpc>
              <a:buClr>
                <a:schemeClr val="bg1"/>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218"/>
            </a:lvl3pPr>
            <a:lvl4pPr>
              <a:defRPr sz="1218"/>
            </a:lvl4pPr>
            <a:lvl5pPr>
              <a:defRPr sz="1218"/>
            </a:lvl5pPr>
          </a:lstStyle>
          <a:p>
            <a:pPr lvl="0"/>
            <a:r>
              <a:rPr lang="fr-FR" dirty="0"/>
              <a:t>CLIQUEZ POUR MODIFIER LES STYLES DU TEXTE DU MASQUE</a:t>
            </a:r>
          </a:p>
        </p:txBody>
      </p:sp>
      <p:sp>
        <p:nvSpPr>
          <p:cNvPr id="53" name="Espace réservé du texte 5">
            <a:extLst>
              <a:ext uri="{FF2B5EF4-FFF2-40B4-BE49-F238E27FC236}">
                <a16:creationId xmlns:a16="http://schemas.microsoft.com/office/drawing/2014/main" id="{F707ABE8-1638-4DB5-A8B3-D03828505AEA}"/>
              </a:ext>
            </a:extLst>
          </p:cNvPr>
          <p:cNvSpPr>
            <a:spLocks noGrp="1"/>
          </p:cNvSpPr>
          <p:nvPr>
            <p:ph type="body" sz="quarter" idx="31" hasCustomPrompt="1"/>
          </p:nvPr>
        </p:nvSpPr>
        <p:spPr>
          <a:xfrm>
            <a:off x="6619688" y="5545818"/>
            <a:ext cx="896450" cy="452624"/>
          </a:xfrm>
          <a:prstGeom prst="rect">
            <a:avLst/>
          </a:prstGeom>
          <a:noFill/>
        </p:spPr>
        <p:txBody>
          <a:bodyPr wrap="square" rtlCol="0">
            <a:spAutoFit/>
          </a:bodyPr>
          <a:lstStyle>
            <a:lvl1pPr marL="0" indent="0">
              <a:buFontTx/>
              <a:buNone/>
              <a:defRPr kumimoji="0" lang="fr-FR" sz="2601" b="0" i="1" u="none" strike="noStrike" kern="0" cap="all"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54" name="object 14">
            <a:extLst>
              <a:ext uri="{FF2B5EF4-FFF2-40B4-BE49-F238E27FC236}">
                <a16:creationId xmlns:a16="http://schemas.microsoft.com/office/drawing/2014/main" id="{7373D17B-7396-4CD6-945F-F64932460845}"/>
              </a:ext>
            </a:extLst>
          </p:cNvPr>
          <p:cNvSpPr/>
          <p:nvPr/>
        </p:nvSpPr>
        <p:spPr>
          <a:xfrm>
            <a:off x="6723248" y="6211978"/>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343"/>
          </a:p>
        </p:txBody>
      </p:sp>
      <p:sp>
        <p:nvSpPr>
          <p:cNvPr id="35" name="Espace réservé du texte 5">
            <a:extLst>
              <a:ext uri="{FF2B5EF4-FFF2-40B4-BE49-F238E27FC236}">
                <a16:creationId xmlns:a16="http://schemas.microsoft.com/office/drawing/2014/main" id="{D2B64E81-877E-4267-B6ED-8510C2E55AAB}"/>
              </a:ext>
            </a:extLst>
          </p:cNvPr>
          <p:cNvSpPr>
            <a:spLocks noGrp="1"/>
          </p:cNvSpPr>
          <p:nvPr>
            <p:ph type="body" sz="quarter" idx="32" hasCustomPrompt="1"/>
          </p:nvPr>
        </p:nvSpPr>
        <p:spPr>
          <a:xfrm>
            <a:off x="500788" y="5608683"/>
            <a:ext cx="5595214" cy="497126"/>
          </a:xfrm>
        </p:spPr>
        <p:txBody>
          <a:bodyPr anchor="b">
            <a:noAutofit/>
          </a:bodyPr>
          <a:lstStyle>
            <a:lvl1pPr marL="0" indent="0">
              <a:buFontTx/>
              <a:buNone/>
              <a:defRPr lang="fr-FR" sz="975"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37" name="Espace réservé du texte 5">
            <a:extLst>
              <a:ext uri="{FF2B5EF4-FFF2-40B4-BE49-F238E27FC236}">
                <a16:creationId xmlns:a16="http://schemas.microsoft.com/office/drawing/2014/main" id="{415D2A3F-8CAC-4009-BEC5-0A3CEC490152}"/>
              </a:ext>
            </a:extLst>
          </p:cNvPr>
          <p:cNvSpPr>
            <a:spLocks noGrp="1"/>
          </p:cNvSpPr>
          <p:nvPr>
            <p:ph type="body" sz="quarter" idx="33" hasCustomPrompt="1"/>
          </p:nvPr>
        </p:nvSpPr>
        <p:spPr>
          <a:xfrm>
            <a:off x="500788" y="6105809"/>
            <a:ext cx="5595214" cy="374556"/>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1088237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re + 1 colonne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40"/>
            <a:ext cx="10735633"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010058"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7" y="2079951"/>
            <a:ext cx="10938278" cy="4035293"/>
          </a:xfrm>
        </p:spPr>
        <p:txBody>
          <a:bodyPr/>
          <a:lstStyle>
            <a:lvl1pPr>
              <a:lnSpc>
                <a:spcPct val="100000"/>
              </a:lnSpc>
              <a:spcAft>
                <a:spcPts val="489"/>
              </a:spcAft>
              <a:buClr>
                <a:schemeClr val="bg1"/>
              </a:buClr>
              <a:defRPr lang="fr-FR" sz="1138"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0" name="Espace réservé du texte 5">
            <a:extLst>
              <a:ext uri="{FF2B5EF4-FFF2-40B4-BE49-F238E27FC236}">
                <a16:creationId xmlns:a16="http://schemas.microsoft.com/office/drawing/2014/main" id="{4EA1F15D-81F9-434D-A98D-B083F01C90AA}"/>
              </a:ext>
            </a:extLst>
          </p:cNvPr>
          <p:cNvSpPr>
            <a:spLocks noGrp="1"/>
          </p:cNvSpPr>
          <p:nvPr>
            <p:ph type="body" sz="quarter" idx="24"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7032D877-017E-0A4C-A2C6-38DC8335F742}"/>
              </a:ext>
            </a:extLst>
          </p:cNvPr>
          <p:cNvSpPr>
            <a:spLocks noGrp="1"/>
          </p:cNvSpPr>
          <p:nvPr>
            <p:ph type="ftr" sz="quarter" idx="25"/>
          </p:nvPr>
        </p:nvSpPr>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25972475-A296-4480-BB26-8E05A9C54FB7}"/>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86375210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titre + 2 colonnes texte">
    <p:spTree>
      <p:nvGrpSpPr>
        <p:cNvPr id="1" name=""/>
        <p:cNvGrpSpPr/>
        <p:nvPr/>
      </p:nvGrpSpPr>
      <p:grpSpPr>
        <a:xfrm>
          <a:off x="0" y="0"/>
          <a:ext cx="0" cy="0"/>
          <a:chOff x="0" y="0"/>
          <a:chExt cx="0" cy="0"/>
        </a:xfrm>
      </p:grpSpPr>
      <p:sp>
        <p:nvSpPr>
          <p:cNvPr id="14" name="Espace réservé du texte 6">
            <a:extLst>
              <a:ext uri="{FF2B5EF4-FFF2-40B4-BE49-F238E27FC236}">
                <a16:creationId xmlns:a16="http://schemas.microsoft.com/office/drawing/2014/main" id="{B66D7F2E-7A97-1C40-A5EE-212EFA6B1844}"/>
              </a:ext>
            </a:extLst>
          </p:cNvPr>
          <p:cNvSpPr>
            <a:spLocks noGrp="1"/>
          </p:cNvSpPr>
          <p:nvPr>
            <p:ph type="body" sz="quarter" idx="26"/>
          </p:nvPr>
        </p:nvSpPr>
        <p:spPr>
          <a:xfrm>
            <a:off x="5780412" y="2079951"/>
            <a:ext cx="5393052" cy="4035293"/>
          </a:xfrm>
        </p:spPr>
        <p:txBody>
          <a:bodyPr/>
          <a:lstStyle>
            <a:lvl1pPr>
              <a:lnSpc>
                <a:spcPct val="100000"/>
              </a:lnSpc>
              <a:spcAft>
                <a:spcPts val="489"/>
              </a:spcAft>
              <a:buClr>
                <a:schemeClr val="bg1"/>
              </a:buClr>
              <a:defRPr lang="fr-FR" sz="1138"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7" y="2079951"/>
            <a:ext cx="5393052" cy="4035293"/>
          </a:xfrm>
        </p:spPr>
        <p:txBody>
          <a:bodyPr/>
          <a:lstStyle>
            <a:lvl1pPr>
              <a:lnSpc>
                <a:spcPct val="100000"/>
              </a:lnSpc>
              <a:spcAft>
                <a:spcPts val="489"/>
              </a:spcAft>
              <a:buClr>
                <a:schemeClr val="bg1"/>
              </a:buClr>
              <a:defRPr lang="fr-FR" sz="1138"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68769" y="473140"/>
            <a:ext cx="10735633"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2" name="Espace réservé du texte 5">
            <a:extLst>
              <a:ext uri="{FF2B5EF4-FFF2-40B4-BE49-F238E27FC236}">
                <a16:creationId xmlns:a16="http://schemas.microsoft.com/office/drawing/2014/main" id="{0A9E0BB6-5CC4-0146-8964-7F9F77131373}"/>
              </a:ext>
            </a:extLst>
          </p:cNvPr>
          <p:cNvSpPr>
            <a:spLocks noGrp="1"/>
          </p:cNvSpPr>
          <p:nvPr>
            <p:ph type="body" sz="quarter" idx="24"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55791252-19AA-2D46-96EA-A9A2314357A0}"/>
              </a:ext>
            </a:extLst>
          </p:cNvPr>
          <p:cNvSpPr>
            <a:spLocks noGrp="1"/>
          </p:cNvSpPr>
          <p:nvPr>
            <p:ph type="ftr" sz="quarter" idx="27"/>
          </p:nvPr>
        </p:nvSpPr>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6A8BBC25-FD8B-4B4D-817D-3C387765724F}"/>
              </a:ext>
            </a:extLst>
          </p:cNvPr>
          <p:cNvSpPr>
            <a:spLocks noGrp="1"/>
          </p:cNvSpPr>
          <p:nvPr>
            <p:ph type="body" sz="quarter" idx="28"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92581364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re + 3 colonne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5" y="2079951"/>
            <a:ext cx="3492000" cy="4035293"/>
          </a:xfrm>
        </p:spPr>
        <p:txBody>
          <a:bodyPr/>
          <a:lstStyle>
            <a:lvl1pPr marL="185742" indent="-185742">
              <a:lnSpc>
                <a:spcPct val="100000"/>
              </a:lnSpc>
              <a:spcAft>
                <a:spcPts val="489"/>
              </a:spcAft>
              <a:buClr>
                <a:schemeClr val="bg1"/>
              </a:buClr>
              <a:defRPr lang="fr-FR" sz="1138"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marL="185742" lvl="0"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Cliquez pour modifier les styles du texte du masque</a:t>
            </a:r>
          </a:p>
          <a:p>
            <a:pPr marL="185742" lvl="1"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68769" y="473140"/>
            <a:ext cx="10735633"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7" name="Espace réservé du texte 6">
            <a:extLst>
              <a:ext uri="{FF2B5EF4-FFF2-40B4-BE49-F238E27FC236}">
                <a16:creationId xmlns:a16="http://schemas.microsoft.com/office/drawing/2014/main" id="{B5EC7407-4F3F-C74B-8575-101D7E818313}"/>
              </a:ext>
            </a:extLst>
          </p:cNvPr>
          <p:cNvSpPr>
            <a:spLocks noGrp="1"/>
          </p:cNvSpPr>
          <p:nvPr>
            <p:ph type="body" sz="quarter" idx="24"/>
          </p:nvPr>
        </p:nvSpPr>
        <p:spPr>
          <a:xfrm>
            <a:off x="3993982" y="2079951"/>
            <a:ext cx="3492000" cy="4035293"/>
          </a:xfrm>
        </p:spPr>
        <p:txBody>
          <a:bodyPr/>
          <a:lstStyle>
            <a:lvl1pPr marL="185742" indent="-185742">
              <a:lnSpc>
                <a:spcPct val="100000"/>
              </a:lnSpc>
              <a:spcAft>
                <a:spcPts val="489"/>
              </a:spcAft>
              <a:buClr>
                <a:schemeClr val="bg1"/>
              </a:buClr>
              <a:defRPr lang="fr-FR" sz="1138"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marL="185742" lvl="0"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Cliquez pour modifier les styles du texte du masque</a:t>
            </a:r>
          </a:p>
          <a:p>
            <a:pPr marL="185742" lvl="1"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Deuxième niveau</a:t>
            </a:r>
          </a:p>
        </p:txBody>
      </p:sp>
      <p:sp>
        <p:nvSpPr>
          <p:cNvPr id="18" name="Espace réservé du texte 6">
            <a:extLst>
              <a:ext uri="{FF2B5EF4-FFF2-40B4-BE49-F238E27FC236}">
                <a16:creationId xmlns:a16="http://schemas.microsoft.com/office/drawing/2014/main" id="{03F47442-E632-5840-8183-66EA37D33013}"/>
              </a:ext>
            </a:extLst>
          </p:cNvPr>
          <p:cNvSpPr>
            <a:spLocks noGrp="1"/>
          </p:cNvSpPr>
          <p:nvPr>
            <p:ph type="body" sz="quarter" idx="25"/>
          </p:nvPr>
        </p:nvSpPr>
        <p:spPr>
          <a:xfrm>
            <a:off x="7722527" y="2079951"/>
            <a:ext cx="3492000" cy="4035293"/>
          </a:xfrm>
        </p:spPr>
        <p:txBody>
          <a:bodyPr/>
          <a:lstStyle>
            <a:lvl1pPr marL="185742" indent="-185742">
              <a:lnSpc>
                <a:spcPct val="100000"/>
              </a:lnSpc>
              <a:spcAft>
                <a:spcPts val="489"/>
              </a:spcAft>
              <a:buClr>
                <a:schemeClr val="bg1"/>
              </a:buClr>
              <a:defRPr lang="fr-FR" sz="1138"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marL="185742" lvl="0"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Cliquez pour modifier les styles du texte du masque</a:t>
            </a:r>
          </a:p>
          <a:p>
            <a:pPr marL="185742" lvl="1" indent="-185742" algn="l" defTabSz="742969" rtl="0" eaLnBrk="1" latinLnBrk="0" hangingPunct="1">
              <a:lnSpc>
                <a:spcPct val="100000"/>
              </a:lnSpc>
              <a:spcBef>
                <a:spcPts val="814"/>
              </a:spcBef>
              <a:spcAft>
                <a:spcPts val="489"/>
              </a:spcAft>
              <a:buClr>
                <a:schemeClr val="bg1"/>
              </a:buClr>
              <a:buFont typeface="Arial" panose="020B0604020202020204" pitchFamily="34" charset="0"/>
              <a:buChar char="•"/>
            </a:pPr>
            <a:r>
              <a:rPr lang="fr-FR"/>
              <a:t>Deuxième niveau</a:t>
            </a:r>
          </a:p>
        </p:txBody>
      </p:sp>
      <p:sp>
        <p:nvSpPr>
          <p:cNvPr id="12" name="Espace réservé du texte 5">
            <a:extLst>
              <a:ext uri="{FF2B5EF4-FFF2-40B4-BE49-F238E27FC236}">
                <a16:creationId xmlns:a16="http://schemas.microsoft.com/office/drawing/2014/main" id="{DF619C54-BF17-884E-864F-A67747FA545A}"/>
              </a:ext>
            </a:extLst>
          </p:cNvPr>
          <p:cNvSpPr>
            <a:spLocks noGrp="1"/>
          </p:cNvSpPr>
          <p:nvPr>
            <p:ph type="body" sz="quarter" idx="26"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0E266248-1F11-FB41-A84F-FF0D34953E6D}"/>
              </a:ext>
            </a:extLst>
          </p:cNvPr>
          <p:cNvSpPr>
            <a:spLocks noGrp="1"/>
          </p:cNvSpPr>
          <p:nvPr>
            <p:ph type="ftr" sz="quarter" idx="27"/>
          </p:nvPr>
        </p:nvSpPr>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6B2B918E-D6BD-421E-AE95-A39CEEF94FA0}"/>
              </a:ext>
            </a:extLst>
          </p:cNvPr>
          <p:cNvSpPr>
            <a:spLocks noGrp="1"/>
          </p:cNvSpPr>
          <p:nvPr>
            <p:ph type="body" sz="quarter" idx="28"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9876767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exte+tableau">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802047" y="1901947"/>
            <a:ext cx="5402356" cy="3879733"/>
          </a:xfrm>
          <a:prstGeom prst="rect">
            <a:avLst/>
          </a:prstGeom>
        </p:spPr>
        <p:txBody>
          <a:bodyPr/>
          <a:lstStyle/>
          <a:p>
            <a:r>
              <a:rPr lang="fr-FR"/>
              <a:t>Cliquez sur l'icône pour ajouter un tableau</a:t>
            </a:r>
          </a:p>
        </p:txBody>
      </p:sp>
      <p:sp>
        <p:nvSpPr>
          <p:cNvPr id="13" name="Titre 2">
            <a:extLst>
              <a:ext uri="{FF2B5EF4-FFF2-40B4-BE49-F238E27FC236}">
                <a16:creationId xmlns:a16="http://schemas.microsoft.com/office/drawing/2014/main" id="{2C0F9D36-FA6C-1C4C-926F-E78848BC70C7}"/>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4" name="Espace réservé du texte 7">
            <a:extLst>
              <a:ext uri="{FF2B5EF4-FFF2-40B4-BE49-F238E27FC236}">
                <a16:creationId xmlns:a16="http://schemas.microsoft.com/office/drawing/2014/main" id="{976C96D7-7BE1-4F4B-8F5A-0BCCB836A1BC}"/>
              </a:ext>
            </a:extLst>
          </p:cNvPr>
          <p:cNvSpPr>
            <a:spLocks noGrp="1"/>
          </p:cNvSpPr>
          <p:nvPr>
            <p:ph type="body" sz="quarter" idx="13"/>
          </p:nvPr>
        </p:nvSpPr>
        <p:spPr>
          <a:xfrm>
            <a:off x="468769" y="473140"/>
            <a:ext cx="10735633"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dirty="0"/>
              <a:t>Cliquez pour modifier les styles du texte du masque</a:t>
            </a:r>
          </a:p>
        </p:txBody>
      </p:sp>
      <p:sp>
        <p:nvSpPr>
          <p:cNvPr id="15" name="Espace réservé du texte 11">
            <a:extLst>
              <a:ext uri="{FF2B5EF4-FFF2-40B4-BE49-F238E27FC236}">
                <a16:creationId xmlns:a16="http://schemas.microsoft.com/office/drawing/2014/main" id="{66C733BF-2BB4-6441-AD10-774B137FD5B4}"/>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a:t>
            </a:r>
          </a:p>
        </p:txBody>
      </p:sp>
      <p:sp>
        <p:nvSpPr>
          <p:cNvPr id="10" name="Espace réservé du texte 6">
            <a:extLst>
              <a:ext uri="{FF2B5EF4-FFF2-40B4-BE49-F238E27FC236}">
                <a16:creationId xmlns:a16="http://schemas.microsoft.com/office/drawing/2014/main" id="{EE1525FA-3896-CF45-AECD-02108BD93C8F}"/>
              </a:ext>
            </a:extLst>
          </p:cNvPr>
          <p:cNvSpPr>
            <a:spLocks noGrp="1"/>
          </p:cNvSpPr>
          <p:nvPr>
            <p:ph type="body" sz="quarter" idx="25" hasCustomPrompt="1"/>
          </p:nvPr>
        </p:nvSpPr>
        <p:spPr>
          <a:xfrm>
            <a:off x="265435" y="1894554"/>
            <a:ext cx="5220000" cy="3887122"/>
          </a:xfrm>
        </p:spPr>
        <p:txBody>
          <a:bodyPr>
            <a:normAutofit/>
          </a:bodyPr>
          <a:lstStyle>
            <a:lvl1pPr marL="185742" indent="-185742">
              <a:lnSpc>
                <a:spcPct val="100000"/>
              </a:lnSpc>
              <a:spcAft>
                <a:spcPts val="489"/>
              </a:spcAft>
              <a:buClr>
                <a:schemeClr val="bg1"/>
              </a:buClr>
              <a:buFont typeface="Police système"/>
              <a:buChar char=" "/>
              <a:defRPr lang="fr-FR" sz="894"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183163" indent="-107060">
              <a:lnSpc>
                <a:spcPct val="100000"/>
              </a:lnSpc>
              <a:spcAft>
                <a:spcPts val="489"/>
              </a:spcAft>
              <a:buClr>
                <a:schemeClr val="bg1"/>
              </a:buClr>
              <a:buFont typeface="Police système"/>
              <a:buChar char=" "/>
              <a:tabLst/>
              <a:defRPr sz="894"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12" name="Espace réservé du texte 5">
            <a:extLst>
              <a:ext uri="{FF2B5EF4-FFF2-40B4-BE49-F238E27FC236}">
                <a16:creationId xmlns:a16="http://schemas.microsoft.com/office/drawing/2014/main" id="{5F28F428-908B-1146-B299-9F986DB252A2}"/>
              </a:ext>
            </a:extLst>
          </p:cNvPr>
          <p:cNvSpPr>
            <a:spLocks noGrp="1"/>
          </p:cNvSpPr>
          <p:nvPr>
            <p:ph type="body" sz="quarter" idx="28" hasCustomPrompt="1"/>
          </p:nvPr>
        </p:nvSpPr>
        <p:spPr>
          <a:xfrm>
            <a:off x="500787" y="6115239"/>
            <a:ext cx="11212226" cy="36512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604D23B4-3C5F-0B47-8E34-3CB5AD213FDA}"/>
              </a:ext>
            </a:extLst>
          </p:cNvPr>
          <p:cNvSpPr>
            <a:spLocks noGrp="1"/>
          </p:cNvSpPr>
          <p:nvPr>
            <p:ph type="ftr" sz="quarter" idx="29"/>
          </p:nvPr>
        </p:nvSpPr>
        <p:spPr/>
        <p:txBody>
          <a:bodyPr/>
          <a:lstStyle/>
          <a:p>
            <a:r>
              <a:rPr lang="fr-FR"/>
              <a:t>Strictly confidential</a:t>
            </a:r>
            <a:endParaRPr lang="fr-FR" dirty="0"/>
          </a:p>
        </p:txBody>
      </p:sp>
      <p:sp>
        <p:nvSpPr>
          <p:cNvPr id="16" name="Espace réservé du texte 5">
            <a:extLst>
              <a:ext uri="{FF2B5EF4-FFF2-40B4-BE49-F238E27FC236}">
                <a16:creationId xmlns:a16="http://schemas.microsoft.com/office/drawing/2014/main" id="{26521403-0AD8-4236-9660-058C9EAFB84C}"/>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62235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1 tableau">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5" y="1909872"/>
            <a:ext cx="10614378" cy="3773123"/>
          </a:xfrm>
          <a:prstGeom prst="rect">
            <a:avLst/>
          </a:prstGeom>
        </p:spPr>
        <p:txBody>
          <a:bodyPr/>
          <a:lstStyle/>
          <a:p>
            <a:r>
              <a:rPr lang="fr-FR"/>
              <a:t>Cliquez sur l'icône pour ajouter un tableau</a:t>
            </a:r>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r>
              <a:rPr lang="fr-FR"/>
              <a:t>Strictly confidential</a:t>
            </a:r>
            <a:endParaRPr lang="fr-FR" dirty="0"/>
          </a:p>
        </p:txBody>
      </p:sp>
      <p:sp>
        <p:nvSpPr>
          <p:cNvPr id="12" name="Espace réservé du texte 5">
            <a:extLst>
              <a:ext uri="{FF2B5EF4-FFF2-40B4-BE49-F238E27FC236}">
                <a16:creationId xmlns:a16="http://schemas.microsoft.com/office/drawing/2014/main" id="{C9B03E13-0DBB-4EEF-9BD1-B01A6F3D9DE2}"/>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4627930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2 tableaux +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3" name="Espace réservé du tableau 5">
            <a:extLst>
              <a:ext uri="{FF2B5EF4-FFF2-40B4-BE49-F238E27FC236}">
                <a16:creationId xmlns:a16="http://schemas.microsoft.com/office/drawing/2014/main" id="{A7C3D2C3-8861-6A4C-A40A-3AA34A7C9B5E}"/>
              </a:ext>
            </a:extLst>
          </p:cNvPr>
          <p:cNvSpPr>
            <a:spLocks noGrp="1"/>
          </p:cNvSpPr>
          <p:nvPr>
            <p:ph type="tbl" sz="quarter" idx="24"/>
          </p:nvPr>
        </p:nvSpPr>
        <p:spPr>
          <a:xfrm>
            <a:off x="595769" y="1896039"/>
            <a:ext cx="5040000" cy="2382316"/>
          </a:xfrm>
          <a:prstGeom prst="rect">
            <a:avLst/>
          </a:prstGeom>
        </p:spPr>
        <p:txBody>
          <a:bodyPr/>
          <a:lstStyle/>
          <a:p>
            <a:r>
              <a:rPr lang="fr-FR"/>
              <a:t>Cliquez sur l'icône pour ajouter un tableau</a:t>
            </a:r>
            <a:endParaRPr lang="fr-FR" dirty="0"/>
          </a:p>
        </p:txBody>
      </p:sp>
      <p:sp>
        <p:nvSpPr>
          <p:cNvPr id="15" name="Espace réservé du tableau 5">
            <a:extLst>
              <a:ext uri="{FF2B5EF4-FFF2-40B4-BE49-F238E27FC236}">
                <a16:creationId xmlns:a16="http://schemas.microsoft.com/office/drawing/2014/main" id="{FE3C22F6-ABB8-2E43-96AA-68D1600F4314}"/>
              </a:ext>
            </a:extLst>
          </p:cNvPr>
          <p:cNvSpPr>
            <a:spLocks noGrp="1"/>
          </p:cNvSpPr>
          <p:nvPr>
            <p:ph type="tbl" sz="quarter" idx="26"/>
          </p:nvPr>
        </p:nvSpPr>
        <p:spPr>
          <a:xfrm>
            <a:off x="6163150" y="1896039"/>
            <a:ext cx="5040000" cy="2382316"/>
          </a:xfrm>
          <a:prstGeom prst="rect">
            <a:avLst/>
          </a:prstGeom>
        </p:spPr>
        <p:txBody>
          <a:bodyPr/>
          <a:lstStyle/>
          <a:p>
            <a:r>
              <a:rPr lang="fr-FR"/>
              <a:t>Cliquez sur l'icône pour ajouter un tableau</a:t>
            </a:r>
            <a:endParaRPr lang="fr-FR" dirty="0"/>
          </a:p>
        </p:txBody>
      </p:sp>
      <p:sp>
        <p:nvSpPr>
          <p:cNvPr id="16" name="Espace réservé du texte 6">
            <a:extLst>
              <a:ext uri="{FF2B5EF4-FFF2-40B4-BE49-F238E27FC236}">
                <a16:creationId xmlns:a16="http://schemas.microsoft.com/office/drawing/2014/main" id="{ABBED54F-22BC-D341-ABB1-7386FF224629}"/>
              </a:ext>
            </a:extLst>
          </p:cNvPr>
          <p:cNvSpPr>
            <a:spLocks noGrp="1"/>
          </p:cNvSpPr>
          <p:nvPr>
            <p:ph type="body" sz="quarter" idx="28"/>
          </p:nvPr>
        </p:nvSpPr>
        <p:spPr>
          <a:xfrm>
            <a:off x="6163149" y="4322869"/>
            <a:ext cx="5040562" cy="1272800"/>
          </a:xfrm>
        </p:spPr>
        <p:txBody>
          <a:bodyPr>
            <a:normAutofit/>
          </a:bodyPr>
          <a:lstStyle>
            <a:lvl1pPr marL="0" indent="0">
              <a:lnSpc>
                <a:spcPct val="100000"/>
              </a:lnSpc>
              <a:spcAft>
                <a:spcPts val="489"/>
              </a:spcAft>
              <a:buClr>
                <a:schemeClr val="bg1"/>
              </a:buClr>
              <a:buNone/>
              <a:defRPr lang="fr-FR" sz="853"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9307" indent="-139307">
              <a:lnSpc>
                <a:spcPct val="100000"/>
              </a:lnSpc>
              <a:buClrTx/>
              <a:buFont typeface="Wingdings" panose="05000000000000000000" pitchFamily="2" charset="2"/>
              <a:buChar char="§"/>
              <a:tabLst/>
              <a:defRPr sz="853" b="0" i="0">
                <a:latin typeface="Lato" panose="020F0502020204030203" pitchFamily="34" charset="0"/>
                <a:ea typeface="Lato" panose="020F0502020204030203" pitchFamily="34" charset="0"/>
                <a:cs typeface="Lato" panose="020F0502020204030203" pitchFamily="34" charset="0"/>
              </a:defRPr>
            </a:lvl2pPr>
          </a:lstStyle>
          <a:p>
            <a:pPr marL="0" lvl="0" indent="0" algn="l" defTabSz="742969" rtl="0" eaLnBrk="1" latinLnBrk="0" hangingPunct="1">
              <a:lnSpc>
                <a:spcPct val="100000"/>
              </a:lnSpc>
              <a:spcBef>
                <a:spcPts val="814"/>
              </a:spcBef>
              <a:spcAft>
                <a:spcPts val="489"/>
              </a:spcAft>
              <a:buClr>
                <a:schemeClr val="bg1"/>
              </a:buClr>
              <a:buFont typeface="Arial" panose="020B0604020202020204" pitchFamily="34" charset="0"/>
              <a:buNone/>
            </a:pPr>
            <a:r>
              <a:rPr lang="fr-FR"/>
              <a:t>Cliquez pour modifier les styles du texte du masque</a:t>
            </a:r>
          </a:p>
          <a:p>
            <a:pPr marL="0" lvl="1" indent="0" algn="l" defTabSz="742969" rtl="0" eaLnBrk="1" latinLnBrk="0" hangingPunct="1">
              <a:lnSpc>
                <a:spcPct val="100000"/>
              </a:lnSpc>
              <a:spcBef>
                <a:spcPts val="814"/>
              </a:spcBef>
              <a:spcAft>
                <a:spcPts val="489"/>
              </a:spcAft>
              <a:buClr>
                <a:schemeClr val="bg1"/>
              </a:buClr>
              <a:buFont typeface="Arial" panose="020B0604020202020204" pitchFamily="34" charset="0"/>
              <a:buNone/>
            </a:pPr>
            <a:r>
              <a:rPr lang="fr-FR"/>
              <a:t>Deuxième niveau</a:t>
            </a:r>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hasCustomPrompt="1"/>
          </p:nvPr>
        </p:nvSpPr>
        <p:spPr>
          <a:xfrm>
            <a:off x="595769" y="4322869"/>
            <a:ext cx="5040000" cy="1272800"/>
          </a:xfrm>
        </p:spPr>
        <p:txBody>
          <a:bodyPr>
            <a:normAutofit/>
          </a:bodyPr>
          <a:lstStyle>
            <a:lvl1pPr marL="0" indent="0">
              <a:lnSpc>
                <a:spcPct val="100000"/>
              </a:lnSpc>
              <a:spcAft>
                <a:spcPts val="489"/>
              </a:spcAft>
              <a:buClr>
                <a:schemeClr val="bg1"/>
              </a:buClr>
              <a:buNone/>
              <a:defRPr lang="fr-FR" sz="853"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9307" indent="-139307">
              <a:lnSpc>
                <a:spcPct val="100000"/>
              </a:lnSpc>
              <a:buClrTx/>
              <a:buFont typeface="Wingdings" panose="05000000000000000000" pitchFamily="2" charset="2"/>
              <a:buChar char="§"/>
              <a:tabLst/>
              <a:defRPr sz="853"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 name="Espace réservé du pied de page 1">
            <a:extLst>
              <a:ext uri="{FF2B5EF4-FFF2-40B4-BE49-F238E27FC236}">
                <a16:creationId xmlns:a16="http://schemas.microsoft.com/office/drawing/2014/main" id="{F4F7C731-1238-B642-A2BE-98D97F7E8D5E}"/>
              </a:ext>
            </a:extLst>
          </p:cNvPr>
          <p:cNvSpPr>
            <a:spLocks noGrp="1"/>
          </p:cNvSpPr>
          <p:nvPr>
            <p:ph type="ftr" sz="quarter" idx="29"/>
          </p:nvPr>
        </p:nvSpPr>
        <p:spPr/>
        <p:txBody>
          <a:bodyPr/>
          <a:lstStyle/>
          <a:p>
            <a:r>
              <a:rPr lang="fr-FR"/>
              <a:t>Strictly confidential</a:t>
            </a:r>
            <a:endParaRPr lang="fr-FR" dirty="0"/>
          </a:p>
        </p:txBody>
      </p:sp>
      <p:sp>
        <p:nvSpPr>
          <p:cNvPr id="14" name="Espace réservé du texte 5">
            <a:extLst>
              <a:ext uri="{FF2B5EF4-FFF2-40B4-BE49-F238E27FC236}">
                <a16:creationId xmlns:a16="http://schemas.microsoft.com/office/drawing/2014/main" id="{712ECAB4-1D20-DE48-80DC-019D19CBCA1F}"/>
              </a:ext>
            </a:extLst>
          </p:cNvPr>
          <p:cNvSpPr>
            <a:spLocks noGrp="1"/>
          </p:cNvSpPr>
          <p:nvPr>
            <p:ph type="body" sz="quarter" idx="30"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1" name="Espace réservé du texte 5">
            <a:extLst>
              <a:ext uri="{FF2B5EF4-FFF2-40B4-BE49-F238E27FC236}">
                <a16:creationId xmlns:a16="http://schemas.microsoft.com/office/drawing/2014/main" id="{7B5399D1-7C4E-4F0D-9B4D-3498A567DB87}"/>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834793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2 tableaux +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3" name="Espace réservé du tableau 5">
            <a:extLst>
              <a:ext uri="{FF2B5EF4-FFF2-40B4-BE49-F238E27FC236}">
                <a16:creationId xmlns:a16="http://schemas.microsoft.com/office/drawing/2014/main" id="{A7C3D2C3-8861-6A4C-A40A-3AA34A7C9B5E}"/>
              </a:ext>
            </a:extLst>
          </p:cNvPr>
          <p:cNvSpPr>
            <a:spLocks noGrp="1"/>
          </p:cNvSpPr>
          <p:nvPr>
            <p:ph type="tbl" sz="quarter" idx="24"/>
          </p:nvPr>
        </p:nvSpPr>
        <p:spPr>
          <a:xfrm>
            <a:off x="595769" y="1896042"/>
            <a:ext cx="5040000" cy="2790673"/>
          </a:xfrm>
          <a:prstGeom prst="rect">
            <a:avLst/>
          </a:prstGeom>
        </p:spPr>
        <p:txBody>
          <a:bodyPr/>
          <a:lstStyle/>
          <a:p>
            <a:r>
              <a:rPr lang="fr-FR"/>
              <a:t>Cliquez sur l'icône pour ajouter un tableau</a:t>
            </a:r>
            <a:endParaRPr lang="fr-FR" dirty="0"/>
          </a:p>
        </p:txBody>
      </p:sp>
      <p:sp>
        <p:nvSpPr>
          <p:cNvPr id="15" name="Espace réservé du tableau 5">
            <a:extLst>
              <a:ext uri="{FF2B5EF4-FFF2-40B4-BE49-F238E27FC236}">
                <a16:creationId xmlns:a16="http://schemas.microsoft.com/office/drawing/2014/main" id="{FE3C22F6-ABB8-2E43-96AA-68D1600F4314}"/>
              </a:ext>
            </a:extLst>
          </p:cNvPr>
          <p:cNvSpPr>
            <a:spLocks noGrp="1"/>
          </p:cNvSpPr>
          <p:nvPr>
            <p:ph type="tbl" sz="quarter" idx="26"/>
          </p:nvPr>
        </p:nvSpPr>
        <p:spPr>
          <a:xfrm>
            <a:off x="6163150" y="1896042"/>
            <a:ext cx="5040000" cy="2790673"/>
          </a:xfrm>
          <a:prstGeom prst="rect">
            <a:avLst/>
          </a:prstGeom>
        </p:spPr>
        <p:txBody>
          <a:bodyPr/>
          <a:lstStyle/>
          <a:p>
            <a:r>
              <a:rPr lang="fr-FR"/>
              <a:t>Cliquez sur l'icône pour ajouter un tableau</a:t>
            </a:r>
            <a:endParaRPr lang="fr-FR" dirty="0"/>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hasCustomPrompt="1"/>
          </p:nvPr>
        </p:nvSpPr>
        <p:spPr>
          <a:xfrm>
            <a:off x="595770" y="4757876"/>
            <a:ext cx="10607381" cy="1120415"/>
          </a:xfrm>
        </p:spPr>
        <p:txBody>
          <a:bodyPr>
            <a:normAutofit/>
          </a:bodyPr>
          <a:lstStyle>
            <a:lvl1pPr marL="0" indent="0">
              <a:lnSpc>
                <a:spcPct val="100000"/>
              </a:lnSpc>
              <a:spcAft>
                <a:spcPts val="489"/>
              </a:spcAft>
              <a:buClr>
                <a:schemeClr val="bg1"/>
              </a:buClr>
              <a:buNone/>
              <a:defRPr lang="fr-FR" sz="894"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9307" indent="-139307">
              <a:lnSpc>
                <a:spcPct val="100000"/>
              </a:lnSpc>
              <a:buClrTx/>
              <a:buFont typeface="Wingdings" panose="05000000000000000000" pitchFamily="2" charset="2"/>
              <a:buChar char="§"/>
              <a:tabLst/>
              <a:defRPr sz="894"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 name="Espace réservé du pied de page 1">
            <a:extLst>
              <a:ext uri="{FF2B5EF4-FFF2-40B4-BE49-F238E27FC236}">
                <a16:creationId xmlns:a16="http://schemas.microsoft.com/office/drawing/2014/main" id="{F4F7C731-1238-B642-A2BE-98D97F7E8D5E}"/>
              </a:ext>
            </a:extLst>
          </p:cNvPr>
          <p:cNvSpPr>
            <a:spLocks noGrp="1"/>
          </p:cNvSpPr>
          <p:nvPr>
            <p:ph type="ftr" sz="quarter" idx="29"/>
          </p:nvPr>
        </p:nvSpPr>
        <p:spPr/>
        <p:txBody>
          <a:bodyPr/>
          <a:lstStyle/>
          <a:p>
            <a:r>
              <a:rPr lang="fr-FR"/>
              <a:t>Strictly confidential</a:t>
            </a:r>
            <a:endParaRPr lang="fr-FR" dirty="0"/>
          </a:p>
        </p:txBody>
      </p:sp>
      <p:sp>
        <p:nvSpPr>
          <p:cNvPr id="14" name="Espace réservé du texte 5">
            <a:extLst>
              <a:ext uri="{FF2B5EF4-FFF2-40B4-BE49-F238E27FC236}">
                <a16:creationId xmlns:a16="http://schemas.microsoft.com/office/drawing/2014/main" id="{712ECAB4-1D20-DE48-80DC-019D19CBCA1F}"/>
              </a:ext>
            </a:extLst>
          </p:cNvPr>
          <p:cNvSpPr>
            <a:spLocks noGrp="1"/>
          </p:cNvSpPr>
          <p:nvPr>
            <p:ph type="body" sz="quarter" idx="30" hasCustomPrompt="1"/>
          </p:nvPr>
        </p:nvSpPr>
        <p:spPr>
          <a:xfrm>
            <a:off x="500787" y="6128269"/>
            <a:ext cx="11212226" cy="35209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2" name="Espace réservé du texte 5">
            <a:extLst>
              <a:ext uri="{FF2B5EF4-FFF2-40B4-BE49-F238E27FC236}">
                <a16:creationId xmlns:a16="http://schemas.microsoft.com/office/drawing/2014/main" id="{035A96D7-D5C0-44FC-939C-9A8BF1A28DB7}"/>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571412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s x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7" y="332105"/>
            <a:ext cx="10458911" cy="352917"/>
          </a:xfrm>
          <a:prstGeom prst="rect">
            <a:avLst/>
          </a:prstGeom>
        </p:spPr>
        <p:txBody>
          <a:bodyPr wrap="square" lIns="0" tIns="0">
            <a:spAutoFit/>
          </a:bodyPr>
          <a:lstStyle>
            <a:lvl1pPr>
              <a:lnSpc>
                <a:spcPct val="90000"/>
              </a:lnSpc>
              <a:defRPr sz="2215">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Picture Placeholder 2">
            <a:extLst>
              <a:ext uri="{FF2B5EF4-FFF2-40B4-BE49-F238E27FC236}">
                <a16:creationId xmlns:a16="http://schemas.microsoft.com/office/drawing/2014/main" id="{7AEFE5CD-BFBF-4136-B699-90CCB02386D1}"/>
              </a:ext>
            </a:extLst>
          </p:cNvPr>
          <p:cNvSpPr>
            <a:spLocks noGrp="1"/>
          </p:cNvSpPr>
          <p:nvPr>
            <p:ph type="pic" sz="quarter" idx="11" hasCustomPrompt="1"/>
          </p:nvPr>
        </p:nvSpPr>
        <p:spPr>
          <a:xfrm>
            <a:off x="981855" y="1131701"/>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75B07BC0-3A51-4B46-BEC7-B51B56AAB737}"/>
              </a:ext>
            </a:extLst>
          </p:cNvPr>
          <p:cNvSpPr>
            <a:spLocks noGrp="1"/>
          </p:cNvSpPr>
          <p:nvPr>
            <p:ph type="pic" sz="quarter" idx="12" hasCustomPrompt="1"/>
          </p:nvPr>
        </p:nvSpPr>
        <p:spPr>
          <a:xfrm>
            <a:off x="981855" y="3908280"/>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17B66A8F-F8BB-4F95-BFF9-888396C5FC14}"/>
              </a:ext>
            </a:extLst>
          </p:cNvPr>
          <p:cNvSpPr>
            <a:spLocks noGrp="1"/>
          </p:cNvSpPr>
          <p:nvPr>
            <p:ph type="pic" sz="quarter" idx="13" hasCustomPrompt="1"/>
          </p:nvPr>
        </p:nvSpPr>
        <p:spPr>
          <a:xfrm>
            <a:off x="7116268" y="1131701"/>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EA709A19-6CDD-4C09-AE27-2FC3C658FA51}"/>
              </a:ext>
            </a:extLst>
          </p:cNvPr>
          <p:cNvSpPr>
            <a:spLocks noGrp="1"/>
          </p:cNvSpPr>
          <p:nvPr>
            <p:ph type="pic" sz="quarter" idx="14" hasCustomPrompt="1"/>
          </p:nvPr>
        </p:nvSpPr>
        <p:spPr>
          <a:xfrm>
            <a:off x="7116268" y="3908280"/>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Text Placeholder 3">
            <a:extLst>
              <a:ext uri="{FF2B5EF4-FFF2-40B4-BE49-F238E27FC236}">
                <a16:creationId xmlns:a16="http://schemas.microsoft.com/office/drawing/2014/main" id="{3F3F128E-C345-46D6-AE0E-9929AA823D6A}"/>
              </a:ext>
            </a:extLst>
          </p:cNvPr>
          <p:cNvSpPr>
            <a:spLocks noGrp="1"/>
          </p:cNvSpPr>
          <p:nvPr>
            <p:ph type="body" sz="quarter" idx="15" hasCustomPrompt="1"/>
          </p:nvPr>
        </p:nvSpPr>
        <p:spPr>
          <a:xfrm>
            <a:off x="511908" y="819747"/>
            <a:ext cx="10458939" cy="342900"/>
          </a:xfrm>
        </p:spPr>
        <p:txBody>
          <a:bodyPr vert="horz" lIns="0" tIns="45720" rIns="91440" bIns="45720" rtlCol="0">
            <a:noAutofit/>
          </a:bodyPr>
          <a:lstStyle>
            <a:lvl1pPr>
              <a:defRPr lang="fr-FR" sz="16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0" name="Group 4">
            <a:extLst>
              <a:ext uri="{FF2B5EF4-FFF2-40B4-BE49-F238E27FC236}">
                <a16:creationId xmlns:a16="http://schemas.microsoft.com/office/drawing/2014/main" id="{7C6BB334-BAEE-40D4-88F8-CF2FDB98162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7F2B7F7B-DA40-4B26-B504-14AC5433F2BD}"/>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03B072BC-8FD4-49A1-B8C5-593131557C4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C93FCCA1-DB01-4183-A58F-293F4C8C056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A4888E4A-E41C-4640-A269-3025B73A7A77}"/>
              </a:ext>
            </a:extLst>
          </p:cNvPr>
          <p:cNvSpPr>
            <a:spLocks noGrp="1"/>
          </p:cNvSpPr>
          <p:nvPr>
            <p:ph type="dt" sz="half" idx="16"/>
          </p:nvPr>
        </p:nvSpPr>
        <p:spPr/>
        <p:txBody>
          <a:bodyPr/>
          <a:lstStyle/>
          <a:p>
            <a:endParaRPr lang="fr-FR" dirty="0"/>
          </a:p>
        </p:txBody>
      </p:sp>
      <p:sp>
        <p:nvSpPr>
          <p:cNvPr id="5" name="Footer Placeholder 4">
            <a:extLst>
              <a:ext uri="{FF2B5EF4-FFF2-40B4-BE49-F238E27FC236}">
                <a16:creationId xmlns:a16="http://schemas.microsoft.com/office/drawing/2014/main" id="{0EA339C2-175B-41F4-AAEF-C78A00CF42D6}"/>
              </a:ext>
            </a:extLst>
          </p:cNvPr>
          <p:cNvSpPr>
            <a:spLocks noGrp="1"/>
          </p:cNvSpPr>
          <p:nvPr>
            <p:ph type="ftr" sz="quarter" idx="17"/>
          </p:nvPr>
        </p:nvSpPr>
        <p:spPr/>
        <p:txBody>
          <a:bodyPr/>
          <a:lstStyle/>
          <a:p>
            <a:r>
              <a:rPr lang="fr-FR"/>
              <a:t>Strictly confidential</a:t>
            </a:r>
            <a:endParaRPr lang="fr-FR" dirty="0"/>
          </a:p>
        </p:txBody>
      </p:sp>
    </p:spTree>
    <p:extLst>
      <p:ext uri="{BB962C8B-B14F-4D97-AF65-F5344CB8AC3E}">
        <p14:creationId xmlns:p14="http://schemas.microsoft.com/office/powerpoint/2010/main" val="2432964877"/>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 tableau + graphiqu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5" y="1807529"/>
            <a:ext cx="10614378" cy="1725550"/>
          </a:xfrm>
          <a:prstGeom prst="rect">
            <a:avLst/>
          </a:prstGeom>
        </p:spPr>
        <p:txBody>
          <a:bodyPr/>
          <a:lstStyle/>
          <a:p>
            <a:r>
              <a:rPr lang="fr-FR"/>
              <a:t>Cliquez sur l'icône pour ajouter un tableau</a:t>
            </a:r>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15239"/>
            <a:ext cx="11212226" cy="36512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r>
              <a:rPr lang="fr-FR"/>
              <a:t>Strictly confidential</a:t>
            </a:r>
            <a:endParaRPr lang="fr-FR" dirty="0"/>
          </a:p>
        </p:txBody>
      </p:sp>
      <p:sp>
        <p:nvSpPr>
          <p:cNvPr id="5" name="Espace réservé du graphique 4">
            <a:extLst>
              <a:ext uri="{FF2B5EF4-FFF2-40B4-BE49-F238E27FC236}">
                <a16:creationId xmlns:a16="http://schemas.microsoft.com/office/drawing/2014/main" id="{CC5407B1-CC5B-AF4F-86E3-68E40E168ABA}"/>
              </a:ext>
            </a:extLst>
          </p:cNvPr>
          <p:cNvSpPr>
            <a:spLocks noGrp="1"/>
          </p:cNvSpPr>
          <p:nvPr>
            <p:ph type="chart" sz="quarter" idx="30"/>
          </p:nvPr>
        </p:nvSpPr>
        <p:spPr>
          <a:xfrm>
            <a:off x="568325" y="3864842"/>
            <a:ext cx="10634663" cy="1817687"/>
          </a:xfrm>
        </p:spPr>
        <p:txBody>
          <a:bodyPr/>
          <a:lstStyle/>
          <a:p>
            <a:r>
              <a:rPr lang="fr-FR"/>
              <a:t>Cliquez sur l'icône pour ajouter un graphique</a:t>
            </a:r>
            <a:endParaRPr lang="fr-FR" dirty="0"/>
          </a:p>
        </p:txBody>
      </p:sp>
      <p:sp>
        <p:nvSpPr>
          <p:cNvPr id="16" name="object 10">
            <a:extLst>
              <a:ext uri="{FF2B5EF4-FFF2-40B4-BE49-F238E27FC236}">
                <a16:creationId xmlns:a16="http://schemas.microsoft.com/office/drawing/2014/main" id="{91165772-3DB1-694C-B7FA-839A84D2CCCC}"/>
              </a:ext>
            </a:extLst>
          </p:cNvPr>
          <p:cNvSpPr/>
          <p:nvPr/>
        </p:nvSpPr>
        <p:spPr>
          <a:xfrm>
            <a:off x="568325" y="3796450"/>
            <a:ext cx="10635793" cy="195446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7C7AE883-ED6F-894C-9D38-2ABE41D8E4E5}"/>
              </a:ext>
            </a:extLst>
          </p:cNvPr>
          <p:cNvSpPr>
            <a:spLocks noGrp="1"/>
          </p:cNvSpPr>
          <p:nvPr>
            <p:ph type="body" sz="quarter" idx="31" hasCustomPrompt="1"/>
          </p:nvPr>
        </p:nvSpPr>
        <p:spPr>
          <a:xfrm>
            <a:off x="5058602" y="3657244"/>
            <a:ext cx="1655241" cy="278417"/>
          </a:xfrm>
          <a:solidFill>
            <a:schemeClr val="bg1"/>
          </a:solidFill>
        </p:spPr>
        <p:txBody>
          <a:bodyPr>
            <a:no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742969"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114452"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485937"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13" name="Espace réservé du texte 5">
            <a:extLst>
              <a:ext uri="{FF2B5EF4-FFF2-40B4-BE49-F238E27FC236}">
                <a16:creationId xmlns:a16="http://schemas.microsoft.com/office/drawing/2014/main" id="{9035D3B5-E3AA-46A0-887A-952CB6DB40AF}"/>
              </a:ext>
            </a:extLst>
          </p:cNvPr>
          <p:cNvSpPr>
            <a:spLocks noGrp="1"/>
          </p:cNvSpPr>
          <p:nvPr>
            <p:ph type="body" sz="quarter" idx="32"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2993147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695998" y="2006949"/>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4597"/>
            <a:ext cx="10614377" cy="765726"/>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567548"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578288"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61" name="Espace réservé pour une image  16">
            <a:extLst>
              <a:ext uri="{FF2B5EF4-FFF2-40B4-BE49-F238E27FC236}">
                <a16:creationId xmlns:a16="http://schemas.microsoft.com/office/drawing/2014/main" id="{96887AA1-1DDD-8743-A8EF-18D62A4B0BA6}"/>
              </a:ext>
            </a:extLst>
          </p:cNvPr>
          <p:cNvSpPr>
            <a:spLocks noGrp="1" noChangeAspect="1"/>
          </p:cNvSpPr>
          <p:nvPr>
            <p:ph type="pic" sz="quarter" idx="111" hasCustomPrompt="1"/>
          </p:nvPr>
        </p:nvSpPr>
        <p:spPr>
          <a:xfrm>
            <a:off x="2200706" y="2006949"/>
            <a:ext cx="684000" cy="684000"/>
          </a:xfrm>
          <a:prstGeom prst="ellipse">
            <a:avLst/>
          </a:prstGeom>
        </p:spPr>
        <p:txBody>
          <a:bodyPr anchor="ctr">
            <a:normAutofit/>
          </a:bodyPr>
          <a:lstStyle>
            <a:lvl1pPr marL="0" marR="0" indent="0" algn="l" defTabSz="742969" rtl="0" eaLnBrk="1" fontAlgn="auto" latinLnBrk="0" hangingPunct="1">
              <a:lnSpc>
                <a:spcPct val="90000"/>
              </a:lnSpc>
              <a:spcBef>
                <a:spcPts val="814"/>
              </a:spcBef>
              <a:spcAft>
                <a:spcPts val="0"/>
              </a:spcAft>
              <a:buClrTx/>
              <a:buSzTx/>
              <a:buFont typeface="Arial" panose="020B0604020202020204" pitchFamily="34" charset="0"/>
              <a:buNone/>
              <a:tabLst/>
              <a:defRPr sz="853"/>
            </a:lvl1pPr>
          </a:lstStyle>
          <a:p>
            <a:pPr marL="0" marR="0" lvl="0" indent="0" algn="l" defTabSz="742969" rtl="0" eaLnBrk="1" fontAlgn="auto" latinLnBrk="0" hangingPunct="1">
              <a:lnSpc>
                <a:spcPct val="90000"/>
              </a:lnSpc>
              <a:spcBef>
                <a:spcPts val="814"/>
              </a:spcBef>
              <a:spcAft>
                <a:spcPts val="0"/>
              </a:spcAft>
              <a:buClrTx/>
              <a:buSzTx/>
              <a:buFont typeface="Arial" panose="020B0604020202020204" pitchFamily="34" charset="0"/>
              <a:buNone/>
              <a:tabLst/>
              <a:defRPr/>
            </a:pPr>
            <a:r>
              <a:rPr lang="fr-FR" dirty="0"/>
              <a:t>photo</a:t>
            </a:r>
          </a:p>
          <a:p>
            <a:endParaRPr lang="fr-FR" dirty="0"/>
          </a:p>
        </p:txBody>
      </p:sp>
      <p:sp>
        <p:nvSpPr>
          <p:cNvPr id="162" name="Espace réservé du texte 10">
            <a:extLst>
              <a:ext uri="{FF2B5EF4-FFF2-40B4-BE49-F238E27FC236}">
                <a16:creationId xmlns:a16="http://schemas.microsoft.com/office/drawing/2014/main" id="{CD864B68-B850-5B42-8482-391423CE2085}"/>
              </a:ext>
            </a:extLst>
          </p:cNvPr>
          <p:cNvSpPr>
            <a:spLocks noGrp="1"/>
          </p:cNvSpPr>
          <p:nvPr>
            <p:ph type="body" sz="quarter" idx="112" hasCustomPrompt="1"/>
          </p:nvPr>
        </p:nvSpPr>
        <p:spPr>
          <a:xfrm>
            <a:off x="2072257"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3" name="Espace réservé du texte 5">
            <a:extLst>
              <a:ext uri="{FF2B5EF4-FFF2-40B4-BE49-F238E27FC236}">
                <a16:creationId xmlns:a16="http://schemas.microsoft.com/office/drawing/2014/main" id="{B11A9DB9-DA96-2442-A93B-E28199949D76}"/>
              </a:ext>
            </a:extLst>
          </p:cNvPr>
          <p:cNvSpPr>
            <a:spLocks noGrp="1"/>
          </p:cNvSpPr>
          <p:nvPr>
            <p:ph type="body" sz="quarter" idx="113" hasCustomPrompt="1"/>
          </p:nvPr>
        </p:nvSpPr>
        <p:spPr>
          <a:xfrm>
            <a:off x="2082997"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64" name="Espace réservé pour une image  16">
            <a:extLst>
              <a:ext uri="{FF2B5EF4-FFF2-40B4-BE49-F238E27FC236}">
                <a16:creationId xmlns:a16="http://schemas.microsoft.com/office/drawing/2014/main" id="{4248B49C-2934-5E46-B35C-BB0E73D323EB}"/>
              </a:ext>
            </a:extLst>
          </p:cNvPr>
          <p:cNvSpPr>
            <a:spLocks noGrp="1" noChangeAspect="1"/>
          </p:cNvSpPr>
          <p:nvPr>
            <p:ph type="pic" sz="quarter" idx="114"/>
          </p:nvPr>
        </p:nvSpPr>
        <p:spPr>
          <a:xfrm>
            <a:off x="3728565" y="2006949"/>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65" name="Espace réservé du texte 10">
            <a:extLst>
              <a:ext uri="{FF2B5EF4-FFF2-40B4-BE49-F238E27FC236}">
                <a16:creationId xmlns:a16="http://schemas.microsoft.com/office/drawing/2014/main" id="{1FC63ED5-88CF-2544-AE48-176A429BAC8F}"/>
              </a:ext>
            </a:extLst>
          </p:cNvPr>
          <p:cNvSpPr>
            <a:spLocks noGrp="1"/>
          </p:cNvSpPr>
          <p:nvPr>
            <p:ph type="body" sz="quarter" idx="115" hasCustomPrompt="1"/>
          </p:nvPr>
        </p:nvSpPr>
        <p:spPr>
          <a:xfrm>
            <a:off x="3600113"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6" name="Espace réservé du texte 5">
            <a:extLst>
              <a:ext uri="{FF2B5EF4-FFF2-40B4-BE49-F238E27FC236}">
                <a16:creationId xmlns:a16="http://schemas.microsoft.com/office/drawing/2014/main" id="{89677148-3B3B-2A4C-8B2E-E13A41AE93E6}"/>
              </a:ext>
            </a:extLst>
          </p:cNvPr>
          <p:cNvSpPr>
            <a:spLocks noGrp="1"/>
          </p:cNvSpPr>
          <p:nvPr>
            <p:ph type="body" sz="quarter" idx="116" hasCustomPrompt="1"/>
          </p:nvPr>
        </p:nvSpPr>
        <p:spPr>
          <a:xfrm>
            <a:off x="3610854"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67" name="Espace réservé pour une image  16">
            <a:extLst>
              <a:ext uri="{FF2B5EF4-FFF2-40B4-BE49-F238E27FC236}">
                <a16:creationId xmlns:a16="http://schemas.microsoft.com/office/drawing/2014/main" id="{3CC601A7-8B68-9D49-A018-7F96F0DDB1B0}"/>
              </a:ext>
            </a:extLst>
          </p:cNvPr>
          <p:cNvSpPr>
            <a:spLocks noGrp="1" noChangeAspect="1"/>
          </p:cNvSpPr>
          <p:nvPr>
            <p:ph type="pic" sz="quarter" idx="117"/>
          </p:nvPr>
        </p:nvSpPr>
        <p:spPr>
          <a:xfrm>
            <a:off x="5337446" y="2006949"/>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68" name="Espace réservé du texte 10">
            <a:extLst>
              <a:ext uri="{FF2B5EF4-FFF2-40B4-BE49-F238E27FC236}">
                <a16:creationId xmlns:a16="http://schemas.microsoft.com/office/drawing/2014/main" id="{7DCFD7D0-63AF-034E-BCCE-F9CD9D580079}"/>
              </a:ext>
            </a:extLst>
          </p:cNvPr>
          <p:cNvSpPr>
            <a:spLocks noGrp="1"/>
          </p:cNvSpPr>
          <p:nvPr>
            <p:ph type="body" sz="quarter" idx="118" hasCustomPrompt="1"/>
          </p:nvPr>
        </p:nvSpPr>
        <p:spPr>
          <a:xfrm>
            <a:off x="5208994"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9" name="Espace réservé du texte 5">
            <a:extLst>
              <a:ext uri="{FF2B5EF4-FFF2-40B4-BE49-F238E27FC236}">
                <a16:creationId xmlns:a16="http://schemas.microsoft.com/office/drawing/2014/main" id="{AF1C382E-EB47-8143-A7EE-D8C53E39B3FC}"/>
              </a:ext>
            </a:extLst>
          </p:cNvPr>
          <p:cNvSpPr>
            <a:spLocks noGrp="1"/>
          </p:cNvSpPr>
          <p:nvPr>
            <p:ph type="body" sz="quarter" idx="119" hasCustomPrompt="1"/>
          </p:nvPr>
        </p:nvSpPr>
        <p:spPr>
          <a:xfrm>
            <a:off x="5219734"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70" name="Espace réservé pour une image  16">
            <a:extLst>
              <a:ext uri="{FF2B5EF4-FFF2-40B4-BE49-F238E27FC236}">
                <a16:creationId xmlns:a16="http://schemas.microsoft.com/office/drawing/2014/main" id="{414321B0-85D7-E84E-93AD-1F8D4BF34F7F}"/>
              </a:ext>
            </a:extLst>
          </p:cNvPr>
          <p:cNvSpPr>
            <a:spLocks noGrp="1" noChangeAspect="1"/>
          </p:cNvSpPr>
          <p:nvPr>
            <p:ph type="pic" sz="quarter" idx="120"/>
          </p:nvPr>
        </p:nvSpPr>
        <p:spPr>
          <a:xfrm>
            <a:off x="6876879" y="2006949"/>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71" name="Espace réservé du texte 10">
            <a:extLst>
              <a:ext uri="{FF2B5EF4-FFF2-40B4-BE49-F238E27FC236}">
                <a16:creationId xmlns:a16="http://schemas.microsoft.com/office/drawing/2014/main" id="{E7E0CA97-87EB-7E47-8A5F-F8AB4CADE845}"/>
              </a:ext>
            </a:extLst>
          </p:cNvPr>
          <p:cNvSpPr>
            <a:spLocks noGrp="1"/>
          </p:cNvSpPr>
          <p:nvPr>
            <p:ph type="body" sz="quarter" idx="121" hasCustomPrompt="1"/>
          </p:nvPr>
        </p:nvSpPr>
        <p:spPr>
          <a:xfrm>
            <a:off x="6748428"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2" name="Espace réservé du texte 5">
            <a:extLst>
              <a:ext uri="{FF2B5EF4-FFF2-40B4-BE49-F238E27FC236}">
                <a16:creationId xmlns:a16="http://schemas.microsoft.com/office/drawing/2014/main" id="{29112CDA-33AA-854D-B72A-8088C74F9DF0}"/>
              </a:ext>
            </a:extLst>
          </p:cNvPr>
          <p:cNvSpPr>
            <a:spLocks noGrp="1"/>
          </p:cNvSpPr>
          <p:nvPr>
            <p:ph type="body" sz="quarter" idx="122" hasCustomPrompt="1"/>
          </p:nvPr>
        </p:nvSpPr>
        <p:spPr>
          <a:xfrm>
            <a:off x="6759169"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73" name="Espace réservé pour une image  16">
            <a:extLst>
              <a:ext uri="{FF2B5EF4-FFF2-40B4-BE49-F238E27FC236}">
                <a16:creationId xmlns:a16="http://schemas.microsoft.com/office/drawing/2014/main" id="{5EA6DBF5-ABCF-8942-B9B2-937D5FE209F4}"/>
              </a:ext>
            </a:extLst>
          </p:cNvPr>
          <p:cNvSpPr>
            <a:spLocks noGrp="1" noChangeAspect="1"/>
          </p:cNvSpPr>
          <p:nvPr>
            <p:ph type="pic" sz="quarter" idx="123"/>
          </p:nvPr>
        </p:nvSpPr>
        <p:spPr>
          <a:xfrm>
            <a:off x="8370014" y="2006949"/>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74" name="Espace réservé du texte 10">
            <a:extLst>
              <a:ext uri="{FF2B5EF4-FFF2-40B4-BE49-F238E27FC236}">
                <a16:creationId xmlns:a16="http://schemas.microsoft.com/office/drawing/2014/main" id="{4D728583-909D-0F46-9C47-E0C48A7455D1}"/>
              </a:ext>
            </a:extLst>
          </p:cNvPr>
          <p:cNvSpPr>
            <a:spLocks noGrp="1"/>
          </p:cNvSpPr>
          <p:nvPr>
            <p:ph type="body" sz="quarter" idx="124" hasCustomPrompt="1"/>
          </p:nvPr>
        </p:nvSpPr>
        <p:spPr>
          <a:xfrm>
            <a:off x="8241564"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5" name="Espace réservé du texte 5">
            <a:extLst>
              <a:ext uri="{FF2B5EF4-FFF2-40B4-BE49-F238E27FC236}">
                <a16:creationId xmlns:a16="http://schemas.microsoft.com/office/drawing/2014/main" id="{DD466972-E493-6C4D-A5B9-96F4B0899523}"/>
              </a:ext>
            </a:extLst>
          </p:cNvPr>
          <p:cNvSpPr>
            <a:spLocks noGrp="1"/>
          </p:cNvSpPr>
          <p:nvPr>
            <p:ph type="body" sz="quarter" idx="125" hasCustomPrompt="1"/>
          </p:nvPr>
        </p:nvSpPr>
        <p:spPr>
          <a:xfrm>
            <a:off x="8252304"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76" name="Espace réservé pour une image  16">
            <a:extLst>
              <a:ext uri="{FF2B5EF4-FFF2-40B4-BE49-F238E27FC236}">
                <a16:creationId xmlns:a16="http://schemas.microsoft.com/office/drawing/2014/main" id="{8FBBC1F2-BFF3-3841-80D5-96F8CDF7E509}"/>
              </a:ext>
            </a:extLst>
          </p:cNvPr>
          <p:cNvSpPr>
            <a:spLocks noGrp="1" noChangeAspect="1"/>
          </p:cNvSpPr>
          <p:nvPr>
            <p:ph type="pic" sz="quarter" idx="126"/>
          </p:nvPr>
        </p:nvSpPr>
        <p:spPr>
          <a:xfrm>
            <a:off x="10048343" y="2006949"/>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77" name="Espace réservé du texte 10">
            <a:extLst>
              <a:ext uri="{FF2B5EF4-FFF2-40B4-BE49-F238E27FC236}">
                <a16:creationId xmlns:a16="http://schemas.microsoft.com/office/drawing/2014/main" id="{B452AF4C-0D91-BD43-B7BC-711E0A7E6C99}"/>
              </a:ext>
            </a:extLst>
          </p:cNvPr>
          <p:cNvSpPr>
            <a:spLocks noGrp="1"/>
          </p:cNvSpPr>
          <p:nvPr>
            <p:ph type="body" sz="quarter" idx="127" hasCustomPrompt="1"/>
          </p:nvPr>
        </p:nvSpPr>
        <p:spPr>
          <a:xfrm>
            <a:off x="9919893" y="2811750"/>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8" name="Espace réservé du texte 5">
            <a:extLst>
              <a:ext uri="{FF2B5EF4-FFF2-40B4-BE49-F238E27FC236}">
                <a16:creationId xmlns:a16="http://schemas.microsoft.com/office/drawing/2014/main" id="{B69E5DEF-2F5E-F047-A7E6-FCAD0E75252A}"/>
              </a:ext>
            </a:extLst>
          </p:cNvPr>
          <p:cNvSpPr>
            <a:spLocks noGrp="1"/>
          </p:cNvSpPr>
          <p:nvPr>
            <p:ph type="body" sz="quarter" idx="128" hasCustomPrompt="1"/>
          </p:nvPr>
        </p:nvSpPr>
        <p:spPr>
          <a:xfrm>
            <a:off x="9930631" y="331156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9" name="Espace réservé du texte 8">
            <a:extLst>
              <a:ext uri="{FF2B5EF4-FFF2-40B4-BE49-F238E27FC236}">
                <a16:creationId xmlns:a16="http://schemas.microsoft.com/office/drawing/2014/main" id="{B53F9423-12DD-6A4A-8E69-D055199FB42D}"/>
              </a:ext>
            </a:extLst>
          </p:cNvPr>
          <p:cNvSpPr>
            <a:spLocks noGrp="1"/>
          </p:cNvSpPr>
          <p:nvPr>
            <p:ph type="body" sz="quarter" idx="129" hasCustomPrompt="1"/>
          </p:nvPr>
        </p:nvSpPr>
        <p:spPr>
          <a:xfrm>
            <a:off x="509153" y="1595862"/>
            <a:ext cx="1363193" cy="207560"/>
          </a:xfrm>
          <a:solidFill>
            <a:schemeClr val="accent1"/>
          </a:solidFill>
        </p:spPr>
        <p:txBody>
          <a:bodyPr/>
          <a:lstStyle>
            <a:lvl1pPr marL="0" indent="0" algn="ctr" defTabSz="341209" rtl="0" eaLnBrk="1" latinLnBrk="0" hangingPunct="1">
              <a:buFontTx/>
              <a:buNone/>
              <a:defRPr lang="fr-FR" sz="65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équipe</a:t>
            </a:r>
          </a:p>
        </p:txBody>
      </p:sp>
      <p:sp>
        <p:nvSpPr>
          <p:cNvPr id="179" name="Espace réservé du texte 8">
            <a:extLst>
              <a:ext uri="{FF2B5EF4-FFF2-40B4-BE49-F238E27FC236}">
                <a16:creationId xmlns:a16="http://schemas.microsoft.com/office/drawing/2014/main" id="{A7B5A02B-79BE-D745-B078-547E8A340317}"/>
              </a:ext>
            </a:extLst>
          </p:cNvPr>
          <p:cNvSpPr>
            <a:spLocks noGrp="1"/>
          </p:cNvSpPr>
          <p:nvPr>
            <p:ph type="body" sz="quarter" idx="130" hasCustomPrompt="1"/>
          </p:nvPr>
        </p:nvSpPr>
        <p:spPr>
          <a:xfrm>
            <a:off x="2071733" y="1595862"/>
            <a:ext cx="7565326" cy="207560"/>
          </a:xfrm>
          <a:solidFill>
            <a:schemeClr val="accent1"/>
          </a:solidFill>
        </p:spPr>
        <p:txBody>
          <a:bodyPr/>
          <a:lstStyle>
            <a:lvl1pPr marL="0" indent="0" algn="ctr" defTabSz="341209" rtl="0" eaLnBrk="1" latinLnBrk="0" hangingPunct="1">
              <a:buFontTx/>
              <a:buNone/>
              <a:defRPr lang="fr-FR" sz="65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équipe</a:t>
            </a:r>
          </a:p>
        </p:txBody>
      </p:sp>
      <p:sp>
        <p:nvSpPr>
          <p:cNvPr id="180" name="Espace réservé du texte 8">
            <a:extLst>
              <a:ext uri="{FF2B5EF4-FFF2-40B4-BE49-F238E27FC236}">
                <a16:creationId xmlns:a16="http://schemas.microsoft.com/office/drawing/2014/main" id="{0BC8AFE4-5B03-8845-8847-9BE1CE967E9A}"/>
              </a:ext>
            </a:extLst>
          </p:cNvPr>
          <p:cNvSpPr>
            <a:spLocks noGrp="1"/>
          </p:cNvSpPr>
          <p:nvPr>
            <p:ph type="body" sz="quarter" idx="131" hasCustomPrompt="1"/>
          </p:nvPr>
        </p:nvSpPr>
        <p:spPr>
          <a:xfrm>
            <a:off x="9813862" y="1595862"/>
            <a:ext cx="1363193" cy="207560"/>
          </a:xfrm>
          <a:solidFill>
            <a:schemeClr val="accent1"/>
          </a:solidFill>
        </p:spPr>
        <p:txBody>
          <a:bodyPr/>
          <a:lstStyle>
            <a:lvl1pPr marL="0" indent="0" algn="ctr" defTabSz="341209" rtl="0" eaLnBrk="1" latinLnBrk="0" hangingPunct="1">
              <a:buFontTx/>
              <a:buNone/>
              <a:defRPr lang="fr-FR" sz="65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équipe</a:t>
            </a:r>
          </a:p>
        </p:txBody>
      </p:sp>
      <p:sp>
        <p:nvSpPr>
          <p:cNvPr id="181" name="Espace réservé pour une image  16">
            <a:extLst>
              <a:ext uri="{FF2B5EF4-FFF2-40B4-BE49-F238E27FC236}">
                <a16:creationId xmlns:a16="http://schemas.microsoft.com/office/drawing/2014/main" id="{B110BB89-711E-CF43-A9EB-044F8DCFAF74}"/>
              </a:ext>
            </a:extLst>
          </p:cNvPr>
          <p:cNvSpPr>
            <a:spLocks noGrp="1" noChangeAspect="1"/>
          </p:cNvSpPr>
          <p:nvPr>
            <p:ph type="pic" sz="quarter" idx="132"/>
          </p:nvPr>
        </p:nvSpPr>
        <p:spPr>
          <a:xfrm>
            <a:off x="695998"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82" name="Espace réservé du texte 10">
            <a:extLst>
              <a:ext uri="{FF2B5EF4-FFF2-40B4-BE49-F238E27FC236}">
                <a16:creationId xmlns:a16="http://schemas.microsoft.com/office/drawing/2014/main" id="{F4AF68BB-FD1E-9C41-AB16-95BC74395D4D}"/>
              </a:ext>
            </a:extLst>
          </p:cNvPr>
          <p:cNvSpPr>
            <a:spLocks noGrp="1"/>
          </p:cNvSpPr>
          <p:nvPr>
            <p:ph type="body" sz="quarter" idx="133" hasCustomPrompt="1"/>
          </p:nvPr>
        </p:nvSpPr>
        <p:spPr>
          <a:xfrm>
            <a:off x="567548"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3" name="Espace réservé du texte 5">
            <a:extLst>
              <a:ext uri="{FF2B5EF4-FFF2-40B4-BE49-F238E27FC236}">
                <a16:creationId xmlns:a16="http://schemas.microsoft.com/office/drawing/2014/main" id="{5221094B-1C59-0441-87C7-1AD76458CB3B}"/>
              </a:ext>
            </a:extLst>
          </p:cNvPr>
          <p:cNvSpPr>
            <a:spLocks noGrp="1"/>
          </p:cNvSpPr>
          <p:nvPr>
            <p:ph type="body" sz="quarter" idx="134" hasCustomPrompt="1"/>
          </p:nvPr>
        </p:nvSpPr>
        <p:spPr>
          <a:xfrm>
            <a:off x="578288"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84" name="Espace réservé pour une image  16">
            <a:extLst>
              <a:ext uri="{FF2B5EF4-FFF2-40B4-BE49-F238E27FC236}">
                <a16:creationId xmlns:a16="http://schemas.microsoft.com/office/drawing/2014/main" id="{1F0D2DAF-BB46-6149-A433-5A9BB39A5ED8}"/>
              </a:ext>
            </a:extLst>
          </p:cNvPr>
          <p:cNvSpPr>
            <a:spLocks noGrp="1" noChangeAspect="1"/>
          </p:cNvSpPr>
          <p:nvPr>
            <p:ph type="pic" sz="quarter" idx="135"/>
          </p:nvPr>
        </p:nvSpPr>
        <p:spPr>
          <a:xfrm>
            <a:off x="2200706"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85" name="Espace réservé du texte 10">
            <a:extLst>
              <a:ext uri="{FF2B5EF4-FFF2-40B4-BE49-F238E27FC236}">
                <a16:creationId xmlns:a16="http://schemas.microsoft.com/office/drawing/2014/main" id="{9BE9396D-EC39-2F4C-BCB3-F3C3473FE998}"/>
              </a:ext>
            </a:extLst>
          </p:cNvPr>
          <p:cNvSpPr>
            <a:spLocks noGrp="1"/>
          </p:cNvSpPr>
          <p:nvPr>
            <p:ph type="body" sz="quarter" idx="136" hasCustomPrompt="1"/>
          </p:nvPr>
        </p:nvSpPr>
        <p:spPr>
          <a:xfrm>
            <a:off x="2072257"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6" name="Espace réservé du texte 5">
            <a:extLst>
              <a:ext uri="{FF2B5EF4-FFF2-40B4-BE49-F238E27FC236}">
                <a16:creationId xmlns:a16="http://schemas.microsoft.com/office/drawing/2014/main" id="{38B21092-494D-4C45-AA7E-691DB43B74F3}"/>
              </a:ext>
            </a:extLst>
          </p:cNvPr>
          <p:cNvSpPr>
            <a:spLocks noGrp="1"/>
          </p:cNvSpPr>
          <p:nvPr>
            <p:ph type="body" sz="quarter" idx="137" hasCustomPrompt="1"/>
          </p:nvPr>
        </p:nvSpPr>
        <p:spPr>
          <a:xfrm>
            <a:off x="2082997"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87" name="Espace réservé pour une image  16">
            <a:extLst>
              <a:ext uri="{FF2B5EF4-FFF2-40B4-BE49-F238E27FC236}">
                <a16:creationId xmlns:a16="http://schemas.microsoft.com/office/drawing/2014/main" id="{4BF11F28-8C96-BB4B-B87C-442448249657}"/>
              </a:ext>
            </a:extLst>
          </p:cNvPr>
          <p:cNvSpPr>
            <a:spLocks noGrp="1" noChangeAspect="1"/>
          </p:cNvSpPr>
          <p:nvPr>
            <p:ph type="pic" sz="quarter" idx="138"/>
          </p:nvPr>
        </p:nvSpPr>
        <p:spPr>
          <a:xfrm>
            <a:off x="3728565"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88" name="Espace réservé du texte 10">
            <a:extLst>
              <a:ext uri="{FF2B5EF4-FFF2-40B4-BE49-F238E27FC236}">
                <a16:creationId xmlns:a16="http://schemas.microsoft.com/office/drawing/2014/main" id="{DDAABE75-BC50-8B4D-AC43-1400E04C2D65}"/>
              </a:ext>
            </a:extLst>
          </p:cNvPr>
          <p:cNvSpPr>
            <a:spLocks noGrp="1"/>
          </p:cNvSpPr>
          <p:nvPr>
            <p:ph type="body" sz="quarter" idx="139" hasCustomPrompt="1"/>
          </p:nvPr>
        </p:nvSpPr>
        <p:spPr>
          <a:xfrm>
            <a:off x="3600113"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9" name="Espace réservé du texte 5">
            <a:extLst>
              <a:ext uri="{FF2B5EF4-FFF2-40B4-BE49-F238E27FC236}">
                <a16:creationId xmlns:a16="http://schemas.microsoft.com/office/drawing/2014/main" id="{BFD56395-AD37-8147-AA8B-C2D509D11458}"/>
              </a:ext>
            </a:extLst>
          </p:cNvPr>
          <p:cNvSpPr>
            <a:spLocks noGrp="1"/>
          </p:cNvSpPr>
          <p:nvPr>
            <p:ph type="body" sz="quarter" idx="140" hasCustomPrompt="1"/>
          </p:nvPr>
        </p:nvSpPr>
        <p:spPr>
          <a:xfrm>
            <a:off x="3610854"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90" name="Espace réservé pour une image  16">
            <a:extLst>
              <a:ext uri="{FF2B5EF4-FFF2-40B4-BE49-F238E27FC236}">
                <a16:creationId xmlns:a16="http://schemas.microsoft.com/office/drawing/2014/main" id="{F411E613-285C-444E-9F9E-25D81D7B5AA3}"/>
              </a:ext>
            </a:extLst>
          </p:cNvPr>
          <p:cNvSpPr>
            <a:spLocks noGrp="1" noChangeAspect="1"/>
          </p:cNvSpPr>
          <p:nvPr>
            <p:ph type="pic" sz="quarter" idx="141"/>
          </p:nvPr>
        </p:nvSpPr>
        <p:spPr>
          <a:xfrm>
            <a:off x="5337446"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91" name="Espace réservé du texte 10">
            <a:extLst>
              <a:ext uri="{FF2B5EF4-FFF2-40B4-BE49-F238E27FC236}">
                <a16:creationId xmlns:a16="http://schemas.microsoft.com/office/drawing/2014/main" id="{0351EF0C-6CB2-AF42-91D2-DD38C8A08F8F}"/>
              </a:ext>
            </a:extLst>
          </p:cNvPr>
          <p:cNvSpPr>
            <a:spLocks noGrp="1"/>
          </p:cNvSpPr>
          <p:nvPr>
            <p:ph type="body" sz="quarter" idx="142" hasCustomPrompt="1"/>
          </p:nvPr>
        </p:nvSpPr>
        <p:spPr>
          <a:xfrm>
            <a:off x="5208994"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2" name="Espace réservé du texte 5">
            <a:extLst>
              <a:ext uri="{FF2B5EF4-FFF2-40B4-BE49-F238E27FC236}">
                <a16:creationId xmlns:a16="http://schemas.microsoft.com/office/drawing/2014/main" id="{9F7C9210-5267-6947-BC4C-88C3820D0609}"/>
              </a:ext>
            </a:extLst>
          </p:cNvPr>
          <p:cNvSpPr>
            <a:spLocks noGrp="1"/>
          </p:cNvSpPr>
          <p:nvPr>
            <p:ph type="body" sz="quarter" idx="143" hasCustomPrompt="1"/>
          </p:nvPr>
        </p:nvSpPr>
        <p:spPr>
          <a:xfrm>
            <a:off x="5219734"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93" name="Espace réservé pour une image  16">
            <a:extLst>
              <a:ext uri="{FF2B5EF4-FFF2-40B4-BE49-F238E27FC236}">
                <a16:creationId xmlns:a16="http://schemas.microsoft.com/office/drawing/2014/main" id="{7C387121-0523-404F-BEBF-9AEF37C31072}"/>
              </a:ext>
            </a:extLst>
          </p:cNvPr>
          <p:cNvSpPr>
            <a:spLocks noGrp="1" noChangeAspect="1"/>
          </p:cNvSpPr>
          <p:nvPr>
            <p:ph type="pic" sz="quarter" idx="144"/>
          </p:nvPr>
        </p:nvSpPr>
        <p:spPr>
          <a:xfrm>
            <a:off x="6876879"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94" name="Espace réservé du texte 10">
            <a:extLst>
              <a:ext uri="{FF2B5EF4-FFF2-40B4-BE49-F238E27FC236}">
                <a16:creationId xmlns:a16="http://schemas.microsoft.com/office/drawing/2014/main" id="{A4DDD79F-BD9B-9E40-A3D3-63D6DA051AC4}"/>
              </a:ext>
            </a:extLst>
          </p:cNvPr>
          <p:cNvSpPr>
            <a:spLocks noGrp="1"/>
          </p:cNvSpPr>
          <p:nvPr>
            <p:ph type="body" sz="quarter" idx="145" hasCustomPrompt="1"/>
          </p:nvPr>
        </p:nvSpPr>
        <p:spPr>
          <a:xfrm>
            <a:off x="6748428"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5" name="Espace réservé du texte 5">
            <a:extLst>
              <a:ext uri="{FF2B5EF4-FFF2-40B4-BE49-F238E27FC236}">
                <a16:creationId xmlns:a16="http://schemas.microsoft.com/office/drawing/2014/main" id="{41F2BFB2-ECF5-5F40-8D39-D7F0807BE27A}"/>
              </a:ext>
            </a:extLst>
          </p:cNvPr>
          <p:cNvSpPr>
            <a:spLocks noGrp="1"/>
          </p:cNvSpPr>
          <p:nvPr>
            <p:ph type="body" sz="quarter" idx="146" hasCustomPrompt="1"/>
          </p:nvPr>
        </p:nvSpPr>
        <p:spPr>
          <a:xfrm>
            <a:off x="6759169"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96" name="Espace réservé pour une image  16">
            <a:extLst>
              <a:ext uri="{FF2B5EF4-FFF2-40B4-BE49-F238E27FC236}">
                <a16:creationId xmlns:a16="http://schemas.microsoft.com/office/drawing/2014/main" id="{A1179A41-3F35-7342-AB87-7A4D49F59A2C}"/>
              </a:ext>
            </a:extLst>
          </p:cNvPr>
          <p:cNvSpPr>
            <a:spLocks noGrp="1" noChangeAspect="1"/>
          </p:cNvSpPr>
          <p:nvPr>
            <p:ph type="pic" sz="quarter" idx="147"/>
          </p:nvPr>
        </p:nvSpPr>
        <p:spPr>
          <a:xfrm>
            <a:off x="8370014"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197" name="Espace réservé du texte 10">
            <a:extLst>
              <a:ext uri="{FF2B5EF4-FFF2-40B4-BE49-F238E27FC236}">
                <a16:creationId xmlns:a16="http://schemas.microsoft.com/office/drawing/2014/main" id="{05B56CBA-6E5E-A84A-9FF9-8F63FFA04D54}"/>
              </a:ext>
            </a:extLst>
          </p:cNvPr>
          <p:cNvSpPr>
            <a:spLocks noGrp="1"/>
          </p:cNvSpPr>
          <p:nvPr>
            <p:ph type="body" sz="quarter" idx="148" hasCustomPrompt="1"/>
          </p:nvPr>
        </p:nvSpPr>
        <p:spPr>
          <a:xfrm>
            <a:off x="8241564"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8" name="Espace réservé du texte 5">
            <a:extLst>
              <a:ext uri="{FF2B5EF4-FFF2-40B4-BE49-F238E27FC236}">
                <a16:creationId xmlns:a16="http://schemas.microsoft.com/office/drawing/2014/main" id="{D2AC8DBD-16C1-0740-9DDB-CFAEF402C81C}"/>
              </a:ext>
            </a:extLst>
          </p:cNvPr>
          <p:cNvSpPr>
            <a:spLocks noGrp="1"/>
          </p:cNvSpPr>
          <p:nvPr>
            <p:ph type="body" sz="quarter" idx="149" hasCustomPrompt="1"/>
          </p:nvPr>
        </p:nvSpPr>
        <p:spPr>
          <a:xfrm>
            <a:off x="8252304"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199" name="Espace réservé pour une image  16">
            <a:extLst>
              <a:ext uri="{FF2B5EF4-FFF2-40B4-BE49-F238E27FC236}">
                <a16:creationId xmlns:a16="http://schemas.microsoft.com/office/drawing/2014/main" id="{5E3D61ED-A3CC-0842-98A9-034C8B2C22B1}"/>
              </a:ext>
            </a:extLst>
          </p:cNvPr>
          <p:cNvSpPr>
            <a:spLocks noGrp="1" noChangeAspect="1"/>
          </p:cNvSpPr>
          <p:nvPr>
            <p:ph type="pic" sz="quarter" idx="150"/>
          </p:nvPr>
        </p:nvSpPr>
        <p:spPr>
          <a:xfrm>
            <a:off x="10048343" y="4306396"/>
            <a:ext cx="684000" cy="684000"/>
          </a:xfrm>
          <a:prstGeom prst="ellipse">
            <a:avLst/>
          </a:prstGeom>
        </p:spPr>
        <p:txBody>
          <a:bodyPr anchor="ctr">
            <a:normAutofit/>
          </a:bodyPr>
          <a:lstStyle>
            <a:lvl1pPr marL="0" indent="0">
              <a:buNone/>
              <a:defRPr sz="853"/>
            </a:lvl1pPr>
          </a:lstStyle>
          <a:p>
            <a:r>
              <a:rPr lang="fr-FR"/>
              <a:t>Cliquez sur l'icône pour ajouter une image</a:t>
            </a:r>
            <a:endParaRPr lang="fr-FR" dirty="0"/>
          </a:p>
        </p:txBody>
      </p:sp>
      <p:sp>
        <p:nvSpPr>
          <p:cNvPr id="200" name="Espace réservé du texte 10">
            <a:extLst>
              <a:ext uri="{FF2B5EF4-FFF2-40B4-BE49-F238E27FC236}">
                <a16:creationId xmlns:a16="http://schemas.microsoft.com/office/drawing/2014/main" id="{0D800E18-726D-8A4B-AC36-C6831FCC18C8}"/>
              </a:ext>
            </a:extLst>
          </p:cNvPr>
          <p:cNvSpPr>
            <a:spLocks noGrp="1"/>
          </p:cNvSpPr>
          <p:nvPr>
            <p:ph type="body" sz="quarter" idx="151" hasCustomPrompt="1"/>
          </p:nvPr>
        </p:nvSpPr>
        <p:spPr>
          <a:xfrm>
            <a:off x="9919893" y="5111197"/>
            <a:ext cx="1438137"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201" name="Espace réservé du texte 5">
            <a:extLst>
              <a:ext uri="{FF2B5EF4-FFF2-40B4-BE49-F238E27FC236}">
                <a16:creationId xmlns:a16="http://schemas.microsoft.com/office/drawing/2014/main" id="{F4591512-CFE3-B148-A1F3-3661D52A30B8}"/>
              </a:ext>
            </a:extLst>
          </p:cNvPr>
          <p:cNvSpPr>
            <a:spLocks noGrp="1"/>
          </p:cNvSpPr>
          <p:nvPr>
            <p:ph type="body" sz="quarter" idx="152" hasCustomPrompt="1"/>
          </p:nvPr>
        </p:nvSpPr>
        <p:spPr>
          <a:xfrm>
            <a:off x="9930631" y="5611017"/>
            <a:ext cx="1438137" cy="403225"/>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202" name="Espace réservé du texte 8">
            <a:extLst>
              <a:ext uri="{FF2B5EF4-FFF2-40B4-BE49-F238E27FC236}">
                <a16:creationId xmlns:a16="http://schemas.microsoft.com/office/drawing/2014/main" id="{4072D045-5607-EB41-991A-FFEAB9970079}"/>
              </a:ext>
            </a:extLst>
          </p:cNvPr>
          <p:cNvSpPr>
            <a:spLocks noGrp="1"/>
          </p:cNvSpPr>
          <p:nvPr>
            <p:ph type="body" sz="quarter" idx="153" hasCustomPrompt="1"/>
          </p:nvPr>
        </p:nvSpPr>
        <p:spPr>
          <a:xfrm>
            <a:off x="509153" y="3895309"/>
            <a:ext cx="10695422" cy="207560"/>
          </a:xfrm>
          <a:solidFill>
            <a:schemeClr val="accent1"/>
          </a:solidFill>
        </p:spPr>
        <p:txBody>
          <a:bodyPr/>
          <a:lstStyle>
            <a:lvl1pPr marL="0" indent="0" algn="ctr" defTabSz="341209" rtl="0" eaLnBrk="1" latinLnBrk="0" hangingPunct="1">
              <a:buFontTx/>
              <a:buNone/>
              <a:defRPr lang="fr-FR" sz="65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équipe</a:t>
            </a:r>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p:txBody>
          <a:bodyPr/>
          <a:lstStyle>
            <a:lvl1pPr>
              <a:defRPr>
                <a:solidFill>
                  <a:schemeClr val="bg1"/>
                </a:solidFill>
              </a:defRPr>
            </a:lvl1pPr>
          </a:lstStyle>
          <a:p>
            <a:r>
              <a:rPr lang="fr-FR"/>
              <a:t>Strictly confidential</a:t>
            </a:r>
            <a:endParaRPr lang="fr-FR" dirty="0"/>
          </a:p>
        </p:txBody>
      </p:sp>
    </p:spTree>
    <p:extLst>
      <p:ext uri="{BB962C8B-B14F-4D97-AF65-F5344CB8AC3E}">
        <p14:creationId xmlns:p14="http://schemas.microsoft.com/office/powerpoint/2010/main" val="2202203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2511580"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4597"/>
            <a:ext cx="10614377" cy="765726"/>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2324734"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2324737"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5285260"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5098414"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2" name="Espace réservé du texte 5">
            <a:extLst>
              <a:ext uri="{FF2B5EF4-FFF2-40B4-BE49-F238E27FC236}">
                <a16:creationId xmlns:a16="http://schemas.microsoft.com/office/drawing/2014/main" id="{0ED39811-38FF-4646-B949-58F390998807}"/>
              </a:ext>
            </a:extLst>
          </p:cNvPr>
          <p:cNvSpPr>
            <a:spLocks noGrp="1"/>
          </p:cNvSpPr>
          <p:nvPr>
            <p:ph type="body" sz="quarter" idx="157" hasCustomPrompt="1"/>
          </p:nvPr>
        </p:nvSpPr>
        <p:spPr>
          <a:xfrm>
            <a:off x="5098417"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63" name="Espace réservé pour une image  16">
            <a:extLst>
              <a:ext uri="{FF2B5EF4-FFF2-40B4-BE49-F238E27FC236}">
                <a16:creationId xmlns:a16="http://schemas.microsoft.com/office/drawing/2014/main" id="{93746F79-3F91-ED42-88DF-004F24612B49}"/>
              </a:ext>
            </a:extLst>
          </p:cNvPr>
          <p:cNvSpPr>
            <a:spLocks noGrp="1" noChangeAspect="1"/>
          </p:cNvSpPr>
          <p:nvPr>
            <p:ph type="pic" sz="quarter" idx="158" hasCustomPrompt="1"/>
          </p:nvPr>
        </p:nvSpPr>
        <p:spPr>
          <a:xfrm>
            <a:off x="8008140"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4" name="Espace réservé du texte 10">
            <a:extLst>
              <a:ext uri="{FF2B5EF4-FFF2-40B4-BE49-F238E27FC236}">
                <a16:creationId xmlns:a16="http://schemas.microsoft.com/office/drawing/2014/main" id="{CC6BEF06-69E7-7C41-8C53-8D4C238125D1}"/>
              </a:ext>
            </a:extLst>
          </p:cNvPr>
          <p:cNvSpPr>
            <a:spLocks noGrp="1"/>
          </p:cNvSpPr>
          <p:nvPr>
            <p:ph type="body" sz="quarter" idx="159" hasCustomPrompt="1"/>
          </p:nvPr>
        </p:nvSpPr>
        <p:spPr>
          <a:xfrm>
            <a:off x="7821294"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5" name="Espace réservé du texte 5">
            <a:extLst>
              <a:ext uri="{FF2B5EF4-FFF2-40B4-BE49-F238E27FC236}">
                <a16:creationId xmlns:a16="http://schemas.microsoft.com/office/drawing/2014/main" id="{8D6EFD56-0B64-6B40-AE78-101CE1937A5F}"/>
              </a:ext>
            </a:extLst>
          </p:cNvPr>
          <p:cNvSpPr>
            <a:spLocks noGrp="1"/>
          </p:cNvSpPr>
          <p:nvPr>
            <p:ph type="body" sz="quarter" idx="160" hasCustomPrompt="1"/>
          </p:nvPr>
        </p:nvSpPr>
        <p:spPr>
          <a:xfrm>
            <a:off x="7821297"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chemeClr val="bg1"/>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Tree>
    <p:extLst>
      <p:ext uri="{BB962C8B-B14F-4D97-AF65-F5344CB8AC3E}">
        <p14:creationId xmlns:p14="http://schemas.microsoft.com/office/powerpoint/2010/main" val="19849527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1641633"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4597"/>
            <a:ext cx="10614377" cy="765726"/>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1454786"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1454790"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4069873"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3883026"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2" name="Espace réservé du texte 5">
            <a:extLst>
              <a:ext uri="{FF2B5EF4-FFF2-40B4-BE49-F238E27FC236}">
                <a16:creationId xmlns:a16="http://schemas.microsoft.com/office/drawing/2014/main" id="{0ED39811-38FF-4646-B949-58F390998807}"/>
              </a:ext>
            </a:extLst>
          </p:cNvPr>
          <p:cNvSpPr>
            <a:spLocks noGrp="1"/>
          </p:cNvSpPr>
          <p:nvPr>
            <p:ph type="body" sz="quarter" idx="157" hasCustomPrompt="1"/>
          </p:nvPr>
        </p:nvSpPr>
        <p:spPr>
          <a:xfrm>
            <a:off x="3883030"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chemeClr val="bg1"/>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67" name="Espace réservé pour une image  16">
            <a:extLst>
              <a:ext uri="{FF2B5EF4-FFF2-40B4-BE49-F238E27FC236}">
                <a16:creationId xmlns:a16="http://schemas.microsoft.com/office/drawing/2014/main" id="{2558701C-4EDA-2640-AD10-C9BEE53914CD}"/>
              </a:ext>
            </a:extLst>
          </p:cNvPr>
          <p:cNvSpPr>
            <a:spLocks noGrp="1" noChangeAspect="1"/>
          </p:cNvSpPr>
          <p:nvPr>
            <p:ph type="pic" sz="quarter" idx="158" hasCustomPrompt="1"/>
          </p:nvPr>
        </p:nvSpPr>
        <p:spPr>
          <a:xfrm>
            <a:off x="6528593"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8" name="Espace réservé du texte 10">
            <a:extLst>
              <a:ext uri="{FF2B5EF4-FFF2-40B4-BE49-F238E27FC236}">
                <a16:creationId xmlns:a16="http://schemas.microsoft.com/office/drawing/2014/main" id="{AF786368-7846-2F4B-9916-4683A1A503E8}"/>
              </a:ext>
            </a:extLst>
          </p:cNvPr>
          <p:cNvSpPr>
            <a:spLocks noGrp="1"/>
          </p:cNvSpPr>
          <p:nvPr>
            <p:ph type="body" sz="quarter" idx="159" hasCustomPrompt="1"/>
          </p:nvPr>
        </p:nvSpPr>
        <p:spPr>
          <a:xfrm>
            <a:off x="6341746"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9" name="Espace réservé du texte 5">
            <a:extLst>
              <a:ext uri="{FF2B5EF4-FFF2-40B4-BE49-F238E27FC236}">
                <a16:creationId xmlns:a16="http://schemas.microsoft.com/office/drawing/2014/main" id="{59E610C0-733E-1644-99EC-8BE7328FF0D8}"/>
              </a:ext>
            </a:extLst>
          </p:cNvPr>
          <p:cNvSpPr>
            <a:spLocks noGrp="1"/>
          </p:cNvSpPr>
          <p:nvPr>
            <p:ph type="body" sz="quarter" idx="160" hasCustomPrompt="1"/>
          </p:nvPr>
        </p:nvSpPr>
        <p:spPr>
          <a:xfrm>
            <a:off x="6341750"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
        <p:nvSpPr>
          <p:cNvPr id="70" name="Espace réservé pour une image  16">
            <a:extLst>
              <a:ext uri="{FF2B5EF4-FFF2-40B4-BE49-F238E27FC236}">
                <a16:creationId xmlns:a16="http://schemas.microsoft.com/office/drawing/2014/main" id="{3EB7C858-7987-314E-9194-E04153636DDF}"/>
              </a:ext>
            </a:extLst>
          </p:cNvPr>
          <p:cNvSpPr>
            <a:spLocks noGrp="1" noChangeAspect="1"/>
          </p:cNvSpPr>
          <p:nvPr>
            <p:ph type="pic" sz="quarter" idx="161" hasCustomPrompt="1"/>
          </p:nvPr>
        </p:nvSpPr>
        <p:spPr>
          <a:xfrm>
            <a:off x="8956833" y="193938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71" name="Espace réservé du texte 10">
            <a:extLst>
              <a:ext uri="{FF2B5EF4-FFF2-40B4-BE49-F238E27FC236}">
                <a16:creationId xmlns:a16="http://schemas.microsoft.com/office/drawing/2014/main" id="{0E6C67C7-9B3F-9042-83E0-F1FDEF4EFC62}"/>
              </a:ext>
            </a:extLst>
          </p:cNvPr>
          <p:cNvSpPr>
            <a:spLocks noGrp="1"/>
          </p:cNvSpPr>
          <p:nvPr>
            <p:ph type="body" sz="quarter" idx="162" hasCustomPrompt="1"/>
          </p:nvPr>
        </p:nvSpPr>
        <p:spPr>
          <a:xfrm>
            <a:off x="8769986" y="274418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2" name="Espace réservé du texte 5">
            <a:extLst>
              <a:ext uri="{FF2B5EF4-FFF2-40B4-BE49-F238E27FC236}">
                <a16:creationId xmlns:a16="http://schemas.microsoft.com/office/drawing/2014/main" id="{7601DB89-47A0-E841-8D5E-48EF9A4B1EC3}"/>
              </a:ext>
            </a:extLst>
          </p:cNvPr>
          <p:cNvSpPr>
            <a:spLocks noGrp="1"/>
          </p:cNvSpPr>
          <p:nvPr>
            <p:ph type="body" sz="quarter" idx="163" hasCustomPrompt="1"/>
          </p:nvPr>
        </p:nvSpPr>
        <p:spPr>
          <a:xfrm>
            <a:off x="8769990" y="3244003"/>
            <a:ext cx="1962785" cy="2697908"/>
          </a:xfrm>
        </p:spPr>
        <p:txBody>
          <a:bodyPr anchor="t"/>
          <a:lstStyle>
            <a:lvl1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742969" rtl="0" eaLnBrk="1" latinLnBrk="0" hangingPunct="1">
              <a:lnSpc>
                <a:spcPct val="100000"/>
              </a:lnSpc>
              <a:spcBef>
                <a:spcPts val="244"/>
              </a:spcBef>
              <a:buClr>
                <a:schemeClr val="accent1"/>
              </a:buClr>
              <a:buSzPct val="140000"/>
              <a:buFontTx/>
              <a:buNone/>
              <a:defRPr lang="fr-FR" sz="65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a:lvl5pPr>
          </a:lstStyle>
          <a:p>
            <a:pPr lvl="0"/>
            <a:r>
              <a:rPr lang="fr-FR" dirty="0" err="1"/>
              <a:t>experience</a:t>
            </a:r>
            <a:endParaRPr lang="fr-FR" dirty="0"/>
          </a:p>
        </p:txBody>
      </p:sp>
    </p:spTree>
    <p:extLst>
      <p:ext uri="{BB962C8B-B14F-4D97-AF65-F5344CB8AC3E}">
        <p14:creationId xmlns:p14="http://schemas.microsoft.com/office/powerpoint/2010/main" val="26670945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1641633" y="235034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1" y="474597"/>
            <a:ext cx="10614377" cy="765726"/>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1454786" y="315514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lstStyle>
            <a:lvl1pPr marL="0" indent="0">
              <a:buFontTx/>
              <a:buNone/>
              <a:defRPr lang="fr-FR" sz="65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4069873" y="235034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3883026" y="315514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chemeClr val="bg1"/>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67" name="Espace réservé pour une image  16">
            <a:extLst>
              <a:ext uri="{FF2B5EF4-FFF2-40B4-BE49-F238E27FC236}">
                <a16:creationId xmlns:a16="http://schemas.microsoft.com/office/drawing/2014/main" id="{2558701C-4EDA-2640-AD10-C9BEE53914CD}"/>
              </a:ext>
            </a:extLst>
          </p:cNvPr>
          <p:cNvSpPr>
            <a:spLocks noGrp="1" noChangeAspect="1"/>
          </p:cNvSpPr>
          <p:nvPr>
            <p:ph type="pic" sz="quarter" idx="158" hasCustomPrompt="1"/>
          </p:nvPr>
        </p:nvSpPr>
        <p:spPr>
          <a:xfrm>
            <a:off x="6528593" y="235034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8" name="Espace réservé du texte 10">
            <a:extLst>
              <a:ext uri="{FF2B5EF4-FFF2-40B4-BE49-F238E27FC236}">
                <a16:creationId xmlns:a16="http://schemas.microsoft.com/office/drawing/2014/main" id="{AF786368-7846-2F4B-9916-4683A1A503E8}"/>
              </a:ext>
            </a:extLst>
          </p:cNvPr>
          <p:cNvSpPr>
            <a:spLocks noGrp="1"/>
          </p:cNvSpPr>
          <p:nvPr>
            <p:ph type="body" sz="quarter" idx="159" hasCustomPrompt="1"/>
          </p:nvPr>
        </p:nvSpPr>
        <p:spPr>
          <a:xfrm>
            <a:off x="6341746" y="315514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0" name="Espace réservé pour une image  16">
            <a:extLst>
              <a:ext uri="{FF2B5EF4-FFF2-40B4-BE49-F238E27FC236}">
                <a16:creationId xmlns:a16="http://schemas.microsoft.com/office/drawing/2014/main" id="{3EB7C858-7987-314E-9194-E04153636DDF}"/>
              </a:ext>
            </a:extLst>
          </p:cNvPr>
          <p:cNvSpPr>
            <a:spLocks noGrp="1" noChangeAspect="1"/>
          </p:cNvSpPr>
          <p:nvPr>
            <p:ph type="pic" sz="quarter" idx="161" hasCustomPrompt="1"/>
          </p:nvPr>
        </p:nvSpPr>
        <p:spPr>
          <a:xfrm>
            <a:off x="8956833" y="2350346"/>
            <a:ext cx="684000" cy="684000"/>
          </a:xfrm>
          <a:prstGeom prst="ellipse">
            <a:avLst/>
          </a:prstGeom>
        </p:spPr>
        <p:txBody>
          <a:bodyPr anchor="ctr">
            <a:normAutofit/>
          </a:bodyPr>
          <a:lstStyle>
            <a:lvl1pPr marL="0" indent="0">
              <a:buNone/>
              <a:defRPr sz="65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71" name="Espace réservé du texte 10">
            <a:extLst>
              <a:ext uri="{FF2B5EF4-FFF2-40B4-BE49-F238E27FC236}">
                <a16:creationId xmlns:a16="http://schemas.microsoft.com/office/drawing/2014/main" id="{0E6C67C7-9B3F-9042-83E0-F1FDEF4EFC62}"/>
              </a:ext>
            </a:extLst>
          </p:cNvPr>
          <p:cNvSpPr>
            <a:spLocks noGrp="1"/>
          </p:cNvSpPr>
          <p:nvPr>
            <p:ph type="body" sz="quarter" idx="162" hasCustomPrompt="1"/>
          </p:nvPr>
        </p:nvSpPr>
        <p:spPr>
          <a:xfrm>
            <a:off x="8769986" y="3155147"/>
            <a:ext cx="1962784" cy="482765"/>
          </a:xfrm>
          <a:prstGeom prst="rect">
            <a:avLst/>
          </a:prstGeom>
        </p:spPr>
        <p:txBody>
          <a:bodyPr lIns="36000">
            <a:noAutofit/>
          </a:bodyPr>
          <a:lstStyle>
            <a:lvl1pPr marL="0" indent="0" algn="l">
              <a:lnSpc>
                <a:spcPts val="814"/>
              </a:lnSpc>
              <a:spcBef>
                <a:spcPts val="0"/>
              </a:spcBef>
              <a:spcAft>
                <a:spcPts val="489"/>
              </a:spcAft>
              <a:buClr>
                <a:schemeClr val="accent6"/>
              </a:buClr>
              <a:tabLst/>
              <a:defRPr sz="814"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08350" indent="-72233" algn="l">
              <a:lnSpc>
                <a:spcPts val="814"/>
              </a:lnSpc>
              <a:spcBef>
                <a:spcPts val="0"/>
              </a:spcBef>
              <a:spcAft>
                <a:spcPts val="489"/>
              </a:spcAft>
              <a:buClr>
                <a:schemeClr val="accent6"/>
              </a:buClr>
              <a:buNone/>
              <a:tabLst/>
              <a:defRPr sz="814">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814">
                <a:latin typeface="Lato" panose="020F0502020204030203" pitchFamily="34" charset="0"/>
                <a:ea typeface="Lato" panose="020F0502020204030203" pitchFamily="34" charset="0"/>
                <a:cs typeface="Lato" panose="020F0502020204030203" pitchFamily="34" charset="0"/>
              </a:defRPr>
            </a:lvl3pPr>
            <a:lvl4pPr>
              <a:lnSpc>
                <a:spcPct val="100000"/>
              </a:lnSpc>
              <a:defRPr sz="814">
                <a:latin typeface="Lato" panose="020F0502020204030203" pitchFamily="34" charset="0"/>
                <a:ea typeface="Lato" panose="020F0502020204030203" pitchFamily="34" charset="0"/>
                <a:cs typeface="Lato" panose="020F0502020204030203" pitchFamily="34" charset="0"/>
              </a:defRPr>
            </a:lvl4pPr>
            <a:lvl5pPr>
              <a:lnSpc>
                <a:spcPct val="100000"/>
              </a:lnSpc>
              <a:defRPr sz="814">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3" name="Espace réservé du texte 6">
            <a:extLst>
              <a:ext uri="{FF2B5EF4-FFF2-40B4-BE49-F238E27FC236}">
                <a16:creationId xmlns:a16="http://schemas.microsoft.com/office/drawing/2014/main" id="{C55BDDFB-279E-AD49-A4B0-B6C0ECE38DB2}"/>
              </a:ext>
            </a:extLst>
          </p:cNvPr>
          <p:cNvSpPr>
            <a:spLocks noGrp="1"/>
          </p:cNvSpPr>
          <p:nvPr>
            <p:ph type="body" sz="quarter" idx="23" hasCustomPrompt="1"/>
          </p:nvPr>
        </p:nvSpPr>
        <p:spPr>
          <a:xfrm>
            <a:off x="1209042" y="4032228"/>
            <a:ext cx="9523730" cy="1272800"/>
          </a:xfrm>
        </p:spPr>
        <p:txBody>
          <a:bodyPr>
            <a:normAutofit/>
          </a:bodyPr>
          <a:lstStyle>
            <a:lvl1pPr>
              <a:lnSpc>
                <a:spcPct val="100000"/>
              </a:lnSpc>
              <a:spcAft>
                <a:spcPts val="489"/>
              </a:spcAft>
              <a:buClr>
                <a:schemeClr val="accent6"/>
              </a:buClr>
              <a:defRPr lang="fr-FR" sz="894"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buClr>
                <a:schemeClr val="accent6"/>
              </a:buClr>
              <a:tabLst/>
              <a:defRPr sz="894" b="0" i="0">
                <a:solidFill>
                  <a:schemeClr val="bg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Tree>
    <p:extLst>
      <p:ext uri="{BB962C8B-B14F-4D97-AF65-F5344CB8AC3E}">
        <p14:creationId xmlns:p14="http://schemas.microsoft.com/office/powerpoint/2010/main" val="2665304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1 tableau + 2 graphiqu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1C9DFE-41B9-B144-99F5-C4AFCE2AC95F}"/>
              </a:ext>
            </a:extLst>
          </p:cNvPr>
          <p:cNvSpPr/>
          <p:nvPr/>
        </p:nvSpPr>
        <p:spPr>
          <a:xfrm>
            <a:off x="590552" y="1808163"/>
            <a:ext cx="5974633" cy="3780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18021"/>
            <a:ext cx="11212226" cy="362344"/>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r>
              <a:rPr lang="fr-FR"/>
              <a:t>Strictly confidential</a:t>
            </a:r>
            <a:endParaRPr lang="fr-FR" dirty="0"/>
          </a:p>
        </p:txBody>
      </p:sp>
      <p:sp>
        <p:nvSpPr>
          <p:cNvPr id="5" name="Espace réservé du graphique 4">
            <a:extLst>
              <a:ext uri="{FF2B5EF4-FFF2-40B4-BE49-F238E27FC236}">
                <a16:creationId xmlns:a16="http://schemas.microsoft.com/office/drawing/2014/main" id="{CC5407B1-CC5B-AF4F-86E3-68E40E168ABA}"/>
              </a:ext>
            </a:extLst>
          </p:cNvPr>
          <p:cNvSpPr>
            <a:spLocks noGrp="1"/>
          </p:cNvSpPr>
          <p:nvPr>
            <p:ph type="chart" sz="quarter" idx="30"/>
          </p:nvPr>
        </p:nvSpPr>
        <p:spPr>
          <a:xfrm>
            <a:off x="6838547" y="1940736"/>
            <a:ext cx="4365166" cy="1736432"/>
          </a:xfrm>
        </p:spPr>
        <p:txBody>
          <a:bodyPr/>
          <a:lstStyle/>
          <a:p>
            <a:r>
              <a:rPr lang="fr-FR"/>
              <a:t>Cliquez sur l'icône pour ajouter un graphique</a:t>
            </a:r>
            <a:endParaRPr lang="fr-FR" dirty="0"/>
          </a:p>
        </p:txBody>
      </p:sp>
      <p:sp>
        <p:nvSpPr>
          <p:cNvPr id="13" name="Espace réservé du graphique 4">
            <a:extLst>
              <a:ext uri="{FF2B5EF4-FFF2-40B4-BE49-F238E27FC236}">
                <a16:creationId xmlns:a16="http://schemas.microsoft.com/office/drawing/2014/main" id="{54DD8150-0F2E-4948-8FF0-1F74F2AC2C5B}"/>
              </a:ext>
            </a:extLst>
          </p:cNvPr>
          <p:cNvSpPr>
            <a:spLocks noGrp="1"/>
          </p:cNvSpPr>
          <p:nvPr>
            <p:ph type="chart" sz="quarter" idx="32"/>
          </p:nvPr>
        </p:nvSpPr>
        <p:spPr>
          <a:xfrm>
            <a:off x="6838547" y="4220028"/>
            <a:ext cx="4365166" cy="1366213"/>
          </a:xfrm>
        </p:spPr>
        <p:txBody>
          <a:bodyPr/>
          <a:lstStyle/>
          <a:p>
            <a:r>
              <a:rPr lang="fr-FR"/>
              <a:t>Cliquez sur l'icône pour ajouter un graphique</a:t>
            </a:r>
            <a:endParaRPr lang="fr-FR" dirty="0"/>
          </a:p>
        </p:txBody>
      </p:sp>
      <p:sp>
        <p:nvSpPr>
          <p:cNvPr id="14" name="object 10">
            <a:extLst>
              <a:ext uri="{FF2B5EF4-FFF2-40B4-BE49-F238E27FC236}">
                <a16:creationId xmlns:a16="http://schemas.microsoft.com/office/drawing/2014/main" id="{7BCC83B3-D6C7-F146-A033-C3FAA521F394}"/>
              </a:ext>
            </a:extLst>
          </p:cNvPr>
          <p:cNvSpPr/>
          <p:nvPr/>
        </p:nvSpPr>
        <p:spPr>
          <a:xfrm>
            <a:off x="6838547" y="1901470"/>
            <a:ext cx="4365166" cy="177569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15" name="object 10">
            <a:extLst>
              <a:ext uri="{FF2B5EF4-FFF2-40B4-BE49-F238E27FC236}">
                <a16:creationId xmlns:a16="http://schemas.microsoft.com/office/drawing/2014/main" id="{35199335-3B03-F04F-952D-C17B7859F0DB}"/>
              </a:ext>
            </a:extLst>
          </p:cNvPr>
          <p:cNvSpPr/>
          <p:nvPr/>
        </p:nvSpPr>
        <p:spPr>
          <a:xfrm>
            <a:off x="6838547" y="4220028"/>
            <a:ext cx="4365166" cy="1366213"/>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8" name="Espace réservé du texte 7">
            <a:extLst>
              <a:ext uri="{FF2B5EF4-FFF2-40B4-BE49-F238E27FC236}">
                <a16:creationId xmlns:a16="http://schemas.microsoft.com/office/drawing/2014/main" id="{7C7AE883-ED6F-894C-9D38-2ABE41D8E4E5}"/>
              </a:ext>
            </a:extLst>
          </p:cNvPr>
          <p:cNvSpPr>
            <a:spLocks noGrp="1"/>
          </p:cNvSpPr>
          <p:nvPr>
            <p:ph type="body" sz="quarter" idx="31" hasCustomPrompt="1"/>
          </p:nvPr>
        </p:nvSpPr>
        <p:spPr>
          <a:xfrm>
            <a:off x="8193508" y="1752732"/>
            <a:ext cx="1655241" cy="278417"/>
          </a:xfrm>
          <a:solidFill>
            <a:schemeClr val="bg1"/>
          </a:solidFill>
        </p:spPr>
        <p:txBody>
          <a:bodyPr>
            <a:no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742969"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114452"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485937"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17" name="Espace réservé du texte 7">
            <a:extLst>
              <a:ext uri="{FF2B5EF4-FFF2-40B4-BE49-F238E27FC236}">
                <a16:creationId xmlns:a16="http://schemas.microsoft.com/office/drawing/2014/main" id="{1BB56280-6A2B-D040-838D-7211B542FAEE}"/>
              </a:ext>
            </a:extLst>
          </p:cNvPr>
          <p:cNvSpPr>
            <a:spLocks noGrp="1"/>
          </p:cNvSpPr>
          <p:nvPr>
            <p:ph type="body" sz="quarter" idx="33" hasCustomPrompt="1"/>
          </p:nvPr>
        </p:nvSpPr>
        <p:spPr>
          <a:xfrm>
            <a:off x="8193508" y="4079233"/>
            <a:ext cx="1655241" cy="278417"/>
          </a:xfrm>
          <a:solidFill>
            <a:schemeClr val="bg1"/>
          </a:solidFill>
        </p:spPr>
        <p:txBody>
          <a:bodyPr>
            <a:no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742969"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114452"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485937" indent="0">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4" name="Espace réservé du texte 3">
            <a:extLst>
              <a:ext uri="{FF2B5EF4-FFF2-40B4-BE49-F238E27FC236}">
                <a16:creationId xmlns:a16="http://schemas.microsoft.com/office/drawing/2014/main" id="{6BF42F4E-1C1D-9142-B2F0-DED6DF6D943D}"/>
              </a:ext>
            </a:extLst>
          </p:cNvPr>
          <p:cNvSpPr>
            <a:spLocks noGrp="1"/>
          </p:cNvSpPr>
          <p:nvPr>
            <p:ph type="body" sz="quarter" idx="34"/>
          </p:nvPr>
        </p:nvSpPr>
        <p:spPr>
          <a:xfrm>
            <a:off x="6745782" y="3744852"/>
            <a:ext cx="4660601" cy="456650"/>
          </a:xfrm>
        </p:spPr>
        <p:txBody>
          <a:bodyPr>
            <a:noAutofit/>
          </a:bodyPr>
          <a:lstStyle>
            <a:lvl1pPr marL="0" indent="0">
              <a:buFontTx/>
              <a:buNone/>
              <a:defRPr sz="731" b="0" i="0">
                <a:latin typeface="Lato" panose="020F0502020204030203" pitchFamily="34" charset="0"/>
                <a:ea typeface="Lato" panose="020F0502020204030203" pitchFamily="34" charset="0"/>
                <a:cs typeface="Lato" panose="020F0502020204030203" pitchFamily="34" charset="0"/>
              </a:defRPr>
            </a:lvl1pPr>
            <a:lvl2pPr marL="371484" indent="0">
              <a:buFontTx/>
              <a:buNone/>
              <a:defRPr sz="731" b="0" i="0">
                <a:latin typeface="Lato" panose="020F0502020204030203" pitchFamily="34" charset="0"/>
                <a:ea typeface="Lato" panose="020F0502020204030203" pitchFamily="34" charset="0"/>
                <a:cs typeface="Lato" panose="020F0502020204030203" pitchFamily="34" charset="0"/>
              </a:defRPr>
            </a:lvl2pPr>
            <a:lvl3pPr marL="742969" indent="0">
              <a:buFontTx/>
              <a:buNone/>
              <a:defRPr sz="731" b="0" i="0">
                <a:latin typeface="Lato" panose="020F0502020204030203" pitchFamily="34" charset="0"/>
                <a:ea typeface="Lato" panose="020F0502020204030203" pitchFamily="34" charset="0"/>
                <a:cs typeface="Lato" panose="020F0502020204030203" pitchFamily="34" charset="0"/>
              </a:defRPr>
            </a:lvl3pPr>
            <a:lvl4pPr marL="1114452" indent="0">
              <a:buFontTx/>
              <a:buNone/>
              <a:defRPr sz="731" b="0" i="0">
                <a:latin typeface="Lato" panose="020F0502020204030203" pitchFamily="34" charset="0"/>
                <a:ea typeface="Lato" panose="020F0502020204030203" pitchFamily="34" charset="0"/>
                <a:cs typeface="Lato" panose="020F0502020204030203" pitchFamily="34" charset="0"/>
              </a:defRPr>
            </a:lvl4pPr>
            <a:lvl5pPr marL="1485937" indent="0">
              <a:buFontTx/>
              <a:buNone/>
              <a:defRPr sz="731" b="0" i="0">
                <a:latin typeface="Lato" panose="020F0502020204030203" pitchFamily="34" charset="0"/>
                <a:ea typeface="Lato" panose="020F0502020204030203" pitchFamily="34" charset="0"/>
                <a:cs typeface="Lato" panose="020F0502020204030203" pitchFamily="34" charset="0"/>
              </a:defRPr>
            </a:lvl5pPr>
          </a:lstStyle>
          <a:p>
            <a:pPr lvl="0"/>
            <a:r>
              <a:rPr lang="fr-FR"/>
              <a:t>Cliquez pour modifier les styles du texte du masque</a:t>
            </a:r>
          </a:p>
        </p:txBody>
      </p:sp>
      <p:sp>
        <p:nvSpPr>
          <p:cNvPr id="23" name="Espace réservé du texte 15">
            <a:extLst>
              <a:ext uri="{FF2B5EF4-FFF2-40B4-BE49-F238E27FC236}">
                <a16:creationId xmlns:a16="http://schemas.microsoft.com/office/drawing/2014/main" id="{AD7C39D8-0DD2-914A-BAD0-72CF828ED659}"/>
              </a:ext>
            </a:extLst>
          </p:cNvPr>
          <p:cNvSpPr>
            <a:spLocks noGrp="1"/>
          </p:cNvSpPr>
          <p:nvPr>
            <p:ph type="body" sz="quarter" idx="35" hasCustomPrompt="1"/>
          </p:nvPr>
        </p:nvSpPr>
        <p:spPr>
          <a:xfrm>
            <a:off x="394584" y="1830843"/>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cxnSp>
        <p:nvCxnSpPr>
          <p:cNvPr id="24" name="Connecteur droit 23">
            <a:extLst>
              <a:ext uri="{FF2B5EF4-FFF2-40B4-BE49-F238E27FC236}">
                <a16:creationId xmlns:a16="http://schemas.microsoft.com/office/drawing/2014/main" id="{FE1149F8-0B63-BD40-907F-751832FC2405}"/>
              </a:ext>
            </a:extLst>
          </p:cNvPr>
          <p:cNvCxnSpPr>
            <a:cxnSpLocks/>
          </p:cNvCxnSpPr>
          <p:nvPr/>
        </p:nvCxnSpPr>
        <p:spPr>
          <a:xfrm>
            <a:off x="2585077" y="1830839"/>
            <a:ext cx="0" cy="378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A42A9A7-03E4-014C-8C0C-68F3F2603ADB}"/>
              </a:ext>
            </a:extLst>
          </p:cNvPr>
          <p:cNvCxnSpPr>
            <a:cxnSpLocks/>
          </p:cNvCxnSpPr>
          <p:nvPr/>
        </p:nvCxnSpPr>
        <p:spPr>
          <a:xfrm>
            <a:off x="4575242" y="1830839"/>
            <a:ext cx="0" cy="378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5C30-F07A-384A-98FF-210B4453D07C}"/>
              </a:ext>
            </a:extLst>
          </p:cNvPr>
          <p:cNvCxnSpPr>
            <a:cxnSpLocks/>
          </p:cNvCxnSpPr>
          <p:nvPr/>
        </p:nvCxnSpPr>
        <p:spPr>
          <a:xfrm>
            <a:off x="598285" y="3744852"/>
            <a:ext cx="5966898" cy="40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Espace réservé du texte 15">
            <a:extLst>
              <a:ext uri="{FF2B5EF4-FFF2-40B4-BE49-F238E27FC236}">
                <a16:creationId xmlns:a16="http://schemas.microsoft.com/office/drawing/2014/main" id="{87567CD5-A18A-DC44-9BB8-7FC11D27CA7E}"/>
              </a:ext>
            </a:extLst>
          </p:cNvPr>
          <p:cNvSpPr>
            <a:spLocks noGrp="1"/>
          </p:cNvSpPr>
          <p:nvPr>
            <p:ph type="body" sz="quarter" idx="36" hasCustomPrompt="1"/>
          </p:nvPr>
        </p:nvSpPr>
        <p:spPr>
          <a:xfrm>
            <a:off x="2384749" y="1830843"/>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5" name="Espace réservé du texte 15">
            <a:extLst>
              <a:ext uri="{FF2B5EF4-FFF2-40B4-BE49-F238E27FC236}">
                <a16:creationId xmlns:a16="http://schemas.microsoft.com/office/drawing/2014/main" id="{F8D2B865-B2B5-0F49-AA02-45BE20655850}"/>
              </a:ext>
            </a:extLst>
          </p:cNvPr>
          <p:cNvSpPr>
            <a:spLocks noGrp="1"/>
          </p:cNvSpPr>
          <p:nvPr>
            <p:ph type="body" sz="quarter" idx="37" hasCustomPrompt="1"/>
          </p:nvPr>
        </p:nvSpPr>
        <p:spPr>
          <a:xfrm>
            <a:off x="4374914" y="1830843"/>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6" name="Espace réservé du texte 15">
            <a:extLst>
              <a:ext uri="{FF2B5EF4-FFF2-40B4-BE49-F238E27FC236}">
                <a16:creationId xmlns:a16="http://schemas.microsoft.com/office/drawing/2014/main" id="{36C313F3-BA46-A848-AF13-885F7DC7545D}"/>
              </a:ext>
            </a:extLst>
          </p:cNvPr>
          <p:cNvSpPr>
            <a:spLocks noGrp="1"/>
          </p:cNvSpPr>
          <p:nvPr>
            <p:ph type="body" sz="quarter" idx="38" hasCustomPrompt="1"/>
          </p:nvPr>
        </p:nvSpPr>
        <p:spPr>
          <a:xfrm>
            <a:off x="394584" y="3742086"/>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7" name="Espace réservé du texte 15">
            <a:extLst>
              <a:ext uri="{FF2B5EF4-FFF2-40B4-BE49-F238E27FC236}">
                <a16:creationId xmlns:a16="http://schemas.microsoft.com/office/drawing/2014/main" id="{5F1BC32F-E2A8-AE4A-8D58-27EB16C7FC67}"/>
              </a:ext>
            </a:extLst>
          </p:cNvPr>
          <p:cNvSpPr>
            <a:spLocks noGrp="1"/>
          </p:cNvSpPr>
          <p:nvPr>
            <p:ph type="body" sz="quarter" idx="39" hasCustomPrompt="1"/>
          </p:nvPr>
        </p:nvSpPr>
        <p:spPr>
          <a:xfrm>
            <a:off x="2384749" y="3742086"/>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8" name="Espace réservé du texte 15">
            <a:extLst>
              <a:ext uri="{FF2B5EF4-FFF2-40B4-BE49-F238E27FC236}">
                <a16:creationId xmlns:a16="http://schemas.microsoft.com/office/drawing/2014/main" id="{77B38D1A-AA48-1A48-9051-7937F9F60A01}"/>
              </a:ext>
            </a:extLst>
          </p:cNvPr>
          <p:cNvSpPr>
            <a:spLocks noGrp="1"/>
          </p:cNvSpPr>
          <p:nvPr>
            <p:ph type="body" sz="quarter" idx="40" hasCustomPrompt="1"/>
          </p:nvPr>
        </p:nvSpPr>
        <p:spPr>
          <a:xfrm>
            <a:off x="4374914" y="3742086"/>
            <a:ext cx="2144390" cy="1846329"/>
          </a:xfrm>
        </p:spPr>
        <p:txBody>
          <a:bodyPr anchor="ctr"/>
          <a:lstStyle>
            <a:lvl1pPr marL="5160" indent="-190902" algn="ctr">
              <a:lnSpc>
                <a:spcPts val="2421"/>
              </a:lnSpc>
              <a:spcBef>
                <a:spcPts val="0"/>
              </a:spcBef>
              <a:buClr>
                <a:schemeClr val="bg2"/>
              </a:buClr>
              <a:tabLst/>
              <a:defRPr lang="fr-FR" sz="2275" b="0" kern="1200" spc="9" dirty="0" smtClean="0">
                <a:solidFill>
                  <a:srgbClr val="55A185"/>
                </a:solidFill>
                <a:latin typeface="Lato-Light"/>
                <a:ea typeface="+mn-ea"/>
                <a:cs typeface="Lato-Light"/>
              </a:defRPr>
            </a:lvl1pPr>
            <a:lvl2pPr marL="185742" indent="-105770" algn="ctr">
              <a:lnSpc>
                <a:spcPts val="2421"/>
              </a:lnSpc>
              <a:spcBef>
                <a:spcPts val="0"/>
              </a:spcBef>
              <a:buClr>
                <a:schemeClr val="bg2"/>
              </a:buClr>
              <a:tabLst/>
              <a:defRPr lang="fr-FR" sz="814" b="0" i="0" kern="1200" spc="9"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27" name="Espace réservé du texte 5">
            <a:extLst>
              <a:ext uri="{FF2B5EF4-FFF2-40B4-BE49-F238E27FC236}">
                <a16:creationId xmlns:a16="http://schemas.microsoft.com/office/drawing/2014/main" id="{C2887D63-FFE7-4BAC-9217-44AF047EDBD2}"/>
              </a:ext>
            </a:extLst>
          </p:cNvPr>
          <p:cNvSpPr>
            <a:spLocks noGrp="1"/>
          </p:cNvSpPr>
          <p:nvPr>
            <p:ph type="body" sz="quarter" idx="41"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4892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3 blocs + chiffre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13561E4-D6CD-E046-BF99-F41AF610003B}"/>
              </a:ext>
            </a:extLst>
          </p:cNvPr>
          <p:cNvSpPr/>
          <p:nvPr/>
        </p:nvSpPr>
        <p:spPr>
          <a:xfrm>
            <a:off x="4323861"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5" name="Rectangle 34">
            <a:extLst>
              <a:ext uri="{FF2B5EF4-FFF2-40B4-BE49-F238E27FC236}">
                <a16:creationId xmlns:a16="http://schemas.microsoft.com/office/drawing/2014/main" id="{BB375DC9-E944-A240-9E41-F35C35A902F6}"/>
              </a:ext>
            </a:extLst>
          </p:cNvPr>
          <p:cNvSpPr/>
          <p:nvPr/>
        </p:nvSpPr>
        <p:spPr>
          <a:xfrm>
            <a:off x="8045999"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1113586"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12"/>
            <a:ext cx="11409289" cy="1024873"/>
          </a:xfrm>
          <a:prstGeom prst="rect">
            <a:avLst/>
          </a:prstGeom>
        </p:spPr>
        <p:txBody>
          <a:bodyPr anchor="t">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6" name="Rectangle 5">
            <a:extLst>
              <a:ext uri="{FF2B5EF4-FFF2-40B4-BE49-F238E27FC236}">
                <a16:creationId xmlns:a16="http://schemas.microsoft.com/office/drawing/2014/main" id="{EADD363C-81E1-1D45-BF8B-AD94BD2D82A1}"/>
              </a:ext>
            </a:extLst>
          </p:cNvPr>
          <p:cNvSpPr/>
          <p:nvPr/>
        </p:nvSpPr>
        <p:spPr>
          <a:xfrm>
            <a:off x="589850"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36" name="object 12">
            <a:extLst>
              <a:ext uri="{FF2B5EF4-FFF2-40B4-BE49-F238E27FC236}">
                <a16:creationId xmlns:a16="http://schemas.microsoft.com/office/drawing/2014/main" id="{15329793-4DF0-C24D-9F75-D8F8EA20FAB2}"/>
              </a:ext>
            </a:extLst>
          </p:cNvPr>
          <p:cNvSpPr/>
          <p:nvPr/>
        </p:nvSpPr>
        <p:spPr>
          <a:xfrm>
            <a:off x="735988"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37" name="object 12">
            <a:extLst>
              <a:ext uri="{FF2B5EF4-FFF2-40B4-BE49-F238E27FC236}">
                <a16:creationId xmlns:a16="http://schemas.microsoft.com/office/drawing/2014/main" id="{AAF1CC8F-7490-1D41-AC90-92E37CA17E40}"/>
              </a:ext>
            </a:extLst>
          </p:cNvPr>
          <p:cNvSpPr/>
          <p:nvPr/>
        </p:nvSpPr>
        <p:spPr>
          <a:xfrm>
            <a:off x="4465417"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38" name="object 12">
            <a:extLst>
              <a:ext uri="{FF2B5EF4-FFF2-40B4-BE49-F238E27FC236}">
                <a16:creationId xmlns:a16="http://schemas.microsoft.com/office/drawing/2014/main" id="{7952F83B-461D-5C49-90C0-7E9BDD52B303}"/>
              </a:ext>
            </a:extLst>
          </p:cNvPr>
          <p:cNvSpPr/>
          <p:nvPr/>
        </p:nvSpPr>
        <p:spPr>
          <a:xfrm>
            <a:off x="8202606"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7" name="Espace réservé du numéro de diapositive 6">
            <a:extLst>
              <a:ext uri="{FF2B5EF4-FFF2-40B4-BE49-F238E27FC236}">
                <a16:creationId xmlns:a16="http://schemas.microsoft.com/office/drawing/2014/main" id="{F7783251-A7EF-D44B-9A55-D30BDF8FE056}"/>
              </a:ext>
            </a:extLst>
          </p:cNvPr>
          <p:cNvSpPr>
            <a:spLocks noGrp="1"/>
          </p:cNvSpPr>
          <p:nvPr>
            <p:ph type="sldNum" sz="quarter" idx="22"/>
          </p:nvPr>
        </p:nvSpPr>
        <p:spPr/>
        <p:txBody>
          <a:bodyPr/>
          <a:lstStyle/>
          <a:p>
            <a:fld id="{48F63A3B-78C7-47BE-AE5E-E10140E04643}" type="slidenum">
              <a:rPr lang="en-US" smtClean="0"/>
              <a:t>‹N°›</a:t>
            </a:fld>
            <a:endParaRPr lang="en-US" dirty="0"/>
          </a:p>
        </p:txBody>
      </p:sp>
      <p:cxnSp>
        <p:nvCxnSpPr>
          <p:cNvPr id="30" name="Connecteur droit 29">
            <a:extLst>
              <a:ext uri="{FF2B5EF4-FFF2-40B4-BE49-F238E27FC236}">
                <a16:creationId xmlns:a16="http://schemas.microsoft.com/office/drawing/2014/main" id="{47059083-5331-3045-8EEF-D4544E487A04}"/>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Espace réservé du texte 5">
            <a:extLst>
              <a:ext uri="{FF2B5EF4-FFF2-40B4-BE49-F238E27FC236}">
                <a16:creationId xmlns:a16="http://schemas.microsoft.com/office/drawing/2014/main" id="{4213C4D2-D8FF-B842-A32D-E6E9B370EF92}"/>
              </a:ext>
            </a:extLst>
          </p:cNvPr>
          <p:cNvSpPr>
            <a:spLocks noGrp="1"/>
          </p:cNvSpPr>
          <p:nvPr>
            <p:ph type="body" sz="quarter" idx="29"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0A222E1E-6D35-7D43-84B2-FF81ADA8E4E2}"/>
              </a:ext>
            </a:extLst>
          </p:cNvPr>
          <p:cNvSpPr>
            <a:spLocks noGrp="1"/>
          </p:cNvSpPr>
          <p:nvPr>
            <p:ph type="ftr" sz="quarter" idx="30"/>
          </p:nvPr>
        </p:nvSpPr>
        <p:spPr/>
        <p:txBody>
          <a:bodyPr/>
          <a:lstStyle/>
          <a:p>
            <a:r>
              <a:rPr lang="fr-FR"/>
              <a:t>Strictly confidential</a:t>
            </a:r>
            <a:endParaRPr lang="fr-FR" dirty="0"/>
          </a:p>
        </p:txBody>
      </p:sp>
      <p:sp>
        <p:nvSpPr>
          <p:cNvPr id="26" name="object 12">
            <a:extLst>
              <a:ext uri="{FF2B5EF4-FFF2-40B4-BE49-F238E27FC236}">
                <a16:creationId xmlns:a16="http://schemas.microsoft.com/office/drawing/2014/main" id="{96A9E7F9-7874-BE4E-9391-39D37A31B12B}"/>
              </a:ext>
            </a:extLst>
          </p:cNvPr>
          <p:cNvSpPr/>
          <p:nvPr/>
        </p:nvSpPr>
        <p:spPr>
          <a:xfrm>
            <a:off x="735988"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28" name="object 12">
            <a:extLst>
              <a:ext uri="{FF2B5EF4-FFF2-40B4-BE49-F238E27FC236}">
                <a16:creationId xmlns:a16="http://schemas.microsoft.com/office/drawing/2014/main" id="{14CB8F86-D20C-694C-91A6-61C194D51723}"/>
              </a:ext>
            </a:extLst>
          </p:cNvPr>
          <p:cNvSpPr/>
          <p:nvPr/>
        </p:nvSpPr>
        <p:spPr>
          <a:xfrm>
            <a:off x="4465417"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29" name="object 12">
            <a:extLst>
              <a:ext uri="{FF2B5EF4-FFF2-40B4-BE49-F238E27FC236}">
                <a16:creationId xmlns:a16="http://schemas.microsoft.com/office/drawing/2014/main" id="{821CD969-8980-B24C-B9EB-8DC27506C052}"/>
              </a:ext>
            </a:extLst>
          </p:cNvPr>
          <p:cNvSpPr/>
          <p:nvPr/>
        </p:nvSpPr>
        <p:spPr>
          <a:xfrm>
            <a:off x="8202606"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44" name="Espace réservé du texte 6">
            <a:extLst>
              <a:ext uri="{FF2B5EF4-FFF2-40B4-BE49-F238E27FC236}">
                <a16:creationId xmlns:a16="http://schemas.microsoft.com/office/drawing/2014/main" id="{165F613D-8323-A64E-B907-BFD1F5E7B46A}"/>
              </a:ext>
            </a:extLst>
          </p:cNvPr>
          <p:cNvSpPr>
            <a:spLocks noGrp="1"/>
          </p:cNvSpPr>
          <p:nvPr>
            <p:ph type="body" sz="quarter" idx="26" hasCustomPrompt="1"/>
          </p:nvPr>
        </p:nvSpPr>
        <p:spPr>
          <a:xfrm>
            <a:off x="468856" y="4000507"/>
            <a:ext cx="3562098" cy="1771647"/>
          </a:xfrm>
        </p:spPr>
        <p:txBody>
          <a:bodyPr>
            <a:normAutofit/>
          </a:bodyPr>
          <a:lstStyle>
            <a:lvl1pPr algn="ctr">
              <a:lnSpc>
                <a:spcPct val="100000"/>
              </a:lnSpc>
              <a:spcAft>
                <a:spcPts val="489"/>
              </a:spcAft>
              <a:buClr>
                <a:schemeClr val="bg2"/>
              </a:buClr>
              <a:defRPr lang="fr-FR" sz="975"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gn="ctr">
              <a:lnSpc>
                <a:spcPct val="100000"/>
              </a:lnSpc>
              <a:spcAft>
                <a:spcPts val="489"/>
              </a:spcAft>
              <a:buClr>
                <a:schemeClr val="bg2"/>
              </a:buClr>
              <a:tabLst/>
              <a:defRPr sz="975"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51" name="Espace réservé du texte 6">
            <a:extLst>
              <a:ext uri="{FF2B5EF4-FFF2-40B4-BE49-F238E27FC236}">
                <a16:creationId xmlns:a16="http://schemas.microsoft.com/office/drawing/2014/main" id="{8AE00E71-788F-7340-B51F-356CFC1003C7}"/>
              </a:ext>
            </a:extLst>
          </p:cNvPr>
          <p:cNvSpPr>
            <a:spLocks noGrp="1"/>
          </p:cNvSpPr>
          <p:nvPr>
            <p:ph type="body" sz="quarter" idx="32" hasCustomPrompt="1"/>
          </p:nvPr>
        </p:nvSpPr>
        <p:spPr>
          <a:xfrm>
            <a:off x="4205752" y="4000507"/>
            <a:ext cx="3562098" cy="1771647"/>
          </a:xfrm>
        </p:spPr>
        <p:txBody>
          <a:bodyPr>
            <a:normAutofit/>
          </a:bodyPr>
          <a:lstStyle>
            <a:lvl1pPr algn="ctr">
              <a:lnSpc>
                <a:spcPct val="100000"/>
              </a:lnSpc>
              <a:spcAft>
                <a:spcPts val="489"/>
              </a:spcAft>
              <a:buClr>
                <a:schemeClr val="bg2"/>
              </a:buClr>
              <a:defRPr lang="fr-FR" sz="975"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gn="ctr">
              <a:lnSpc>
                <a:spcPct val="100000"/>
              </a:lnSpc>
              <a:spcAft>
                <a:spcPts val="489"/>
              </a:spcAft>
              <a:buClr>
                <a:schemeClr val="bg2"/>
              </a:buClr>
              <a:tabLst/>
              <a:defRPr sz="975"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53" name="Espace réservé du texte 6">
            <a:extLst>
              <a:ext uri="{FF2B5EF4-FFF2-40B4-BE49-F238E27FC236}">
                <a16:creationId xmlns:a16="http://schemas.microsoft.com/office/drawing/2014/main" id="{B7CCD317-5D9A-2B44-B7A9-ABF0013DD9D1}"/>
              </a:ext>
            </a:extLst>
          </p:cNvPr>
          <p:cNvSpPr>
            <a:spLocks noGrp="1"/>
          </p:cNvSpPr>
          <p:nvPr>
            <p:ph type="body" sz="quarter" idx="34" hasCustomPrompt="1"/>
          </p:nvPr>
        </p:nvSpPr>
        <p:spPr>
          <a:xfrm>
            <a:off x="7940013" y="4000507"/>
            <a:ext cx="3562098" cy="1771647"/>
          </a:xfrm>
        </p:spPr>
        <p:txBody>
          <a:bodyPr>
            <a:normAutofit/>
          </a:bodyPr>
          <a:lstStyle>
            <a:lvl1pPr algn="ctr">
              <a:lnSpc>
                <a:spcPct val="100000"/>
              </a:lnSpc>
              <a:spcAft>
                <a:spcPts val="489"/>
              </a:spcAft>
              <a:buClr>
                <a:schemeClr val="bg2"/>
              </a:buClr>
              <a:defRPr lang="fr-FR" sz="975"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gn="ctr">
              <a:lnSpc>
                <a:spcPct val="100000"/>
              </a:lnSpc>
              <a:spcAft>
                <a:spcPts val="489"/>
              </a:spcAft>
              <a:buClr>
                <a:schemeClr val="bg2"/>
              </a:buClr>
              <a:tabLst/>
              <a:defRPr sz="975"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1" name="Espace réservé du texte 10">
            <a:extLst>
              <a:ext uri="{FF2B5EF4-FFF2-40B4-BE49-F238E27FC236}">
                <a16:creationId xmlns:a16="http://schemas.microsoft.com/office/drawing/2014/main" id="{F4506D68-ABB6-FC46-88B6-C6B48AB5C55C}"/>
              </a:ext>
            </a:extLst>
          </p:cNvPr>
          <p:cNvSpPr>
            <a:spLocks noGrp="1"/>
          </p:cNvSpPr>
          <p:nvPr>
            <p:ph type="body" sz="quarter" idx="35" hasCustomPrompt="1"/>
          </p:nvPr>
        </p:nvSpPr>
        <p:spPr>
          <a:xfrm>
            <a:off x="453849" y="2293174"/>
            <a:ext cx="3562098" cy="1614036"/>
          </a:xfrm>
        </p:spPr>
        <p:txBody>
          <a:bodyPr/>
          <a:lstStyle>
            <a:lvl1pPr marL="216700" indent="-216700" algn="ctr">
              <a:buClr>
                <a:schemeClr val="bg2"/>
              </a:buClr>
              <a:tabLst/>
              <a:defRPr sz="3575"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16700" indent="-68364" algn="ctr">
              <a:buClr>
                <a:schemeClr val="bg2"/>
              </a:buClr>
              <a:tabLst/>
              <a:defRPr sz="1218"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63" name="Espace réservé du texte 10">
            <a:extLst>
              <a:ext uri="{FF2B5EF4-FFF2-40B4-BE49-F238E27FC236}">
                <a16:creationId xmlns:a16="http://schemas.microsoft.com/office/drawing/2014/main" id="{B5FB0DC8-9C2F-8248-8905-0A8A4CBF2DDC}"/>
              </a:ext>
            </a:extLst>
          </p:cNvPr>
          <p:cNvSpPr>
            <a:spLocks noGrp="1"/>
          </p:cNvSpPr>
          <p:nvPr>
            <p:ph type="body" sz="quarter" idx="36" hasCustomPrompt="1"/>
          </p:nvPr>
        </p:nvSpPr>
        <p:spPr>
          <a:xfrm>
            <a:off x="4190749" y="2293174"/>
            <a:ext cx="3562098" cy="1614036"/>
          </a:xfrm>
        </p:spPr>
        <p:txBody>
          <a:bodyPr/>
          <a:lstStyle>
            <a:lvl1pPr marL="216700" indent="-216700" algn="ctr">
              <a:buClr>
                <a:schemeClr val="bg2"/>
              </a:buClr>
              <a:tabLst/>
              <a:defRPr sz="3575"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16700" indent="-68364" algn="ctr">
              <a:buClr>
                <a:schemeClr val="bg2"/>
              </a:buClr>
              <a:tabLst/>
              <a:defRPr sz="1218"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64" name="Espace réservé du texte 10">
            <a:extLst>
              <a:ext uri="{FF2B5EF4-FFF2-40B4-BE49-F238E27FC236}">
                <a16:creationId xmlns:a16="http://schemas.microsoft.com/office/drawing/2014/main" id="{AE6C6093-761D-514D-9D88-89E1F7D70FC2}"/>
              </a:ext>
            </a:extLst>
          </p:cNvPr>
          <p:cNvSpPr>
            <a:spLocks noGrp="1"/>
          </p:cNvSpPr>
          <p:nvPr>
            <p:ph type="body" sz="quarter" idx="37" hasCustomPrompt="1"/>
          </p:nvPr>
        </p:nvSpPr>
        <p:spPr>
          <a:xfrm>
            <a:off x="7925006" y="2293174"/>
            <a:ext cx="3562098" cy="1614036"/>
          </a:xfrm>
        </p:spPr>
        <p:txBody>
          <a:bodyPr/>
          <a:lstStyle>
            <a:lvl1pPr marL="216700" indent="-216700" algn="ctr">
              <a:buClr>
                <a:schemeClr val="bg2"/>
              </a:buClr>
              <a:tabLst/>
              <a:defRPr sz="3575"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16700" indent="-68364" algn="ctr">
              <a:buClr>
                <a:schemeClr val="bg2"/>
              </a:buClr>
              <a:tabLst/>
              <a:defRPr sz="1218"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31" name="Espace réservé du texte 5">
            <a:extLst>
              <a:ext uri="{FF2B5EF4-FFF2-40B4-BE49-F238E27FC236}">
                <a16:creationId xmlns:a16="http://schemas.microsoft.com/office/drawing/2014/main" id="{5247E48E-737C-4E34-97A5-1C04BA7A3799}"/>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707528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 graphiqu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5" name="Espace réservé du graphique 12">
            <a:extLst>
              <a:ext uri="{FF2B5EF4-FFF2-40B4-BE49-F238E27FC236}">
                <a16:creationId xmlns:a16="http://schemas.microsoft.com/office/drawing/2014/main" id="{8AD02E78-BDD7-B14C-A177-31D8E3F8D6FC}"/>
              </a:ext>
            </a:extLst>
          </p:cNvPr>
          <p:cNvSpPr>
            <a:spLocks noGrp="1"/>
          </p:cNvSpPr>
          <p:nvPr>
            <p:ph type="chart" sz="quarter" idx="28"/>
          </p:nvPr>
        </p:nvSpPr>
        <p:spPr>
          <a:xfrm>
            <a:off x="587375" y="2122191"/>
            <a:ext cx="11030842" cy="3440410"/>
          </a:xfrm>
          <a:prstGeom prst="rect">
            <a:avLst/>
          </a:prstGeom>
        </p:spPr>
        <p:txBody>
          <a:bodyPr/>
          <a:lstStyle>
            <a:lvl1pPr>
              <a:defRPr>
                <a:solidFill>
                  <a:schemeClr val="accent1"/>
                </a:solidFill>
                <a:latin typeface="Lato" panose="020F0502020204030203" pitchFamily="34" charset="0"/>
                <a:ea typeface="Lato" panose="020F0502020204030203" pitchFamily="34" charset="0"/>
                <a:cs typeface="Lato" panose="020F0502020204030203" pitchFamily="34" charset="0"/>
              </a:defRPr>
            </a:lvl1pPr>
          </a:lstStyle>
          <a:p>
            <a:r>
              <a:rPr lang="fr-FR"/>
              <a:t>Cliquez sur l'icône pour ajouter un graphique</a:t>
            </a:r>
            <a:endParaRPr lang="fr-FR" dirty="0"/>
          </a:p>
        </p:txBody>
      </p:sp>
      <p:sp>
        <p:nvSpPr>
          <p:cNvPr id="21" name="object 10">
            <a:extLst>
              <a:ext uri="{FF2B5EF4-FFF2-40B4-BE49-F238E27FC236}">
                <a16:creationId xmlns:a16="http://schemas.microsoft.com/office/drawing/2014/main" id="{38D71E4B-D6B1-5343-8556-20CDE16CAA4A}"/>
              </a:ext>
            </a:extLst>
          </p:cNvPr>
          <p:cNvSpPr/>
          <p:nvPr/>
        </p:nvSpPr>
        <p:spPr>
          <a:xfrm>
            <a:off x="587376" y="2105892"/>
            <a:ext cx="10992741" cy="345670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b="0" i="0" dirty="0">
              <a:latin typeface="Lato" panose="020F0502020204030203" pitchFamily="34" charset="0"/>
            </a:endParaRPr>
          </a:p>
        </p:txBody>
      </p:sp>
      <p:sp>
        <p:nvSpPr>
          <p:cNvPr id="24" name="Espace réservé du texte 3">
            <a:extLst>
              <a:ext uri="{FF2B5EF4-FFF2-40B4-BE49-F238E27FC236}">
                <a16:creationId xmlns:a16="http://schemas.microsoft.com/office/drawing/2014/main" id="{E0D81E3C-0494-DB46-B949-B3EBF4406BB6}"/>
              </a:ext>
            </a:extLst>
          </p:cNvPr>
          <p:cNvSpPr>
            <a:spLocks noGrp="1"/>
          </p:cNvSpPr>
          <p:nvPr>
            <p:ph type="body" sz="quarter" idx="30" hasCustomPrompt="1"/>
          </p:nvPr>
        </p:nvSpPr>
        <p:spPr>
          <a:xfrm>
            <a:off x="5257966" y="1986001"/>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7" y="6115239"/>
            <a:ext cx="11212226" cy="36512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567AEB49-BA94-4FA8-8708-F890F537CD40}"/>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46292873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texte + 1 graphiqu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5" name="Espace réservé du graphique 12">
            <a:extLst>
              <a:ext uri="{FF2B5EF4-FFF2-40B4-BE49-F238E27FC236}">
                <a16:creationId xmlns:a16="http://schemas.microsoft.com/office/drawing/2014/main" id="{8AD02E78-BDD7-B14C-A177-31D8E3F8D6FC}"/>
              </a:ext>
            </a:extLst>
          </p:cNvPr>
          <p:cNvSpPr>
            <a:spLocks noGrp="1"/>
          </p:cNvSpPr>
          <p:nvPr>
            <p:ph type="chart" sz="quarter" idx="28"/>
          </p:nvPr>
        </p:nvSpPr>
        <p:spPr>
          <a:xfrm>
            <a:off x="5932713" y="2122191"/>
            <a:ext cx="5685504" cy="3440410"/>
          </a:xfrm>
          <a:prstGeom prst="rect">
            <a:avLst/>
          </a:prstGeom>
        </p:spPr>
        <p:txBody>
          <a:bodyPr/>
          <a:lstStyle>
            <a:lvl1pPr>
              <a:defRPr>
                <a:solidFill>
                  <a:schemeClr val="accent1"/>
                </a:solidFill>
                <a:latin typeface="Lato" panose="020F0502020204030203" pitchFamily="34" charset="0"/>
                <a:ea typeface="Lato" panose="020F0502020204030203" pitchFamily="34" charset="0"/>
                <a:cs typeface="Lato" panose="020F0502020204030203" pitchFamily="34" charset="0"/>
              </a:defRPr>
            </a:lvl1pPr>
          </a:lstStyle>
          <a:p>
            <a:r>
              <a:rPr lang="fr-FR"/>
              <a:t>Cliquez sur l'icône pour ajouter un graphique</a:t>
            </a:r>
            <a:endParaRPr lang="fr-FR" dirty="0"/>
          </a:p>
        </p:txBody>
      </p:sp>
      <p:sp>
        <p:nvSpPr>
          <p:cNvPr id="21" name="object 10">
            <a:extLst>
              <a:ext uri="{FF2B5EF4-FFF2-40B4-BE49-F238E27FC236}">
                <a16:creationId xmlns:a16="http://schemas.microsoft.com/office/drawing/2014/main" id="{38D71E4B-D6B1-5343-8556-20CDE16CAA4A}"/>
              </a:ext>
            </a:extLst>
          </p:cNvPr>
          <p:cNvSpPr/>
          <p:nvPr/>
        </p:nvSpPr>
        <p:spPr>
          <a:xfrm>
            <a:off x="5932716" y="2105892"/>
            <a:ext cx="5647403" cy="345670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b="0" i="0" dirty="0">
              <a:latin typeface="Lato" panose="020F0502020204030203" pitchFamily="34" charset="0"/>
            </a:endParaRP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185742" indent="-185742">
              <a:lnSpc>
                <a:spcPct val="100000"/>
              </a:lnSpc>
              <a:spcAft>
                <a:spcPts val="489"/>
              </a:spcAft>
              <a:buClr>
                <a:schemeClr val="bg1"/>
              </a:buClr>
              <a:buFont typeface="Police système"/>
              <a:buChar char=" "/>
              <a:defRPr lang="fr-FR" sz="894"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183163" indent="-107060">
              <a:lnSpc>
                <a:spcPct val="100000"/>
              </a:lnSpc>
              <a:spcAft>
                <a:spcPts val="489"/>
              </a:spcAft>
              <a:buClr>
                <a:schemeClr val="bg1"/>
              </a:buClr>
              <a:buFont typeface="Police système"/>
              <a:buChar char=" "/>
              <a:tabLst/>
              <a:defRPr sz="894"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4" name="Espace réservé du texte 3">
            <a:extLst>
              <a:ext uri="{FF2B5EF4-FFF2-40B4-BE49-F238E27FC236}">
                <a16:creationId xmlns:a16="http://schemas.microsoft.com/office/drawing/2014/main" id="{E0D81E3C-0494-DB46-B949-B3EBF4406BB6}"/>
              </a:ext>
            </a:extLst>
          </p:cNvPr>
          <p:cNvSpPr>
            <a:spLocks noGrp="1"/>
          </p:cNvSpPr>
          <p:nvPr>
            <p:ph type="body" sz="quarter" idx="30" hasCustomPrompt="1"/>
          </p:nvPr>
        </p:nvSpPr>
        <p:spPr>
          <a:xfrm>
            <a:off x="7930636" y="1986001"/>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r>
              <a:rPr lang="fr-FR"/>
              <a:t>Strictly confidential</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84789715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2graphique + 2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6" name="Espace réservé du texte 6">
            <a:extLst>
              <a:ext uri="{FF2B5EF4-FFF2-40B4-BE49-F238E27FC236}">
                <a16:creationId xmlns:a16="http://schemas.microsoft.com/office/drawing/2014/main" id="{ABBED54F-22BC-D341-ABB1-7386FF224629}"/>
              </a:ext>
            </a:extLst>
          </p:cNvPr>
          <p:cNvSpPr>
            <a:spLocks noGrp="1"/>
          </p:cNvSpPr>
          <p:nvPr>
            <p:ph type="body" sz="quarter" idx="28"/>
          </p:nvPr>
        </p:nvSpPr>
        <p:spPr>
          <a:xfrm>
            <a:off x="6125079" y="4544640"/>
            <a:ext cx="5078071" cy="1272800"/>
          </a:xfrm>
        </p:spPr>
        <p:txBody>
          <a:bodyPr vert="horz" lIns="91440" tIns="45720" rIns="91440" bIns="45720" rtlCol="0">
            <a:normAutofit/>
          </a:bodyPr>
          <a:lstStyle>
            <a:lvl1pPr>
              <a:defRPr lang="fr-FR" sz="894" b="0" i="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a:defRPr lang="fr-FR" sz="894" b="0" i="0" dirty="0">
                <a:latin typeface="Lato" panose="020F0502020204030203" pitchFamily="34" charset="0"/>
                <a:ea typeface="Lato" panose="020F0502020204030203" pitchFamily="34" charset="0"/>
                <a:cs typeface="Lato" panose="020F0502020204030203" pitchFamily="34" charset="0"/>
              </a:defRPr>
            </a:lvl2pPr>
          </a:lstStyle>
          <a:p>
            <a:pPr marL="0" lvl="0" indent="0">
              <a:lnSpc>
                <a:spcPct val="100000"/>
              </a:lnSpc>
              <a:spcAft>
                <a:spcPts val="489"/>
              </a:spcAft>
              <a:buClr>
                <a:schemeClr val="bg1"/>
              </a:buClr>
              <a:buNone/>
            </a:pPr>
            <a:r>
              <a:rPr lang="fr-FR"/>
              <a:t>Cliquez pour modifier les styles du texte du masque</a:t>
            </a:r>
          </a:p>
          <a:p>
            <a:pPr marL="0" lvl="1" indent="0">
              <a:lnSpc>
                <a:spcPct val="100000"/>
              </a:lnSpc>
              <a:spcAft>
                <a:spcPts val="489"/>
              </a:spcAft>
              <a:buClr>
                <a:schemeClr val="bg1"/>
              </a:buClr>
              <a:buNone/>
            </a:pPr>
            <a:r>
              <a:rPr lang="fr-FR"/>
              <a:t>Deuxième niveau</a:t>
            </a:r>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p:nvPr>
        </p:nvSpPr>
        <p:spPr>
          <a:xfrm>
            <a:off x="568325" y="4544640"/>
            <a:ext cx="5106230" cy="1272800"/>
          </a:xfrm>
        </p:spPr>
        <p:txBody>
          <a:bodyPr>
            <a:normAutofit/>
          </a:bodyPr>
          <a:lstStyle>
            <a:lvl1pPr marL="0" indent="0">
              <a:lnSpc>
                <a:spcPct val="100000"/>
              </a:lnSpc>
              <a:spcAft>
                <a:spcPts val="489"/>
              </a:spcAft>
              <a:buClr>
                <a:schemeClr val="bg1"/>
              </a:buClr>
              <a:buNone/>
              <a:defRPr lang="fr-FR" sz="894"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9307" indent="-139307">
              <a:lnSpc>
                <a:spcPct val="100000"/>
              </a:lnSpc>
              <a:buClrTx/>
              <a:buFont typeface="Wingdings" panose="05000000000000000000" pitchFamily="2" charset="2"/>
              <a:buChar char="§"/>
              <a:tabLst/>
              <a:defRPr sz="894"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4" name="object 10">
            <a:extLst>
              <a:ext uri="{FF2B5EF4-FFF2-40B4-BE49-F238E27FC236}">
                <a16:creationId xmlns:a16="http://schemas.microsoft.com/office/drawing/2014/main" id="{C15DE572-6F8B-5842-BE26-6067B315B422}"/>
              </a:ext>
            </a:extLst>
          </p:cNvPr>
          <p:cNvSpPr/>
          <p:nvPr/>
        </p:nvSpPr>
        <p:spPr>
          <a:xfrm>
            <a:off x="567547" y="2069074"/>
            <a:ext cx="5040000" cy="242027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21" name="object 10">
            <a:extLst>
              <a:ext uri="{FF2B5EF4-FFF2-40B4-BE49-F238E27FC236}">
                <a16:creationId xmlns:a16="http://schemas.microsoft.com/office/drawing/2014/main" id="{6F033883-7C56-6640-BD74-6AE4030269CF}"/>
              </a:ext>
            </a:extLst>
          </p:cNvPr>
          <p:cNvSpPr/>
          <p:nvPr/>
        </p:nvSpPr>
        <p:spPr>
          <a:xfrm>
            <a:off x="6163150" y="2063819"/>
            <a:ext cx="5040000" cy="242027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13" name="Espace réservé du texte 3">
            <a:extLst>
              <a:ext uri="{FF2B5EF4-FFF2-40B4-BE49-F238E27FC236}">
                <a16:creationId xmlns:a16="http://schemas.microsoft.com/office/drawing/2014/main" id="{21094287-146A-7B42-8A63-B70CFE3DB776}"/>
              </a:ext>
            </a:extLst>
          </p:cNvPr>
          <p:cNvSpPr>
            <a:spLocks noGrp="1"/>
          </p:cNvSpPr>
          <p:nvPr>
            <p:ph type="body" sz="quarter" idx="30" hasCustomPrompt="1"/>
          </p:nvPr>
        </p:nvSpPr>
        <p:spPr>
          <a:xfrm>
            <a:off x="7862608" y="1935201"/>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15" name="Espace réservé du texte 3">
            <a:extLst>
              <a:ext uri="{FF2B5EF4-FFF2-40B4-BE49-F238E27FC236}">
                <a16:creationId xmlns:a16="http://schemas.microsoft.com/office/drawing/2014/main" id="{BBEFCE3C-C34E-4A4E-832C-90DB9C5D7535}"/>
              </a:ext>
            </a:extLst>
          </p:cNvPr>
          <p:cNvSpPr>
            <a:spLocks noGrp="1"/>
          </p:cNvSpPr>
          <p:nvPr>
            <p:ph type="body" sz="quarter" idx="31" hasCustomPrompt="1"/>
          </p:nvPr>
        </p:nvSpPr>
        <p:spPr>
          <a:xfrm>
            <a:off x="2261908" y="1935201"/>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 name="Espace réservé du graphique 3">
            <a:extLst>
              <a:ext uri="{FF2B5EF4-FFF2-40B4-BE49-F238E27FC236}">
                <a16:creationId xmlns:a16="http://schemas.microsoft.com/office/drawing/2014/main" id="{B04A0FF2-11DD-C94C-A23B-8BF4BFAE3F89}"/>
              </a:ext>
            </a:extLst>
          </p:cNvPr>
          <p:cNvSpPr>
            <a:spLocks noGrp="1"/>
          </p:cNvSpPr>
          <p:nvPr>
            <p:ph type="chart" sz="quarter" idx="32"/>
          </p:nvPr>
        </p:nvSpPr>
        <p:spPr>
          <a:xfrm>
            <a:off x="568326" y="2063750"/>
            <a:ext cx="5038725" cy="2420938"/>
          </a:xfrm>
        </p:spPr>
        <p:txBody>
          <a:bodyPr/>
          <a:lstStyle/>
          <a:p>
            <a:r>
              <a:rPr lang="fr-FR"/>
              <a:t>Cliquez sur l'icône pour ajouter un graphique</a:t>
            </a:r>
          </a:p>
        </p:txBody>
      </p:sp>
      <p:sp>
        <p:nvSpPr>
          <p:cNvPr id="22" name="Espace réservé du graphique 3">
            <a:extLst>
              <a:ext uri="{FF2B5EF4-FFF2-40B4-BE49-F238E27FC236}">
                <a16:creationId xmlns:a16="http://schemas.microsoft.com/office/drawing/2014/main" id="{B4EF79AD-84D2-FC47-94CC-094E610A3A1C}"/>
              </a:ext>
            </a:extLst>
          </p:cNvPr>
          <p:cNvSpPr>
            <a:spLocks noGrp="1"/>
          </p:cNvSpPr>
          <p:nvPr>
            <p:ph type="chart" sz="quarter" idx="33"/>
          </p:nvPr>
        </p:nvSpPr>
        <p:spPr>
          <a:xfrm>
            <a:off x="6169025" y="2063750"/>
            <a:ext cx="5038725" cy="2420938"/>
          </a:xfrm>
        </p:spPr>
        <p:txBody>
          <a:bodyPr/>
          <a:lstStyle/>
          <a:p>
            <a:r>
              <a:rPr lang="fr-FR"/>
              <a:t>Cliquez sur l'icône pour ajouter un graphique</a:t>
            </a:r>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02801"/>
            <a:ext cx="11212226" cy="377564"/>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p:txBody>
          <a:bodyPr/>
          <a:lstStyle/>
          <a:p>
            <a:r>
              <a:rPr lang="fr-FR"/>
              <a:t>Strictly confidential</a:t>
            </a:r>
            <a:endParaRPr lang="fr-FR" dirty="0"/>
          </a:p>
        </p:txBody>
      </p:sp>
      <p:sp>
        <p:nvSpPr>
          <p:cNvPr id="24" name="Espace réservé du texte 5">
            <a:extLst>
              <a:ext uri="{FF2B5EF4-FFF2-40B4-BE49-F238E27FC236}">
                <a16:creationId xmlns:a16="http://schemas.microsoft.com/office/drawing/2014/main" id="{3EC33505-38F5-4C8E-B7AA-075C18CE1252}"/>
              </a:ext>
            </a:extLst>
          </p:cNvPr>
          <p:cNvSpPr>
            <a:spLocks noGrp="1"/>
          </p:cNvSpPr>
          <p:nvPr>
            <p:ph type="body" sz="quarter" idx="36"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8800404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3C098C-5A86-41DA-A1E7-7E21CB177268}"/>
              </a:ext>
            </a:extLst>
          </p:cNvPr>
          <p:cNvPicPr>
            <a:picLocks noChangeAspect="1"/>
          </p:cNvPicPr>
          <p:nvPr userDrawn="1"/>
        </p:nvPicPr>
        <p:blipFill rotWithShape="1">
          <a:blip r:embed="rId2"/>
          <a:srcRect l="2206" t="3254" r="2252" b="2856"/>
          <a:stretch/>
        </p:blipFill>
        <p:spPr>
          <a:xfrm>
            <a:off x="268869" y="223157"/>
            <a:ext cx="11648474" cy="6438901"/>
          </a:xfrm>
          <a:prstGeom prst="rect">
            <a:avLst/>
          </a:prstGeom>
        </p:spPr>
      </p:pic>
      <p:sp>
        <p:nvSpPr>
          <p:cNvPr id="5" name="Date Placeholder 6">
            <a:extLst>
              <a:ext uri="{FF2B5EF4-FFF2-40B4-BE49-F238E27FC236}">
                <a16:creationId xmlns:a16="http://schemas.microsoft.com/office/drawing/2014/main" id="{FB20C758-31E1-4E07-A602-547DE6803B3E}"/>
              </a:ext>
            </a:extLst>
          </p:cNvPr>
          <p:cNvSpPr>
            <a:spLocks noGrp="1"/>
          </p:cNvSpPr>
          <p:nvPr>
            <p:ph type="dt" sz="half" idx="11"/>
          </p:nvPr>
        </p:nvSpPr>
        <p:spPr>
          <a:xfrm rot="16200000">
            <a:off x="11334639" y="6114430"/>
            <a:ext cx="893082" cy="202171"/>
          </a:xfrm>
          <a:prstGeom prst="rect">
            <a:avLst/>
          </a:prstGeom>
        </p:spPr>
        <p:txBody>
          <a:bodyPr anchor="b" anchorCtr="0"/>
          <a:lstStyle>
            <a:lvl1pPr>
              <a:defRPr>
                <a:solidFill>
                  <a:schemeClr val="bg1"/>
                </a:solidFill>
              </a:defRPr>
            </a:lvl1pPr>
          </a:lstStyle>
          <a:p>
            <a:endParaRPr lang="fr-FR" dirty="0"/>
          </a:p>
        </p:txBody>
      </p:sp>
      <p:sp>
        <p:nvSpPr>
          <p:cNvPr id="6" name="Footer Placeholder 7">
            <a:extLst>
              <a:ext uri="{FF2B5EF4-FFF2-40B4-BE49-F238E27FC236}">
                <a16:creationId xmlns:a16="http://schemas.microsoft.com/office/drawing/2014/main" id="{E148F5E6-7954-4212-81CD-916E493ECF96}"/>
              </a:ext>
            </a:extLst>
          </p:cNvPr>
          <p:cNvSpPr>
            <a:spLocks noGrp="1"/>
          </p:cNvSpPr>
          <p:nvPr>
            <p:ph type="ftr" sz="quarter" idx="12"/>
          </p:nvPr>
        </p:nvSpPr>
        <p:spPr>
          <a:xfrm rot="16200000">
            <a:off x="10611190" y="4497903"/>
            <a:ext cx="2339975" cy="202171"/>
          </a:xfrm>
          <a:prstGeom prst="rect">
            <a:avLst/>
          </a:prstGeom>
        </p:spPr>
        <p:txBody>
          <a:bodyPr anchor="b" anchorCtr="0"/>
          <a:lstStyle>
            <a:lvl1pPr>
              <a:defRPr>
                <a:solidFill>
                  <a:schemeClr val="bg1"/>
                </a:solidFill>
              </a:defRPr>
            </a:lvl1pPr>
          </a:lstStyle>
          <a:p>
            <a:r>
              <a:rPr lang="fr-FR" dirty="0" err="1"/>
              <a:t>Strictly</a:t>
            </a:r>
            <a:r>
              <a:rPr lang="fr-FR" dirty="0"/>
              <a:t> </a:t>
            </a:r>
            <a:r>
              <a:rPr lang="fr-FR" dirty="0" err="1"/>
              <a:t>confidential</a:t>
            </a:r>
            <a:endParaRPr lang="fr-FR" dirty="0"/>
          </a:p>
        </p:txBody>
      </p:sp>
      <p:pic>
        <p:nvPicPr>
          <p:cNvPr id="9" name="Graphic 8">
            <a:extLst>
              <a:ext uri="{FF2B5EF4-FFF2-40B4-BE49-F238E27FC236}">
                <a16:creationId xmlns:a16="http://schemas.microsoft.com/office/drawing/2014/main" id="{DB566F93-F79B-452B-9B24-EDC0C55228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00199" y="1457325"/>
            <a:ext cx="2636308" cy="353534"/>
          </a:xfrm>
          <a:prstGeom prst="rect">
            <a:avLst/>
          </a:prstGeom>
        </p:spPr>
      </p:pic>
    </p:spTree>
    <p:extLst>
      <p:ext uri="{BB962C8B-B14F-4D97-AF65-F5344CB8AC3E}">
        <p14:creationId xmlns:p14="http://schemas.microsoft.com/office/powerpoint/2010/main" val="78747956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s x4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842222" y="1243106"/>
            <a:ext cx="10514912" cy="4690398"/>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6362642"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9717830E-23CA-4C52-A897-DD779EADDF50}"/>
              </a:ext>
            </a:extLst>
          </p:cNvPr>
          <p:cNvSpPr>
            <a:spLocks noGrp="1"/>
          </p:cNvSpPr>
          <p:nvPr>
            <p:ph type="pic" sz="quarter" idx="12" hasCustomPrompt="1"/>
          </p:nvPr>
        </p:nvSpPr>
        <p:spPr>
          <a:xfrm>
            <a:off x="6362642"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9263"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366F1E1F-E181-4D98-8487-06F549711351}"/>
              </a:ext>
            </a:extLst>
          </p:cNvPr>
          <p:cNvSpPr>
            <a:spLocks noGrp="1"/>
          </p:cNvSpPr>
          <p:nvPr>
            <p:ph type="pic" sz="quarter" idx="14" hasCustomPrompt="1"/>
          </p:nvPr>
        </p:nvSpPr>
        <p:spPr>
          <a:xfrm>
            <a:off x="519263"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F50E97A3-C43F-4A26-A4AF-D0F1E5A6869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15CDDF3A-BCD2-4675-A706-65F34B77E75E}"/>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4673A521-E587-4F77-AC5E-DDE545E497E2}"/>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42E47D1F-6C44-4169-82CA-62AA6DF64A72}"/>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F8280DA-53D1-4D31-AAD8-FC169287C802}"/>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FAE3348E-E188-4721-8FB3-93388E1F3AB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175698632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graphique + 4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15243"/>
            <a:ext cx="11212226" cy="365125"/>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p:txBody>
          <a:bodyPr/>
          <a:lstStyle/>
          <a:p>
            <a:r>
              <a:rPr lang="fr-FR"/>
              <a:t>Strictly confidential</a:t>
            </a:r>
            <a:endParaRPr lang="fr-FR" dirty="0"/>
          </a:p>
        </p:txBody>
      </p:sp>
      <p:sp>
        <p:nvSpPr>
          <p:cNvPr id="50" name="Espace réservé du texte 6">
            <a:extLst>
              <a:ext uri="{FF2B5EF4-FFF2-40B4-BE49-F238E27FC236}">
                <a16:creationId xmlns:a16="http://schemas.microsoft.com/office/drawing/2014/main" id="{31BF66FC-9F63-A947-B430-EF1BE3EDB455}"/>
              </a:ext>
            </a:extLst>
          </p:cNvPr>
          <p:cNvSpPr>
            <a:spLocks noGrp="1"/>
          </p:cNvSpPr>
          <p:nvPr>
            <p:ph type="body" sz="quarter" idx="39"/>
          </p:nvPr>
        </p:nvSpPr>
        <p:spPr>
          <a:xfrm>
            <a:off x="568328" y="5111774"/>
            <a:ext cx="10602682" cy="602806"/>
          </a:xfrm>
        </p:spPr>
        <p:txBody>
          <a:bodyPr vert="horz" lIns="91440" tIns="45720" rIns="91440" bIns="45720" rtlCol="0">
            <a:normAutofit/>
          </a:bodyPr>
          <a:lstStyle>
            <a:lvl1pPr>
              <a:defRPr lang="fr-FR" sz="814" b="0" i="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a:defRPr lang="fr-FR" sz="814" b="0" i="0" dirty="0">
                <a:latin typeface="Lato" panose="020F0502020204030203" pitchFamily="34" charset="0"/>
                <a:ea typeface="Lato" panose="020F0502020204030203" pitchFamily="34" charset="0"/>
                <a:cs typeface="Lato" panose="020F0502020204030203" pitchFamily="34" charset="0"/>
              </a:defRPr>
            </a:lvl2pPr>
          </a:lstStyle>
          <a:p>
            <a:pPr marL="0" lvl="0" indent="0">
              <a:lnSpc>
                <a:spcPct val="100000"/>
              </a:lnSpc>
              <a:spcAft>
                <a:spcPts val="489"/>
              </a:spcAft>
              <a:buClr>
                <a:schemeClr val="bg1"/>
              </a:buClr>
              <a:buNone/>
            </a:pPr>
            <a:r>
              <a:rPr lang="fr-FR"/>
              <a:t>Cliquez pour modifier les styles du texte du masque</a:t>
            </a:r>
          </a:p>
          <a:p>
            <a:pPr marL="0" lvl="1" indent="0">
              <a:lnSpc>
                <a:spcPct val="100000"/>
              </a:lnSpc>
              <a:spcAft>
                <a:spcPts val="489"/>
              </a:spcAft>
              <a:buClr>
                <a:schemeClr val="bg1"/>
              </a:buClr>
              <a:buNone/>
            </a:pPr>
            <a:r>
              <a:rPr lang="fr-FR"/>
              <a:t>Deuxième niveau</a:t>
            </a:r>
          </a:p>
        </p:txBody>
      </p:sp>
      <p:sp>
        <p:nvSpPr>
          <p:cNvPr id="25" name="Espace réservé du texte 5">
            <a:extLst>
              <a:ext uri="{FF2B5EF4-FFF2-40B4-BE49-F238E27FC236}">
                <a16:creationId xmlns:a16="http://schemas.microsoft.com/office/drawing/2014/main" id="{DE2F6998-8C13-4813-AF3A-1A7F830D9DFE}"/>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6" name="object 10">
            <a:extLst>
              <a:ext uri="{FF2B5EF4-FFF2-40B4-BE49-F238E27FC236}">
                <a16:creationId xmlns:a16="http://schemas.microsoft.com/office/drawing/2014/main" id="{A0200FD1-AC9F-46F5-A7CF-F4B237EC20FB}"/>
              </a:ext>
            </a:extLst>
          </p:cNvPr>
          <p:cNvSpPr/>
          <p:nvPr/>
        </p:nvSpPr>
        <p:spPr>
          <a:xfrm>
            <a:off x="567547" y="1883740"/>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27" name="Espace réservé du texte 3">
            <a:extLst>
              <a:ext uri="{FF2B5EF4-FFF2-40B4-BE49-F238E27FC236}">
                <a16:creationId xmlns:a16="http://schemas.microsoft.com/office/drawing/2014/main" id="{4229E6E7-4926-454F-95DF-95F530DD0612}"/>
              </a:ext>
            </a:extLst>
          </p:cNvPr>
          <p:cNvSpPr>
            <a:spLocks noGrp="1"/>
          </p:cNvSpPr>
          <p:nvPr>
            <p:ph type="body" sz="quarter" idx="31" hasCustomPrompt="1"/>
          </p:nvPr>
        </p:nvSpPr>
        <p:spPr>
          <a:xfrm>
            <a:off x="2218958" y="173662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8" name="Espace réservé du graphique 3">
            <a:extLst>
              <a:ext uri="{FF2B5EF4-FFF2-40B4-BE49-F238E27FC236}">
                <a16:creationId xmlns:a16="http://schemas.microsoft.com/office/drawing/2014/main" id="{9EADBA71-41A7-4BC0-BB6B-0E699F6DE258}"/>
              </a:ext>
            </a:extLst>
          </p:cNvPr>
          <p:cNvSpPr>
            <a:spLocks noGrp="1"/>
          </p:cNvSpPr>
          <p:nvPr>
            <p:ph type="chart" sz="quarter" idx="32"/>
          </p:nvPr>
        </p:nvSpPr>
        <p:spPr>
          <a:xfrm>
            <a:off x="568326" y="1886877"/>
            <a:ext cx="4952822" cy="1506236"/>
          </a:xfrm>
        </p:spPr>
        <p:txBody>
          <a:bodyPr/>
          <a:lstStyle/>
          <a:p>
            <a:r>
              <a:rPr lang="fr-FR"/>
              <a:t>Cliquez sur l'icône pour ajouter un graphique</a:t>
            </a:r>
            <a:endParaRPr lang="fr-FR" dirty="0"/>
          </a:p>
        </p:txBody>
      </p:sp>
      <p:sp>
        <p:nvSpPr>
          <p:cNvPr id="29" name="object 10">
            <a:extLst>
              <a:ext uri="{FF2B5EF4-FFF2-40B4-BE49-F238E27FC236}">
                <a16:creationId xmlns:a16="http://schemas.microsoft.com/office/drawing/2014/main" id="{7E95356A-4BD1-45C2-BD13-3DD6BAD3BBA6}"/>
              </a:ext>
            </a:extLst>
          </p:cNvPr>
          <p:cNvSpPr/>
          <p:nvPr/>
        </p:nvSpPr>
        <p:spPr>
          <a:xfrm>
            <a:off x="6217407" y="1883740"/>
            <a:ext cx="4953600" cy="1506236"/>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30" name="Espace réservé du texte 3">
            <a:extLst>
              <a:ext uri="{FF2B5EF4-FFF2-40B4-BE49-F238E27FC236}">
                <a16:creationId xmlns:a16="http://schemas.microsoft.com/office/drawing/2014/main" id="{706FD5DF-13EE-4D91-9978-566BF5970F49}"/>
              </a:ext>
            </a:extLst>
          </p:cNvPr>
          <p:cNvSpPr>
            <a:spLocks noGrp="1"/>
          </p:cNvSpPr>
          <p:nvPr>
            <p:ph type="body" sz="quarter" idx="37" hasCustomPrompt="1"/>
          </p:nvPr>
        </p:nvSpPr>
        <p:spPr>
          <a:xfrm>
            <a:off x="7868819" y="173662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1" name="Espace réservé du graphique 3">
            <a:extLst>
              <a:ext uri="{FF2B5EF4-FFF2-40B4-BE49-F238E27FC236}">
                <a16:creationId xmlns:a16="http://schemas.microsoft.com/office/drawing/2014/main" id="{ADF799F8-FF49-40E6-A30F-8E969A585EFF}"/>
              </a:ext>
            </a:extLst>
          </p:cNvPr>
          <p:cNvSpPr>
            <a:spLocks noGrp="1"/>
          </p:cNvSpPr>
          <p:nvPr>
            <p:ph type="chart" sz="quarter" idx="38"/>
          </p:nvPr>
        </p:nvSpPr>
        <p:spPr>
          <a:xfrm>
            <a:off x="6218186" y="1886877"/>
            <a:ext cx="4952822" cy="1506236"/>
          </a:xfrm>
        </p:spPr>
        <p:txBody>
          <a:bodyPr/>
          <a:lstStyle/>
          <a:p>
            <a:r>
              <a:rPr lang="fr-FR"/>
              <a:t>Cliquez sur l'icône pour ajouter un graphique</a:t>
            </a:r>
            <a:endParaRPr lang="fr-FR" dirty="0"/>
          </a:p>
        </p:txBody>
      </p:sp>
      <p:sp>
        <p:nvSpPr>
          <p:cNvPr id="32" name="object 10">
            <a:extLst>
              <a:ext uri="{FF2B5EF4-FFF2-40B4-BE49-F238E27FC236}">
                <a16:creationId xmlns:a16="http://schemas.microsoft.com/office/drawing/2014/main" id="{C2CFEC06-1D13-4A1F-8268-75AAB902D9B4}"/>
              </a:ext>
            </a:extLst>
          </p:cNvPr>
          <p:cNvSpPr/>
          <p:nvPr/>
        </p:nvSpPr>
        <p:spPr>
          <a:xfrm>
            <a:off x="567547" y="3592971"/>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34" name="Espace réservé du texte 3">
            <a:extLst>
              <a:ext uri="{FF2B5EF4-FFF2-40B4-BE49-F238E27FC236}">
                <a16:creationId xmlns:a16="http://schemas.microsoft.com/office/drawing/2014/main" id="{2BD2DEF7-A065-4FF7-B230-6738104FF51B}"/>
              </a:ext>
            </a:extLst>
          </p:cNvPr>
          <p:cNvSpPr>
            <a:spLocks noGrp="1"/>
          </p:cNvSpPr>
          <p:nvPr>
            <p:ph type="body" sz="quarter" idx="40" hasCustomPrompt="1"/>
          </p:nvPr>
        </p:nvSpPr>
        <p:spPr>
          <a:xfrm>
            <a:off x="2218958" y="344585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5" name="Espace réservé du graphique 3">
            <a:extLst>
              <a:ext uri="{FF2B5EF4-FFF2-40B4-BE49-F238E27FC236}">
                <a16:creationId xmlns:a16="http://schemas.microsoft.com/office/drawing/2014/main" id="{8A8380BA-B42D-4DCB-A89B-CE686093E912}"/>
              </a:ext>
            </a:extLst>
          </p:cNvPr>
          <p:cNvSpPr>
            <a:spLocks noGrp="1"/>
          </p:cNvSpPr>
          <p:nvPr>
            <p:ph type="chart" sz="quarter" idx="41"/>
          </p:nvPr>
        </p:nvSpPr>
        <p:spPr>
          <a:xfrm>
            <a:off x="568327" y="3596108"/>
            <a:ext cx="4952823" cy="1506236"/>
          </a:xfrm>
        </p:spPr>
        <p:txBody>
          <a:bodyPr/>
          <a:lstStyle/>
          <a:p>
            <a:r>
              <a:rPr lang="fr-FR"/>
              <a:t>Cliquez sur l'icône pour ajouter un graphique</a:t>
            </a:r>
            <a:endParaRPr lang="fr-FR" dirty="0"/>
          </a:p>
        </p:txBody>
      </p:sp>
      <p:sp>
        <p:nvSpPr>
          <p:cNvPr id="36" name="object 10">
            <a:extLst>
              <a:ext uri="{FF2B5EF4-FFF2-40B4-BE49-F238E27FC236}">
                <a16:creationId xmlns:a16="http://schemas.microsoft.com/office/drawing/2014/main" id="{DD281158-42B9-4900-8229-EF921B608B66}"/>
              </a:ext>
            </a:extLst>
          </p:cNvPr>
          <p:cNvSpPr/>
          <p:nvPr/>
        </p:nvSpPr>
        <p:spPr>
          <a:xfrm>
            <a:off x="6217407" y="3592971"/>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37" name="Espace réservé du texte 3">
            <a:extLst>
              <a:ext uri="{FF2B5EF4-FFF2-40B4-BE49-F238E27FC236}">
                <a16:creationId xmlns:a16="http://schemas.microsoft.com/office/drawing/2014/main" id="{FF528EF4-ABBB-4315-A9CF-DDD1E16B44AF}"/>
              </a:ext>
            </a:extLst>
          </p:cNvPr>
          <p:cNvSpPr>
            <a:spLocks noGrp="1"/>
          </p:cNvSpPr>
          <p:nvPr>
            <p:ph type="body" sz="quarter" idx="43" hasCustomPrompt="1"/>
          </p:nvPr>
        </p:nvSpPr>
        <p:spPr>
          <a:xfrm>
            <a:off x="7868819" y="344585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8" name="Espace réservé du graphique 3">
            <a:extLst>
              <a:ext uri="{FF2B5EF4-FFF2-40B4-BE49-F238E27FC236}">
                <a16:creationId xmlns:a16="http://schemas.microsoft.com/office/drawing/2014/main" id="{60C9C242-B9AF-4758-BB14-EFB94C86F86C}"/>
              </a:ext>
            </a:extLst>
          </p:cNvPr>
          <p:cNvSpPr>
            <a:spLocks noGrp="1"/>
          </p:cNvSpPr>
          <p:nvPr>
            <p:ph type="chart" sz="quarter" idx="44"/>
          </p:nvPr>
        </p:nvSpPr>
        <p:spPr>
          <a:xfrm>
            <a:off x="6218186" y="3596108"/>
            <a:ext cx="4952822" cy="1506236"/>
          </a:xfrm>
        </p:spPr>
        <p:txBody>
          <a:bodyPr/>
          <a:lstStyle/>
          <a:p>
            <a:r>
              <a:rPr lang="fr-FR"/>
              <a:t>Cliquez sur l'icône pour ajouter un graphique</a:t>
            </a:r>
            <a:endParaRPr lang="fr-FR" dirty="0"/>
          </a:p>
        </p:txBody>
      </p:sp>
    </p:spTree>
    <p:extLst>
      <p:ext uri="{BB962C8B-B14F-4D97-AF65-F5344CB8AC3E}">
        <p14:creationId xmlns:p14="http://schemas.microsoft.com/office/powerpoint/2010/main" val="4264711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4graphique + 4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4" name="object 10">
            <a:extLst>
              <a:ext uri="{FF2B5EF4-FFF2-40B4-BE49-F238E27FC236}">
                <a16:creationId xmlns:a16="http://schemas.microsoft.com/office/drawing/2014/main" id="{C15DE572-6F8B-5842-BE26-6067B315B422}"/>
              </a:ext>
            </a:extLst>
          </p:cNvPr>
          <p:cNvSpPr/>
          <p:nvPr/>
        </p:nvSpPr>
        <p:spPr>
          <a:xfrm>
            <a:off x="567547" y="1998043"/>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15" name="Espace réservé du texte 3">
            <a:extLst>
              <a:ext uri="{FF2B5EF4-FFF2-40B4-BE49-F238E27FC236}">
                <a16:creationId xmlns:a16="http://schemas.microsoft.com/office/drawing/2014/main" id="{BBEFCE3C-C34E-4A4E-832C-90DB9C5D7535}"/>
              </a:ext>
            </a:extLst>
          </p:cNvPr>
          <p:cNvSpPr>
            <a:spLocks noGrp="1"/>
          </p:cNvSpPr>
          <p:nvPr>
            <p:ph type="body" sz="quarter" idx="31" hasCustomPrompt="1"/>
          </p:nvPr>
        </p:nvSpPr>
        <p:spPr>
          <a:xfrm>
            <a:off x="2218958" y="185092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 name="Espace réservé du graphique 3">
            <a:extLst>
              <a:ext uri="{FF2B5EF4-FFF2-40B4-BE49-F238E27FC236}">
                <a16:creationId xmlns:a16="http://schemas.microsoft.com/office/drawing/2014/main" id="{B04A0FF2-11DD-C94C-A23B-8BF4BFAE3F89}"/>
              </a:ext>
            </a:extLst>
          </p:cNvPr>
          <p:cNvSpPr>
            <a:spLocks noGrp="1"/>
          </p:cNvSpPr>
          <p:nvPr>
            <p:ph type="chart" sz="quarter" idx="32"/>
          </p:nvPr>
        </p:nvSpPr>
        <p:spPr>
          <a:xfrm>
            <a:off x="568326" y="2001180"/>
            <a:ext cx="4952822" cy="1774303"/>
          </a:xfrm>
        </p:spPr>
        <p:txBody>
          <a:bodyPr/>
          <a:lstStyle/>
          <a:p>
            <a:r>
              <a:rPr lang="fr-FR"/>
              <a:t>Cliquez sur l'icône pour ajouter un graphique</a:t>
            </a:r>
            <a:endParaRPr lang="fr-FR" dirty="0"/>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22943"/>
            <a:ext cx="11212226" cy="357425"/>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p:txBody>
          <a:bodyPr/>
          <a:lstStyle/>
          <a:p>
            <a:r>
              <a:rPr lang="fr-FR"/>
              <a:t>Strictly confidential</a:t>
            </a:r>
            <a:endParaRPr lang="fr-FR" dirty="0"/>
          </a:p>
        </p:txBody>
      </p:sp>
      <p:sp>
        <p:nvSpPr>
          <p:cNvPr id="47" name="object 10">
            <a:extLst>
              <a:ext uri="{FF2B5EF4-FFF2-40B4-BE49-F238E27FC236}">
                <a16:creationId xmlns:a16="http://schemas.microsoft.com/office/drawing/2014/main" id="{7799B715-3C44-C64B-A76A-CA744324578E}"/>
              </a:ext>
            </a:extLst>
          </p:cNvPr>
          <p:cNvSpPr/>
          <p:nvPr/>
        </p:nvSpPr>
        <p:spPr>
          <a:xfrm>
            <a:off x="6217407" y="1998043"/>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48" name="Espace réservé du texte 3">
            <a:extLst>
              <a:ext uri="{FF2B5EF4-FFF2-40B4-BE49-F238E27FC236}">
                <a16:creationId xmlns:a16="http://schemas.microsoft.com/office/drawing/2014/main" id="{0F9B505A-14F5-444F-ACE5-B33FD54742D9}"/>
              </a:ext>
            </a:extLst>
          </p:cNvPr>
          <p:cNvSpPr>
            <a:spLocks noGrp="1"/>
          </p:cNvSpPr>
          <p:nvPr>
            <p:ph type="body" sz="quarter" idx="37" hasCustomPrompt="1"/>
          </p:nvPr>
        </p:nvSpPr>
        <p:spPr>
          <a:xfrm>
            <a:off x="7868819" y="1850926"/>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9" name="Espace réservé du graphique 3">
            <a:extLst>
              <a:ext uri="{FF2B5EF4-FFF2-40B4-BE49-F238E27FC236}">
                <a16:creationId xmlns:a16="http://schemas.microsoft.com/office/drawing/2014/main" id="{60D5184B-627E-3346-8B17-E798AF455015}"/>
              </a:ext>
            </a:extLst>
          </p:cNvPr>
          <p:cNvSpPr>
            <a:spLocks noGrp="1"/>
          </p:cNvSpPr>
          <p:nvPr>
            <p:ph type="chart" sz="quarter" idx="38"/>
          </p:nvPr>
        </p:nvSpPr>
        <p:spPr>
          <a:xfrm>
            <a:off x="6218186" y="2001180"/>
            <a:ext cx="4952822" cy="1774303"/>
          </a:xfrm>
        </p:spPr>
        <p:txBody>
          <a:bodyPr/>
          <a:lstStyle/>
          <a:p>
            <a:r>
              <a:rPr lang="fr-FR"/>
              <a:t>Cliquez sur l'icône pour ajouter un graphique</a:t>
            </a:r>
            <a:endParaRPr lang="fr-FR" dirty="0"/>
          </a:p>
        </p:txBody>
      </p:sp>
      <p:sp>
        <p:nvSpPr>
          <p:cNvPr id="51" name="object 10">
            <a:extLst>
              <a:ext uri="{FF2B5EF4-FFF2-40B4-BE49-F238E27FC236}">
                <a16:creationId xmlns:a16="http://schemas.microsoft.com/office/drawing/2014/main" id="{7890AAFA-91FB-F049-8BED-EE125AD661B5}"/>
              </a:ext>
            </a:extLst>
          </p:cNvPr>
          <p:cNvSpPr/>
          <p:nvPr/>
        </p:nvSpPr>
        <p:spPr>
          <a:xfrm>
            <a:off x="567547" y="3983499"/>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52" name="Espace réservé du texte 3">
            <a:extLst>
              <a:ext uri="{FF2B5EF4-FFF2-40B4-BE49-F238E27FC236}">
                <a16:creationId xmlns:a16="http://schemas.microsoft.com/office/drawing/2014/main" id="{119B56C7-8160-C547-8155-187C4E0E9CB1}"/>
              </a:ext>
            </a:extLst>
          </p:cNvPr>
          <p:cNvSpPr>
            <a:spLocks noGrp="1"/>
          </p:cNvSpPr>
          <p:nvPr>
            <p:ph type="body" sz="quarter" idx="40" hasCustomPrompt="1"/>
          </p:nvPr>
        </p:nvSpPr>
        <p:spPr>
          <a:xfrm>
            <a:off x="2218958" y="3836382"/>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53" name="Espace réservé du graphique 3">
            <a:extLst>
              <a:ext uri="{FF2B5EF4-FFF2-40B4-BE49-F238E27FC236}">
                <a16:creationId xmlns:a16="http://schemas.microsoft.com/office/drawing/2014/main" id="{7D5B3F05-2863-F449-9E35-25492C6833CC}"/>
              </a:ext>
            </a:extLst>
          </p:cNvPr>
          <p:cNvSpPr>
            <a:spLocks noGrp="1"/>
          </p:cNvSpPr>
          <p:nvPr>
            <p:ph type="chart" sz="quarter" idx="41"/>
          </p:nvPr>
        </p:nvSpPr>
        <p:spPr>
          <a:xfrm>
            <a:off x="568327" y="3986636"/>
            <a:ext cx="4952823" cy="1774303"/>
          </a:xfrm>
        </p:spPr>
        <p:txBody>
          <a:bodyPr/>
          <a:lstStyle/>
          <a:p>
            <a:r>
              <a:rPr lang="fr-FR"/>
              <a:t>Cliquez sur l'icône pour ajouter un graphique</a:t>
            </a:r>
            <a:endParaRPr lang="fr-FR" dirty="0"/>
          </a:p>
        </p:txBody>
      </p:sp>
      <p:sp>
        <p:nvSpPr>
          <p:cNvPr id="55" name="object 10">
            <a:extLst>
              <a:ext uri="{FF2B5EF4-FFF2-40B4-BE49-F238E27FC236}">
                <a16:creationId xmlns:a16="http://schemas.microsoft.com/office/drawing/2014/main" id="{90D1BD55-5E48-2546-A316-084E8E30E020}"/>
              </a:ext>
            </a:extLst>
          </p:cNvPr>
          <p:cNvSpPr/>
          <p:nvPr/>
        </p:nvSpPr>
        <p:spPr>
          <a:xfrm>
            <a:off x="6217407" y="3983499"/>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343"/>
          </a:p>
        </p:txBody>
      </p:sp>
      <p:sp>
        <p:nvSpPr>
          <p:cNvPr id="56" name="Espace réservé du texte 3">
            <a:extLst>
              <a:ext uri="{FF2B5EF4-FFF2-40B4-BE49-F238E27FC236}">
                <a16:creationId xmlns:a16="http://schemas.microsoft.com/office/drawing/2014/main" id="{9EBC202A-DD5E-2A44-8D3F-9FBF5828F812}"/>
              </a:ext>
            </a:extLst>
          </p:cNvPr>
          <p:cNvSpPr>
            <a:spLocks noGrp="1"/>
          </p:cNvSpPr>
          <p:nvPr>
            <p:ph type="body" sz="quarter" idx="43" hasCustomPrompt="1"/>
          </p:nvPr>
        </p:nvSpPr>
        <p:spPr>
          <a:xfrm>
            <a:off x="7868819" y="3836382"/>
            <a:ext cx="1651561" cy="238591"/>
          </a:xfrm>
          <a:solidFill>
            <a:schemeClr val="bg1"/>
          </a:solidFill>
        </p:spPr>
        <p:txBody>
          <a:bodyPr wrap="square" lIns="90000">
            <a:spAutoFit/>
          </a:bodyPr>
          <a:lstStyle>
            <a:lvl1pPr marL="0" indent="0" algn="ctr">
              <a:buFontTx/>
              <a:buNone/>
              <a:defRPr sz="1056"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57" name="Espace réservé du graphique 3">
            <a:extLst>
              <a:ext uri="{FF2B5EF4-FFF2-40B4-BE49-F238E27FC236}">
                <a16:creationId xmlns:a16="http://schemas.microsoft.com/office/drawing/2014/main" id="{9699CFA9-8F61-3343-9787-E94614C47DD3}"/>
              </a:ext>
            </a:extLst>
          </p:cNvPr>
          <p:cNvSpPr>
            <a:spLocks noGrp="1"/>
          </p:cNvSpPr>
          <p:nvPr>
            <p:ph type="chart" sz="quarter" idx="44"/>
          </p:nvPr>
        </p:nvSpPr>
        <p:spPr>
          <a:xfrm>
            <a:off x="6218186" y="3986636"/>
            <a:ext cx="4952822" cy="1774303"/>
          </a:xfrm>
        </p:spPr>
        <p:txBody>
          <a:bodyPr/>
          <a:lstStyle/>
          <a:p>
            <a:r>
              <a:rPr lang="fr-FR"/>
              <a:t>Cliquez sur l'icône pour ajouter un graphique</a:t>
            </a:r>
            <a:endParaRPr lang="fr-FR" dirty="0"/>
          </a:p>
        </p:txBody>
      </p:sp>
      <p:sp>
        <p:nvSpPr>
          <p:cNvPr id="21" name="Espace réservé du texte 5">
            <a:extLst>
              <a:ext uri="{FF2B5EF4-FFF2-40B4-BE49-F238E27FC236}">
                <a16:creationId xmlns:a16="http://schemas.microsoft.com/office/drawing/2014/main" id="{E55BC3F7-CE57-43D0-9174-30004B892AA6}"/>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70127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ond cart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66E591F3-50F4-4F4D-A7F1-289690206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14" name="Rectangle 13">
            <a:extLst>
              <a:ext uri="{FF2B5EF4-FFF2-40B4-BE49-F238E27FC236}">
                <a16:creationId xmlns:a16="http://schemas.microsoft.com/office/drawing/2014/main" id="{8C6AF1E1-FB20-B745-B8D6-CCF772D35CCF}"/>
              </a:ext>
            </a:extLst>
          </p:cNvPr>
          <p:cNvSpPr/>
          <p:nvPr/>
        </p:nvSpPr>
        <p:spPr>
          <a:xfrm>
            <a:off x="567547" y="1811844"/>
            <a:ext cx="11145467" cy="3893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16" name="Espace réservé du texte 7">
            <a:extLst>
              <a:ext uri="{FF2B5EF4-FFF2-40B4-BE49-F238E27FC236}">
                <a16:creationId xmlns:a16="http://schemas.microsoft.com/office/drawing/2014/main" id="{DCE47104-201C-0049-8507-2790A32392BA}"/>
              </a:ext>
            </a:extLst>
          </p:cNvPr>
          <p:cNvSpPr>
            <a:spLocks noGrp="1"/>
          </p:cNvSpPr>
          <p:nvPr>
            <p:ph type="body" sz="quarter" idx="13"/>
          </p:nvPr>
        </p:nvSpPr>
        <p:spPr>
          <a:xfrm>
            <a:off x="468771" y="473140"/>
            <a:ext cx="11723231" cy="767187"/>
          </a:xfrm>
          <a:prstGeom prst="rect">
            <a:avLst/>
          </a:prstGeom>
        </p:spPr>
        <p:txBody>
          <a:bodyPr anchor="b">
            <a:noAutofit/>
          </a:bodyPr>
          <a:lstStyle>
            <a:lvl1pPr marL="10319" marR="0" indent="0" algn="l" defTabSz="742969" rtl="0" eaLnBrk="1" fontAlgn="auto" latinLnBrk="0" hangingPunct="1">
              <a:lnSpc>
                <a:spcPts val="4757"/>
              </a:lnSpc>
              <a:spcBef>
                <a:spcPts val="78"/>
              </a:spcBef>
              <a:spcAft>
                <a:spcPts val="0"/>
              </a:spcAft>
              <a:buClrTx/>
              <a:buSzTx/>
              <a:buFontTx/>
              <a:buNone/>
              <a:tabLst/>
              <a:defRPr kumimoji="0" lang="fr-FR" sz="2438" b="0" i="1" u="none" strike="noStrike" kern="0" cap="none" spc="-20"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7" name="Espace réservé du texte 11">
            <a:extLst>
              <a:ext uri="{FF2B5EF4-FFF2-40B4-BE49-F238E27FC236}">
                <a16:creationId xmlns:a16="http://schemas.microsoft.com/office/drawing/2014/main" id="{EE6B508E-84E4-224E-9887-F16FCAD1D8E6}"/>
              </a:ext>
            </a:extLst>
          </p:cNvPr>
          <p:cNvSpPr>
            <a:spLocks noGrp="1"/>
          </p:cNvSpPr>
          <p:nvPr>
            <p:ph type="body" sz="quarter" idx="14" hasCustomPrompt="1"/>
          </p:nvPr>
        </p:nvSpPr>
        <p:spPr>
          <a:xfrm>
            <a:off x="468771" y="1175009"/>
            <a:ext cx="11723231" cy="71954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1" name="object 7">
            <a:extLst>
              <a:ext uri="{FF2B5EF4-FFF2-40B4-BE49-F238E27FC236}">
                <a16:creationId xmlns:a16="http://schemas.microsoft.com/office/drawing/2014/main" id="{BAC6931A-42C3-D147-A6BA-F195AA6F4935}"/>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22" name="Titre 2">
            <a:extLst>
              <a:ext uri="{FF2B5EF4-FFF2-40B4-BE49-F238E27FC236}">
                <a16:creationId xmlns:a16="http://schemas.microsoft.com/office/drawing/2014/main" id="{739941A1-6756-EB4D-BBED-2DFBF3FB3B1C}"/>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18" name="Footer Placeholder 4">
            <a:extLst>
              <a:ext uri="{FF2B5EF4-FFF2-40B4-BE49-F238E27FC236}">
                <a16:creationId xmlns:a16="http://schemas.microsoft.com/office/drawing/2014/main" id="{9FC544B5-6B1D-E245-8F01-75F317D3B1AF}"/>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0E608D7B-1E9B-F34D-A123-2197C6651D84}"/>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cxnSp>
        <p:nvCxnSpPr>
          <p:cNvPr id="20" name="Connecteur droit 19">
            <a:extLst>
              <a:ext uri="{FF2B5EF4-FFF2-40B4-BE49-F238E27FC236}">
                <a16:creationId xmlns:a16="http://schemas.microsoft.com/office/drawing/2014/main" id="{C41DE9DD-D1E8-554B-909E-8AE0551A74A4}"/>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92389F5F-CC14-1E4E-A3A1-CD907A6C1834}"/>
              </a:ext>
            </a:extLst>
          </p:cNvPr>
          <p:cNvSpPr>
            <a:spLocks noGrp="1"/>
          </p:cNvSpPr>
          <p:nvPr>
            <p:ph type="body" sz="quarter" idx="34" hasCustomPrompt="1"/>
          </p:nvPr>
        </p:nvSpPr>
        <p:spPr>
          <a:xfrm>
            <a:off x="500787" y="6115239"/>
            <a:ext cx="11212226" cy="36512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 name="Espace réservé du pied de page 2">
            <a:extLst>
              <a:ext uri="{FF2B5EF4-FFF2-40B4-BE49-F238E27FC236}">
                <a16:creationId xmlns:a16="http://schemas.microsoft.com/office/drawing/2014/main" id="{A2EEE94E-E551-DC4A-9521-9D0D57CB28F4}"/>
              </a:ext>
            </a:extLst>
          </p:cNvPr>
          <p:cNvSpPr>
            <a:spLocks noGrp="1"/>
          </p:cNvSpPr>
          <p:nvPr>
            <p:ph type="ftr" sz="quarter" idx="35"/>
          </p:nvPr>
        </p:nvSpPr>
        <p:spPr/>
        <p:txBody>
          <a:bodyPr/>
          <a:lstStyle/>
          <a:p>
            <a:r>
              <a:rPr lang="fr-FR"/>
              <a:t>Strictly confidential</a:t>
            </a:r>
            <a:endParaRPr lang="fr-FR" dirty="0"/>
          </a:p>
        </p:txBody>
      </p:sp>
      <p:sp>
        <p:nvSpPr>
          <p:cNvPr id="24" name="Espace réservé du texte 5">
            <a:extLst>
              <a:ext uri="{FF2B5EF4-FFF2-40B4-BE49-F238E27FC236}">
                <a16:creationId xmlns:a16="http://schemas.microsoft.com/office/drawing/2014/main" id="{6FF3EF5F-A73D-482E-8992-2232ADBB4807}"/>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7853645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2_photo + messag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ADF92A3-A62B-8747-8376-3CEE50094C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object 7">
            <a:extLst>
              <a:ext uri="{FF2B5EF4-FFF2-40B4-BE49-F238E27FC236}">
                <a16:creationId xmlns:a16="http://schemas.microsoft.com/office/drawing/2014/main" id="{8E2AE2A1-1387-6348-8738-9E5F22DD547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9" name="Espace réservé du texte 8">
            <a:extLst>
              <a:ext uri="{FF2B5EF4-FFF2-40B4-BE49-F238E27FC236}">
                <a16:creationId xmlns:a16="http://schemas.microsoft.com/office/drawing/2014/main" id="{168295A6-2BA3-3F40-A118-9425F5AA1051}"/>
              </a:ext>
            </a:extLst>
          </p:cNvPr>
          <p:cNvSpPr>
            <a:spLocks noGrp="1"/>
          </p:cNvSpPr>
          <p:nvPr>
            <p:ph type="body" sz="quarter" idx="10"/>
          </p:nvPr>
        </p:nvSpPr>
        <p:spPr>
          <a:xfrm>
            <a:off x="0" y="827466"/>
            <a:ext cx="12192000" cy="5203068"/>
          </a:xfrm>
        </p:spPr>
        <p:txBody>
          <a:bodyPr anchor="ctr">
            <a:normAutofit/>
          </a:bodyPr>
          <a:lstStyle>
            <a:lvl1pPr marL="0" indent="0" algn="ctr">
              <a:buFontTx/>
              <a:buNone/>
              <a:defRPr sz="2926"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lgn="ctr">
              <a:buFontTx/>
              <a:buNone/>
              <a:defRPr>
                <a:solidFill>
                  <a:schemeClr val="bg1"/>
                </a:solidFill>
              </a:defRPr>
            </a:lvl2pPr>
            <a:lvl3pPr marL="742969" indent="0" algn="ctr">
              <a:buFontTx/>
              <a:buNone/>
              <a:defRPr>
                <a:solidFill>
                  <a:schemeClr val="bg1"/>
                </a:solidFill>
              </a:defRPr>
            </a:lvl3pPr>
            <a:lvl4pPr marL="1114452" indent="0" algn="ctr">
              <a:buFontTx/>
              <a:buNone/>
              <a:defRPr>
                <a:solidFill>
                  <a:schemeClr val="bg1"/>
                </a:solidFill>
              </a:defRPr>
            </a:lvl4pPr>
            <a:lvl5pPr marL="1485937" indent="0" algn="ctr">
              <a:buFontTx/>
              <a:buNone/>
              <a:defRPr>
                <a:solidFill>
                  <a:schemeClr val="bg1"/>
                </a:solidFill>
              </a:defRPr>
            </a:lvl5pPr>
          </a:lstStyle>
          <a:p>
            <a:pPr lvl="0"/>
            <a:r>
              <a:rPr lang="fr-FR"/>
              <a:t>Cliquez pour modifier les styles du texte du masque</a:t>
            </a:r>
          </a:p>
        </p:txBody>
      </p:sp>
    </p:spTree>
    <p:extLst>
      <p:ext uri="{BB962C8B-B14F-4D97-AF65-F5344CB8AC3E}">
        <p14:creationId xmlns:p14="http://schemas.microsoft.com/office/powerpoint/2010/main" val="20992370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 citation">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36CA7AC5-0379-544A-998B-FC946216C6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object 7">
            <a:extLst>
              <a:ext uri="{FF2B5EF4-FFF2-40B4-BE49-F238E27FC236}">
                <a16:creationId xmlns:a16="http://schemas.microsoft.com/office/drawing/2014/main" id="{8E2AE2A1-1387-6348-8738-9E5F22DD547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2" name="Espace réservé du contenu 8">
            <a:extLst>
              <a:ext uri="{FF2B5EF4-FFF2-40B4-BE49-F238E27FC236}">
                <a16:creationId xmlns:a16="http://schemas.microsoft.com/office/drawing/2014/main" id="{1328AA2F-0E8B-A342-BB74-BB7CE8AFB1F8}"/>
              </a:ext>
            </a:extLst>
          </p:cNvPr>
          <p:cNvSpPr>
            <a:spLocks noGrp="1"/>
          </p:cNvSpPr>
          <p:nvPr>
            <p:ph sz="quarter" idx="74" hasCustomPrompt="1"/>
          </p:nvPr>
        </p:nvSpPr>
        <p:spPr>
          <a:xfrm>
            <a:off x="2723836" y="5045620"/>
            <a:ext cx="1780443" cy="324195"/>
          </a:xfrm>
        </p:spPr>
        <p:txBody>
          <a:bodyPr anchor="b">
            <a:noAutofit/>
          </a:bodyPr>
          <a:lstStyle>
            <a:lvl1pPr marL="0" indent="0" algn="ctr">
              <a:buNone/>
              <a:defRPr sz="1138" b="1" i="0" cap="all" baseline="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NOM</a:t>
            </a:r>
          </a:p>
        </p:txBody>
      </p:sp>
      <p:sp>
        <p:nvSpPr>
          <p:cNvPr id="13" name="Espace réservé du texte 9">
            <a:extLst>
              <a:ext uri="{FF2B5EF4-FFF2-40B4-BE49-F238E27FC236}">
                <a16:creationId xmlns:a16="http://schemas.microsoft.com/office/drawing/2014/main" id="{49FCEA54-EA18-5144-AA06-186DC67E268F}"/>
              </a:ext>
            </a:extLst>
          </p:cNvPr>
          <p:cNvSpPr>
            <a:spLocks noGrp="1"/>
          </p:cNvSpPr>
          <p:nvPr>
            <p:ph type="body" sz="quarter" idx="76"/>
          </p:nvPr>
        </p:nvSpPr>
        <p:spPr>
          <a:xfrm>
            <a:off x="2087139" y="1343415"/>
            <a:ext cx="8040028" cy="3702205"/>
          </a:xfrm>
        </p:spPr>
        <p:txBody>
          <a:bodyPr anchor="ctr">
            <a:normAutofit/>
          </a:bodyPr>
          <a:lstStyle>
            <a:lvl1pPr marL="0" indent="0" algn="ctr">
              <a:lnSpc>
                <a:spcPts val="3136"/>
              </a:lnSpc>
              <a:buFontTx/>
              <a:buNone/>
              <a:defRPr sz="2601" b="0" i="0">
                <a:solidFill>
                  <a:srgbClr val="F7F2EE"/>
                </a:solidFill>
                <a:latin typeface="Libre Baskerville" panose="02000000000000000000" pitchFamily="2" charset="0"/>
                <a:ea typeface="Baskerville" panose="02020502070401020303" pitchFamily="18" charset="0"/>
                <a:cs typeface="Lato Light" panose="020F0502020204030203" pitchFamily="34" charset="0"/>
              </a:defRPr>
            </a:lvl1pPr>
          </a:lstStyle>
          <a:p>
            <a:pPr lvl="0"/>
            <a:r>
              <a:rPr lang="fr-FR"/>
              <a:t>Cliquez pour modifier les styles du texte du masque</a:t>
            </a:r>
          </a:p>
        </p:txBody>
      </p:sp>
    </p:spTree>
    <p:extLst>
      <p:ext uri="{BB962C8B-B14F-4D97-AF65-F5344CB8AC3E}">
        <p14:creationId xmlns:p14="http://schemas.microsoft.com/office/powerpoint/2010/main" val="104358995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citation">
    <p:bg>
      <p:bgPr>
        <a:solidFill>
          <a:schemeClr val="accent6"/>
        </a:solidFill>
        <a:effectLst/>
      </p:bgPr>
    </p:bg>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6" name="Espace réservé du contenu 8">
            <a:extLst>
              <a:ext uri="{FF2B5EF4-FFF2-40B4-BE49-F238E27FC236}">
                <a16:creationId xmlns:a16="http://schemas.microsoft.com/office/drawing/2014/main" id="{8226E657-D3A1-1846-A6AE-C337B401DFD4}"/>
              </a:ext>
            </a:extLst>
          </p:cNvPr>
          <p:cNvSpPr>
            <a:spLocks noGrp="1"/>
          </p:cNvSpPr>
          <p:nvPr>
            <p:ph sz="quarter" idx="74" hasCustomPrompt="1"/>
          </p:nvPr>
        </p:nvSpPr>
        <p:spPr>
          <a:xfrm>
            <a:off x="2723836" y="5045620"/>
            <a:ext cx="1780443" cy="324195"/>
          </a:xfrm>
        </p:spPr>
        <p:txBody>
          <a:bodyPr anchor="b">
            <a:noAutofit/>
          </a:bodyPr>
          <a:lstStyle>
            <a:lvl1pPr marL="0" indent="0" algn="ctr">
              <a:buNone/>
              <a:defRPr sz="1138" b="1" i="0" cap="all" baseline="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NOM</a:t>
            </a:r>
          </a:p>
        </p:txBody>
      </p:sp>
      <p:sp>
        <p:nvSpPr>
          <p:cNvPr id="10" name="Espace réservé du texte 9">
            <a:extLst>
              <a:ext uri="{FF2B5EF4-FFF2-40B4-BE49-F238E27FC236}">
                <a16:creationId xmlns:a16="http://schemas.microsoft.com/office/drawing/2014/main" id="{F164610E-94E6-074B-8B5E-D6144B271132}"/>
              </a:ext>
            </a:extLst>
          </p:cNvPr>
          <p:cNvSpPr>
            <a:spLocks noGrp="1"/>
          </p:cNvSpPr>
          <p:nvPr>
            <p:ph type="body" sz="quarter" idx="76"/>
          </p:nvPr>
        </p:nvSpPr>
        <p:spPr>
          <a:xfrm>
            <a:off x="2087139" y="1343415"/>
            <a:ext cx="8040028" cy="3702205"/>
          </a:xfrm>
        </p:spPr>
        <p:txBody>
          <a:bodyPr anchor="ctr">
            <a:normAutofit/>
          </a:bodyPr>
          <a:lstStyle>
            <a:lvl1pPr marL="0" indent="0" algn="ctr">
              <a:lnSpc>
                <a:spcPts val="3136"/>
              </a:lnSpc>
              <a:buFontTx/>
              <a:buNone/>
              <a:defRPr sz="2601" b="0" i="0">
                <a:solidFill>
                  <a:srgbClr val="F7F2EE"/>
                </a:solidFill>
                <a:latin typeface="Libre Baskerville" panose="02000000000000000000" pitchFamily="2" charset="0"/>
                <a:ea typeface="Baskerville" panose="02020502070401020303" pitchFamily="18" charset="0"/>
                <a:cs typeface="Lato Light" panose="020F0502020204030203" pitchFamily="34" charset="0"/>
              </a:defRPr>
            </a:lvl1pPr>
          </a:lstStyle>
          <a:p>
            <a:pPr lvl="0"/>
            <a:r>
              <a:rPr lang="fr-FR"/>
              <a:t>Cliquez pour modifier les styles du texte du masque</a:t>
            </a:r>
          </a:p>
        </p:txBody>
      </p:sp>
    </p:spTree>
    <p:extLst>
      <p:ext uri="{BB962C8B-B14F-4D97-AF65-F5344CB8AC3E}">
        <p14:creationId xmlns:p14="http://schemas.microsoft.com/office/powerpoint/2010/main" val="19524173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intro">
    <p:bg>
      <p:bgPr>
        <a:solidFill>
          <a:schemeClr val="accent6"/>
        </a:solidFill>
        <a:effectLst/>
      </p:bgPr>
    </p:bg>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0" name="Espace réservé du texte 9">
            <a:extLst>
              <a:ext uri="{FF2B5EF4-FFF2-40B4-BE49-F238E27FC236}">
                <a16:creationId xmlns:a16="http://schemas.microsoft.com/office/drawing/2014/main" id="{F164610E-94E6-074B-8B5E-D6144B271132}"/>
              </a:ext>
            </a:extLst>
          </p:cNvPr>
          <p:cNvSpPr>
            <a:spLocks noGrp="1"/>
          </p:cNvSpPr>
          <p:nvPr>
            <p:ph type="body" sz="quarter" idx="76"/>
          </p:nvPr>
        </p:nvSpPr>
        <p:spPr>
          <a:xfrm>
            <a:off x="3604591" y="1343415"/>
            <a:ext cx="4956314" cy="4129737"/>
          </a:xfrm>
        </p:spPr>
        <p:txBody>
          <a:bodyPr anchor="ctr">
            <a:noAutofit/>
          </a:bodyPr>
          <a:lstStyle>
            <a:lvl1pPr marL="0" indent="0" algn="l">
              <a:lnSpc>
                <a:spcPct val="100000"/>
              </a:lnSpc>
              <a:buFontTx/>
              <a:buNone/>
              <a:defRPr sz="1463" b="0" i="0">
                <a:solidFill>
                  <a:srgbClr val="F7F2EE"/>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9405EDF7-7433-C74E-B96A-7FEA6F408607}"/>
              </a:ext>
            </a:extLst>
          </p:cNvPr>
          <p:cNvCxnSpPr>
            <a:cxnSpLocks/>
          </p:cNvCxnSpPr>
          <p:nvPr/>
        </p:nvCxnSpPr>
        <p:spPr>
          <a:xfrm>
            <a:off x="3712535" y="5589611"/>
            <a:ext cx="4645854"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5FB1A38-0C2F-3844-88EF-C6BEEC842ECF}"/>
              </a:ext>
            </a:extLst>
          </p:cNvPr>
          <p:cNvCxnSpPr>
            <a:cxnSpLocks/>
          </p:cNvCxnSpPr>
          <p:nvPr/>
        </p:nvCxnSpPr>
        <p:spPr>
          <a:xfrm>
            <a:off x="3712535" y="1223670"/>
            <a:ext cx="4645854"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210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HOTO + TEXTE DROI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48F63A3B-78C7-47BE-AE5E-E10140E04643}" type="slidenum">
              <a:rPr lang="en-US" smtClean="0"/>
              <a:t>‹N°›</a:t>
            </a:fld>
            <a:endParaRPr lang="en-US" dirty="0"/>
          </a:p>
        </p:txBody>
      </p:sp>
      <p:sp>
        <p:nvSpPr>
          <p:cNvPr id="6" name="Espace réservé pour une image  5">
            <a:extLst>
              <a:ext uri="{FF2B5EF4-FFF2-40B4-BE49-F238E27FC236}">
                <a16:creationId xmlns:a16="http://schemas.microsoft.com/office/drawing/2014/main" id="{76E7427C-6E4C-DD41-8EBC-8A95F0446A10}"/>
              </a:ext>
            </a:extLst>
          </p:cNvPr>
          <p:cNvSpPr>
            <a:spLocks noGrp="1"/>
          </p:cNvSpPr>
          <p:nvPr>
            <p:ph type="pic" sz="quarter" idx="25"/>
          </p:nvPr>
        </p:nvSpPr>
        <p:spPr>
          <a:xfrm>
            <a:off x="568328" y="1901825"/>
            <a:ext cx="5089525" cy="3897221"/>
          </a:xfrm>
        </p:spPr>
        <p:txBody>
          <a:bodyPr/>
          <a:lstStyle/>
          <a:p>
            <a:r>
              <a:rPr lang="fr-FR"/>
              <a:t>Cliquez sur l'icône pour ajouter une image</a:t>
            </a:r>
          </a:p>
        </p:txBody>
      </p:sp>
      <p:sp>
        <p:nvSpPr>
          <p:cNvPr id="13" name="Titre 1">
            <a:extLst>
              <a:ext uri="{FF2B5EF4-FFF2-40B4-BE49-F238E27FC236}">
                <a16:creationId xmlns:a16="http://schemas.microsoft.com/office/drawing/2014/main" id="{7371E5F2-73BC-8441-888C-CBF6C15A6E02}"/>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4" name="Espace réservé du texte 7">
            <a:extLst>
              <a:ext uri="{FF2B5EF4-FFF2-40B4-BE49-F238E27FC236}">
                <a16:creationId xmlns:a16="http://schemas.microsoft.com/office/drawing/2014/main" id="{B7E9C61B-1785-B640-BC83-B53D1031D0E0}"/>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5" name="Espace réservé du texte 11">
            <a:extLst>
              <a:ext uri="{FF2B5EF4-FFF2-40B4-BE49-F238E27FC236}">
                <a16:creationId xmlns:a16="http://schemas.microsoft.com/office/drawing/2014/main" id="{948B8221-BE05-3544-A220-C7832CEC8D1A}"/>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16" name="Espace réservé du texte 6">
            <a:extLst>
              <a:ext uri="{FF2B5EF4-FFF2-40B4-BE49-F238E27FC236}">
                <a16:creationId xmlns:a16="http://schemas.microsoft.com/office/drawing/2014/main" id="{AB262E05-7FFE-2540-9206-6E258966E806}"/>
              </a:ext>
            </a:extLst>
          </p:cNvPr>
          <p:cNvSpPr>
            <a:spLocks noGrp="1"/>
          </p:cNvSpPr>
          <p:nvPr>
            <p:ph type="body" sz="quarter" idx="26" hasCustomPrompt="1"/>
          </p:nvPr>
        </p:nvSpPr>
        <p:spPr>
          <a:xfrm>
            <a:off x="5780412" y="1901828"/>
            <a:ext cx="5393052" cy="3915615"/>
          </a:xfrm>
        </p:spPr>
        <p:txBody>
          <a:bodyPr/>
          <a:lstStyle>
            <a:lvl1pPr>
              <a:lnSpc>
                <a:spcPct val="100000"/>
              </a:lnSpc>
              <a:spcAft>
                <a:spcPts val="489"/>
              </a:spcAft>
              <a:buClr>
                <a:schemeClr val="bg1"/>
              </a:buClr>
              <a:defRPr lang="fr-FR" sz="1138"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83163" indent="-107060">
              <a:lnSpc>
                <a:spcPct val="100000"/>
              </a:lnSpc>
              <a:spcAft>
                <a:spcPts val="489"/>
              </a:spcAft>
              <a:buClr>
                <a:schemeClr val="bg1"/>
              </a:buClr>
              <a:tabLst/>
              <a:defRPr sz="1138"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2" name="Espace réservé du texte 5">
            <a:extLst>
              <a:ext uri="{FF2B5EF4-FFF2-40B4-BE49-F238E27FC236}">
                <a16:creationId xmlns:a16="http://schemas.microsoft.com/office/drawing/2014/main" id="{4FF13D37-699D-0244-B8F0-86216CB57662}"/>
              </a:ext>
            </a:extLst>
          </p:cNvPr>
          <p:cNvSpPr>
            <a:spLocks noGrp="1"/>
          </p:cNvSpPr>
          <p:nvPr>
            <p:ph type="body" sz="quarter" idx="24" hasCustomPrompt="1"/>
          </p:nvPr>
        </p:nvSpPr>
        <p:spPr>
          <a:xfrm>
            <a:off x="500787" y="6115239"/>
            <a:ext cx="11212226" cy="36512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18E06A40-AACF-C040-BD27-33E8E34BE312}"/>
              </a:ext>
            </a:extLst>
          </p:cNvPr>
          <p:cNvSpPr>
            <a:spLocks noGrp="1"/>
          </p:cNvSpPr>
          <p:nvPr>
            <p:ph type="ftr" sz="quarter" idx="27"/>
          </p:nvPr>
        </p:nvSpPr>
        <p:spPr/>
        <p:txBody>
          <a:bodyPr/>
          <a:lstStyle/>
          <a:p>
            <a:r>
              <a:rPr lang="fr-FR"/>
              <a:t>Strictly confidential</a:t>
            </a:r>
            <a:endParaRPr lang="fr-FR" dirty="0"/>
          </a:p>
        </p:txBody>
      </p:sp>
      <p:sp>
        <p:nvSpPr>
          <p:cNvPr id="17" name="Espace réservé du texte 5">
            <a:extLst>
              <a:ext uri="{FF2B5EF4-FFF2-40B4-BE49-F238E27FC236}">
                <a16:creationId xmlns:a16="http://schemas.microsoft.com/office/drawing/2014/main" id="{05B7978E-43A3-4ECE-B0F0-530CE7D76C16}"/>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5256284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2 PHOTOS EN HAUT+TEXTE en bas">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34624657-1855-F845-B3E2-AA596F6832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20" name="Espace réservé pour une image  19">
            <a:extLst>
              <a:ext uri="{FF2B5EF4-FFF2-40B4-BE49-F238E27FC236}">
                <a16:creationId xmlns:a16="http://schemas.microsoft.com/office/drawing/2014/main" id="{EC367617-D375-A143-9841-827D5E18099F}"/>
              </a:ext>
            </a:extLst>
          </p:cNvPr>
          <p:cNvSpPr>
            <a:spLocks noGrp="1"/>
          </p:cNvSpPr>
          <p:nvPr>
            <p:ph type="pic" sz="quarter" idx="16"/>
          </p:nvPr>
        </p:nvSpPr>
        <p:spPr>
          <a:xfrm>
            <a:off x="590872" y="1841682"/>
            <a:ext cx="5505129" cy="1742989"/>
          </a:xfrm>
        </p:spPr>
        <p:txBody>
          <a:bodyPr/>
          <a:lstStyle/>
          <a:p>
            <a:r>
              <a:rPr lang="fr-FR"/>
              <a:t>Cliquez sur l'icône pour ajouter une image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24" name="Espace réservé pour une image  19">
            <a:extLst>
              <a:ext uri="{FF2B5EF4-FFF2-40B4-BE49-F238E27FC236}">
                <a16:creationId xmlns:a16="http://schemas.microsoft.com/office/drawing/2014/main" id="{7A338408-A5BC-774F-A2CF-EA65355F4673}"/>
              </a:ext>
            </a:extLst>
          </p:cNvPr>
          <p:cNvSpPr>
            <a:spLocks noGrp="1"/>
          </p:cNvSpPr>
          <p:nvPr>
            <p:ph type="pic" sz="quarter" idx="25"/>
          </p:nvPr>
        </p:nvSpPr>
        <p:spPr>
          <a:xfrm>
            <a:off x="6095999" y="1841682"/>
            <a:ext cx="5504400" cy="1742989"/>
          </a:xfrm>
        </p:spPr>
        <p:txBody>
          <a:bodyPr/>
          <a:lstStyle/>
          <a:p>
            <a:r>
              <a:rPr lang="fr-FR"/>
              <a:t>Cliquez sur l'icône pour ajouter une image</a:t>
            </a: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05809"/>
            <a:ext cx="11212226" cy="37455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1" y="3584575"/>
            <a:ext cx="5505122" cy="432060"/>
          </a:xfrm>
          <a:solidFill>
            <a:schemeClr val="accent1"/>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6085681" y="4055165"/>
            <a:ext cx="8404" cy="17349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2" y="4078460"/>
            <a:ext cx="5121638" cy="1752642"/>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38" name="Espace réservé du texte 9">
            <a:extLst>
              <a:ext uri="{FF2B5EF4-FFF2-40B4-BE49-F238E27FC236}">
                <a16:creationId xmlns:a16="http://schemas.microsoft.com/office/drawing/2014/main" id="{7FE305EC-5372-B645-BC81-9F2CC197B817}"/>
              </a:ext>
            </a:extLst>
          </p:cNvPr>
          <p:cNvSpPr>
            <a:spLocks noGrp="1"/>
          </p:cNvSpPr>
          <p:nvPr>
            <p:ph type="body" sz="quarter" idx="31"/>
          </p:nvPr>
        </p:nvSpPr>
        <p:spPr>
          <a:xfrm>
            <a:off x="6185298" y="4078460"/>
            <a:ext cx="5121638" cy="1752642"/>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39" name="Espace réservé du texte 5">
            <a:extLst>
              <a:ext uri="{FF2B5EF4-FFF2-40B4-BE49-F238E27FC236}">
                <a16:creationId xmlns:a16="http://schemas.microsoft.com/office/drawing/2014/main" id="{F483D662-D234-B940-AB13-2EDA51D82627}"/>
              </a:ext>
            </a:extLst>
          </p:cNvPr>
          <p:cNvSpPr>
            <a:spLocks noGrp="1"/>
          </p:cNvSpPr>
          <p:nvPr>
            <p:ph type="body" sz="quarter" idx="32" hasCustomPrompt="1"/>
          </p:nvPr>
        </p:nvSpPr>
        <p:spPr>
          <a:xfrm>
            <a:off x="6095638" y="3584575"/>
            <a:ext cx="5505122" cy="432060"/>
          </a:xfrm>
          <a:solidFill>
            <a:schemeClr val="accent2"/>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27" name="Espace réservé du texte 5">
            <a:extLst>
              <a:ext uri="{FF2B5EF4-FFF2-40B4-BE49-F238E27FC236}">
                <a16:creationId xmlns:a16="http://schemas.microsoft.com/office/drawing/2014/main" id="{C4213934-85FB-4222-B30C-EF214945D5AB}"/>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6665387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2 Pictos ">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0E8E5B58-AEC2-BC4D-BECF-1C27AE3C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15" name="Titre 1">
            <a:extLst>
              <a:ext uri="{FF2B5EF4-FFF2-40B4-BE49-F238E27FC236}">
                <a16:creationId xmlns:a16="http://schemas.microsoft.com/office/drawing/2014/main" id="{5A41B960-780A-DC42-87B8-AF420CD2B7C2}"/>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16" name="Espace réservé du texte 7">
            <a:extLst>
              <a:ext uri="{FF2B5EF4-FFF2-40B4-BE49-F238E27FC236}">
                <a16:creationId xmlns:a16="http://schemas.microsoft.com/office/drawing/2014/main" id="{9FAC682E-6E7B-E749-BCBC-D4D64844104E}"/>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7" name="Espace réservé du texte 11">
            <a:extLst>
              <a:ext uri="{FF2B5EF4-FFF2-40B4-BE49-F238E27FC236}">
                <a16:creationId xmlns:a16="http://schemas.microsoft.com/office/drawing/2014/main" id="{AF60C4C5-4BF8-FF4C-849F-BBAAA8826D14}"/>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0" name="Espace réservé du texte 5">
            <a:extLst>
              <a:ext uri="{FF2B5EF4-FFF2-40B4-BE49-F238E27FC236}">
                <a16:creationId xmlns:a16="http://schemas.microsoft.com/office/drawing/2014/main" id="{B81A5046-9B1F-1E4A-9BF8-5BE4252BC520}"/>
              </a:ext>
            </a:extLst>
          </p:cNvPr>
          <p:cNvSpPr>
            <a:spLocks noGrp="1"/>
          </p:cNvSpPr>
          <p:nvPr>
            <p:ph type="body" sz="quarter" idx="24" hasCustomPrompt="1"/>
          </p:nvPr>
        </p:nvSpPr>
        <p:spPr>
          <a:xfrm>
            <a:off x="500787" y="6105809"/>
            <a:ext cx="11212226" cy="374556"/>
          </a:xfrm>
        </p:spPr>
        <p:txBody>
          <a:bodyPr anchor="b">
            <a:noAutofit/>
          </a:bodyPr>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7" name="Espace réservé du pied de page 6">
            <a:extLst>
              <a:ext uri="{FF2B5EF4-FFF2-40B4-BE49-F238E27FC236}">
                <a16:creationId xmlns:a16="http://schemas.microsoft.com/office/drawing/2014/main" id="{AF302972-DC42-EA44-9749-CA7FA153C3E8}"/>
              </a:ext>
            </a:extLst>
          </p:cNvPr>
          <p:cNvSpPr>
            <a:spLocks noGrp="1"/>
          </p:cNvSpPr>
          <p:nvPr>
            <p:ph type="ftr" sz="quarter" idx="25"/>
          </p:nvPr>
        </p:nvSpPr>
        <p:spPr/>
        <p:txBody>
          <a:bodyPr/>
          <a:lstStyle/>
          <a:p>
            <a:r>
              <a:rPr lang="fr-FR"/>
              <a:t>Strictly confidential</a:t>
            </a:r>
            <a:endParaRPr lang="fr-FR" dirty="0"/>
          </a:p>
        </p:txBody>
      </p:sp>
      <p:sp>
        <p:nvSpPr>
          <p:cNvPr id="21" name="Espace réservé du texte 5">
            <a:extLst>
              <a:ext uri="{FF2B5EF4-FFF2-40B4-BE49-F238E27FC236}">
                <a16:creationId xmlns:a16="http://schemas.microsoft.com/office/drawing/2014/main" id="{2F534456-C25A-B644-B268-4073B880808A}"/>
              </a:ext>
            </a:extLst>
          </p:cNvPr>
          <p:cNvSpPr>
            <a:spLocks noGrp="1"/>
          </p:cNvSpPr>
          <p:nvPr>
            <p:ph type="body" sz="quarter" idx="27" hasCustomPrompt="1"/>
          </p:nvPr>
        </p:nvSpPr>
        <p:spPr>
          <a:xfrm>
            <a:off x="588961" y="3038731"/>
            <a:ext cx="5505122" cy="432060"/>
          </a:xfrm>
          <a:solidFill>
            <a:schemeClr val="accent1"/>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cxnSp>
        <p:nvCxnSpPr>
          <p:cNvPr id="22" name="Connecteur droit 21">
            <a:extLst>
              <a:ext uri="{FF2B5EF4-FFF2-40B4-BE49-F238E27FC236}">
                <a16:creationId xmlns:a16="http://schemas.microsoft.com/office/drawing/2014/main" id="{9CDAFF1A-986A-674E-A2D7-4CF2CAF715CF}"/>
              </a:ext>
            </a:extLst>
          </p:cNvPr>
          <p:cNvCxnSpPr>
            <a:cxnSpLocks/>
          </p:cNvCxnSpPr>
          <p:nvPr/>
        </p:nvCxnSpPr>
        <p:spPr>
          <a:xfrm>
            <a:off x="6085681" y="3593673"/>
            <a:ext cx="0" cy="209275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Espace réservé du texte 9">
            <a:extLst>
              <a:ext uri="{FF2B5EF4-FFF2-40B4-BE49-F238E27FC236}">
                <a16:creationId xmlns:a16="http://schemas.microsoft.com/office/drawing/2014/main" id="{9144BF8F-99F8-D345-BEFB-942DEA7F7A17}"/>
              </a:ext>
            </a:extLst>
          </p:cNvPr>
          <p:cNvSpPr>
            <a:spLocks noGrp="1"/>
          </p:cNvSpPr>
          <p:nvPr>
            <p:ph type="body" sz="quarter" idx="30"/>
          </p:nvPr>
        </p:nvSpPr>
        <p:spPr>
          <a:xfrm>
            <a:off x="682712" y="3643425"/>
            <a:ext cx="5121638" cy="1965258"/>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24" name="Espace réservé du texte 9">
            <a:extLst>
              <a:ext uri="{FF2B5EF4-FFF2-40B4-BE49-F238E27FC236}">
                <a16:creationId xmlns:a16="http://schemas.microsoft.com/office/drawing/2014/main" id="{A4A4A3D5-7C0D-4D4A-A0AB-D7C12CFD7021}"/>
              </a:ext>
            </a:extLst>
          </p:cNvPr>
          <p:cNvSpPr>
            <a:spLocks noGrp="1"/>
          </p:cNvSpPr>
          <p:nvPr>
            <p:ph type="body" sz="quarter" idx="31"/>
          </p:nvPr>
        </p:nvSpPr>
        <p:spPr>
          <a:xfrm>
            <a:off x="6185298" y="3643425"/>
            <a:ext cx="5121638" cy="1965258"/>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7EA9BEC1-5BE6-8A47-B715-115531A33DE8}"/>
              </a:ext>
            </a:extLst>
          </p:cNvPr>
          <p:cNvSpPr>
            <a:spLocks noGrp="1"/>
          </p:cNvSpPr>
          <p:nvPr>
            <p:ph type="body" sz="quarter" idx="32" hasCustomPrompt="1"/>
          </p:nvPr>
        </p:nvSpPr>
        <p:spPr>
          <a:xfrm>
            <a:off x="6095638" y="3038731"/>
            <a:ext cx="5505122" cy="432060"/>
          </a:xfrm>
          <a:solidFill>
            <a:schemeClr val="accent2"/>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3" name="Espace réservé pour une image  2">
            <a:extLst>
              <a:ext uri="{FF2B5EF4-FFF2-40B4-BE49-F238E27FC236}">
                <a16:creationId xmlns:a16="http://schemas.microsoft.com/office/drawing/2014/main" id="{5926F3D2-DFA1-174C-8755-3C38E2C5E60E}"/>
              </a:ext>
            </a:extLst>
          </p:cNvPr>
          <p:cNvSpPr>
            <a:spLocks noGrp="1"/>
          </p:cNvSpPr>
          <p:nvPr>
            <p:ph type="pic" sz="quarter" idx="33" hasCustomPrompt="1"/>
          </p:nvPr>
        </p:nvSpPr>
        <p:spPr>
          <a:xfrm>
            <a:off x="2782958" y="1892827"/>
            <a:ext cx="954158" cy="954157"/>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7" name="Espace réservé pour une image  2">
            <a:extLst>
              <a:ext uri="{FF2B5EF4-FFF2-40B4-BE49-F238E27FC236}">
                <a16:creationId xmlns:a16="http://schemas.microsoft.com/office/drawing/2014/main" id="{D5F669E4-6718-6B43-89E2-7E87C1DB46E1}"/>
              </a:ext>
            </a:extLst>
          </p:cNvPr>
          <p:cNvSpPr>
            <a:spLocks noGrp="1"/>
          </p:cNvSpPr>
          <p:nvPr>
            <p:ph type="pic" sz="quarter" idx="34" hasCustomPrompt="1"/>
          </p:nvPr>
        </p:nvSpPr>
        <p:spPr>
          <a:xfrm>
            <a:off x="8287646" y="1892827"/>
            <a:ext cx="954158" cy="954157"/>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26" name="Espace réservé du texte 5">
            <a:extLst>
              <a:ext uri="{FF2B5EF4-FFF2-40B4-BE49-F238E27FC236}">
                <a16:creationId xmlns:a16="http://schemas.microsoft.com/office/drawing/2014/main" id="{3D7202F3-BE66-4D73-A429-297039B4ED6A}"/>
              </a:ext>
            </a:extLst>
          </p:cNvPr>
          <p:cNvSpPr>
            <a:spLocks noGrp="1"/>
          </p:cNvSpPr>
          <p:nvPr>
            <p:ph type="body" sz="quarter" idx="35"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48026167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s x4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2"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25466" y="1058207"/>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8813FE4D-D35B-4AA6-8DFE-B2DB536F156E}"/>
              </a:ext>
            </a:extLst>
          </p:cNvPr>
          <p:cNvSpPr>
            <a:spLocks noGrp="1"/>
          </p:cNvSpPr>
          <p:nvPr>
            <p:ph type="pic" sz="quarter" idx="14" hasCustomPrompt="1"/>
          </p:nvPr>
        </p:nvSpPr>
        <p:spPr>
          <a:xfrm>
            <a:off x="3418614" y="1058207"/>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7" name="Picture Placeholder 2">
            <a:extLst>
              <a:ext uri="{FF2B5EF4-FFF2-40B4-BE49-F238E27FC236}">
                <a16:creationId xmlns:a16="http://schemas.microsoft.com/office/drawing/2014/main" id="{FC35C8DF-AD65-461A-9884-5597A102832C}"/>
              </a:ext>
            </a:extLst>
          </p:cNvPr>
          <p:cNvSpPr>
            <a:spLocks noGrp="1"/>
          </p:cNvSpPr>
          <p:nvPr>
            <p:ph type="pic" sz="quarter" idx="15" hasCustomPrompt="1"/>
          </p:nvPr>
        </p:nvSpPr>
        <p:spPr>
          <a:xfrm>
            <a:off x="6311763" y="1058207"/>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F513B22D-62F5-4185-B518-E47D24D2AE09}"/>
              </a:ext>
            </a:extLst>
          </p:cNvPr>
          <p:cNvSpPr>
            <a:spLocks noGrp="1"/>
          </p:cNvSpPr>
          <p:nvPr>
            <p:ph type="pic" sz="quarter" idx="16" hasCustomPrompt="1"/>
          </p:nvPr>
        </p:nvSpPr>
        <p:spPr>
          <a:xfrm>
            <a:off x="9204912" y="1058207"/>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4BCF9F33-EC25-464D-85B3-F6BDA3A864B8}"/>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4B1DF3AF-5D26-4E04-939C-629A13EF8FB8}"/>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2" name="Freeform 6">
              <a:extLst>
                <a:ext uri="{FF2B5EF4-FFF2-40B4-BE49-F238E27FC236}">
                  <a16:creationId xmlns:a16="http://schemas.microsoft.com/office/drawing/2014/main" id="{7BBED95C-BC68-4EC5-8C1E-40BF83893AC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7">
              <a:extLst>
                <a:ext uri="{FF2B5EF4-FFF2-40B4-BE49-F238E27FC236}">
                  <a16:creationId xmlns:a16="http://schemas.microsoft.com/office/drawing/2014/main" id="{0E8F3085-4B86-40BA-A94F-2BEF1661889E}"/>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4147A0D9-FCA9-4F98-A06C-B0F5A73E05DD}"/>
              </a:ext>
            </a:extLst>
          </p:cNvPr>
          <p:cNvSpPr>
            <a:spLocks noGrp="1"/>
          </p:cNvSpPr>
          <p:nvPr>
            <p:ph type="dt" sz="half" idx="17"/>
          </p:nvPr>
        </p:nvSpPr>
        <p:spPr/>
        <p:txBody>
          <a:bodyPr/>
          <a:lstStyle/>
          <a:p>
            <a:endParaRPr lang="fr-FR" dirty="0"/>
          </a:p>
        </p:txBody>
      </p:sp>
      <p:sp>
        <p:nvSpPr>
          <p:cNvPr id="5" name="Footer Placeholder 4">
            <a:extLst>
              <a:ext uri="{FF2B5EF4-FFF2-40B4-BE49-F238E27FC236}">
                <a16:creationId xmlns:a16="http://schemas.microsoft.com/office/drawing/2014/main" id="{C8AC2D82-1919-403F-8BEB-B6FBC905941E}"/>
              </a:ext>
            </a:extLst>
          </p:cNvPr>
          <p:cNvSpPr>
            <a:spLocks noGrp="1"/>
          </p:cNvSpPr>
          <p:nvPr>
            <p:ph type="ftr" sz="quarter" idx="18"/>
          </p:nvPr>
        </p:nvSpPr>
        <p:spPr/>
        <p:txBody>
          <a:bodyPr/>
          <a:lstStyle/>
          <a:p>
            <a:r>
              <a:rPr lang="fr-FR"/>
              <a:t>Strictly confidential</a:t>
            </a:r>
            <a:endParaRPr lang="fr-FR" dirty="0"/>
          </a:p>
        </p:txBody>
      </p:sp>
    </p:spTree>
    <p:extLst>
      <p:ext uri="{BB962C8B-B14F-4D97-AF65-F5344CB8AC3E}">
        <p14:creationId xmlns:p14="http://schemas.microsoft.com/office/powerpoint/2010/main" val="366593463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2_2 PHOTOS EN HAUT+TEXTE en bas">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DE9D9AD6-EE40-E540-B8CB-25591A6D59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2" y="3584575"/>
            <a:ext cx="3672000" cy="432060"/>
          </a:xfrm>
          <a:solidFill>
            <a:schemeClr val="accent1"/>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4257595" y="4160355"/>
            <a:ext cx="8404" cy="162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3" y="4189273"/>
            <a:ext cx="3578250" cy="1569667"/>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0" name="Espace réservé pour une image  19">
            <a:extLst>
              <a:ext uri="{FF2B5EF4-FFF2-40B4-BE49-F238E27FC236}">
                <a16:creationId xmlns:a16="http://schemas.microsoft.com/office/drawing/2014/main" id="{7B0AC51A-49F6-0D4F-B49E-5A5F84B6FEA6}"/>
              </a:ext>
            </a:extLst>
          </p:cNvPr>
          <p:cNvSpPr>
            <a:spLocks noGrp="1"/>
          </p:cNvSpPr>
          <p:nvPr>
            <p:ph type="pic" sz="quarter" idx="16"/>
          </p:nvPr>
        </p:nvSpPr>
        <p:spPr>
          <a:xfrm>
            <a:off x="590868" y="1842273"/>
            <a:ext cx="3672000" cy="1746000"/>
          </a:xfrm>
        </p:spPr>
        <p:txBody>
          <a:bodyPr/>
          <a:lstStyle/>
          <a:p>
            <a:r>
              <a:rPr lang="fr-FR"/>
              <a:t>Cliquez sur l'icône pour ajouter une image</a:t>
            </a:r>
            <a:endParaRPr lang="fr-FR" dirty="0"/>
          </a:p>
        </p:txBody>
      </p:sp>
      <p:sp>
        <p:nvSpPr>
          <p:cNvPr id="41" name="Espace réservé pour une image  19">
            <a:extLst>
              <a:ext uri="{FF2B5EF4-FFF2-40B4-BE49-F238E27FC236}">
                <a16:creationId xmlns:a16="http://schemas.microsoft.com/office/drawing/2014/main" id="{9C3EFD45-E95F-4640-BBEE-4C1BE915EFC1}"/>
              </a:ext>
            </a:extLst>
          </p:cNvPr>
          <p:cNvSpPr>
            <a:spLocks noGrp="1"/>
          </p:cNvSpPr>
          <p:nvPr>
            <p:ph type="pic" sz="quarter" idx="33"/>
          </p:nvPr>
        </p:nvSpPr>
        <p:spPr>
          <a:xfrm>
            <a:off x="7927456" y="1842274"/>
            <a:ext cx="3672000" cy="1746000"/>
          </a:xfrm>
        </p:spPr>
        <p:txBody>
          <a:bodyPr/>
          <a:lstStyle/>
          <a:p>
            <a:r>
              <a:rPr lang="fr-FR"/>
              <a:t>Cliquez sur l'icône pour ajouter une image</a:t>
            </a:r>
            <a:endParaRPr lang="fr-FR" dirty="0"/>
          </a:p>
        </p:txBody>
      </p:sp>
      <p:sp>
        <p:nvSpPr>
          <p:cNvPr id="42" name="Espace réservé pour une image  19">
            <a:extLst>
              <a:ext uri="{FF2B5EF4-FFF2-40B4-BE49-F238E27FC236}">
                <a16:creationId xmlns:a16="http://schemas.microsoft.com/office/drawing/2014/main" id="{B502D6DF-AACB-6940-9C59-F345FC2AB0D8}"/>
              </a:ext>
            </a:extLst>
          </p:cNvPr>
          <p:cNvSpPr>
            <a:spLocks noGrp="1"/>
          </p:cNvSpPr>
          <p:nvPr>
            <p:ph type="pic" sz="quarter" idx="25"/>
          </p:nvPr>
        </p:nvSpPr>
        <p:spPr>
          <a:xfrm>
            <a:off x="4262549" y="1842274"/>
            <a:ext cx="3672000" cy="1746000"/>
          </a:xfrm>
        </p:spPr>
        <p:txBody>
          <a:bodyPr/>
          <a:lstStyle/>
          <a:p>
            <a:r>
              <a:rPr lang="fr-FR"/>
              <a:t>Cliquez sur l'icône pour ajouter une image</a:t>
            </a:r>
            <a:endParaRPr lang="fr-FR" dirty="0"/>
          </a:p>
        </p:txBody>
      </p:sp>
      <p:sp>
        <p:nvSpPr>
          <p:cNvPr id="44" name="Espace réservé du texte 5">
            <a:extLst>
              <a:ext uri="{FF2B5EF4-FFF2-40B4-BE49-F238E27FC236}">
                <a16:creationId xmlns:a16="http://schemas.microsoft.com/office/drawing/2014/main" id="{F51B7DD1-2683-C74F-AFE2-2802D27BBC6F}"/>
              </a:ext>
            </a:extLst>
          </p:cNvPr>
          <p:cNvSpPr>
            <a:spLocks noGrp="1"/>
          </p:cNvSpPr>
          <p:nvPr>
            <p:ph type="body" sz="quarter" idx="34" hasCustomPrompt="1"/>
          </p:nvPr>
        </p:nvSpPr>
        <p:spPr>
          <a:xfrm>
            <a:off x="4259706" y="3584575"/>
            <a:ext cx="3672000" cy="432060"/>
          </a:xfrm>
          <a:solidFill>
            <a:schemeClr val="accent2"/>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45" name="Espace réservé du texte 9">
            <a:extLst>
              <a:ext uri="{FF2B5EF4-FFF2-40B4-BE49-F238E27FC236}">
                <a16:creationId xmlns:a16="http://schemas.microsoft.com/office/drawing/2014/main" id="{A2F9B36E-603F-C843-B59F-0A25F5C2523E}"/>
              </a:ext>
            </a:extLst>
          </p:cNvPr>
          <p:cNvSpPr>
            <a:spLocks noGrp="1"/>
          </p:cNvSpPr>
          <p:nvPr>
            <p:ph type="body" sz="quarter" idx="35"/>
          </p:nvPr>
        </p:nvSpPr>
        <p:spPr>
          <a:xfrm>
            <a:off x="4367744" y="4189273"/>
            <a:ext cx="3578250" cy="1569667"/>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6" name="Espace réservé du texte 5">
            <a:extLst>
              <a:ext uri="{FF2B5EF4-FFF2-40B4-BE49-F238E27FC236}">
                <a16:creationId xmlns:a16="http://schemas.microsoft.com/office/drawing/2014/main" id="{19A98B92-22D2-3641-8113-10E669C74F29}"/>
              </a:ext>
            </a:extLst>
          </p:cNvPr>
          <p:cNvSpPr>
            <a:spLocks noGrp="1"/>
          </p:cNvSpPr>
          <p:nvPr>
            <p:ph type="body" sz="quarter" idx="36" hasCustomPrompt="1"/>
          </p:nvPr>
        </p:nvSpPr>
        <p:spPr>
          <a:xfrm>
            <a:off x="7928761" y="3584575"/>
            <a:ext cx="3672000" cy="432060"/>
          </a:xfrm>
          <a:solidFill>
            <a:schemeClr val="accent3"/>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47" name="Espace réservé du texte 9">
            <a:extLst>
              <a:ext uri="{FF2B5EF4-FFF2-40B4-BE49-F238E27FC236}">
                <a16:creationId xmlns:a16="http://schemas.microsoft.com/office/drawing/2014/main" id="{52AC8624-A59C-B546-BAE1-358820327C55}"/>
              </a:ext>
            </a:extLst>
          </p:cNvPr>
          <p:cNvSpPr>
            <a:spLocks noGrp="1"/>
          </p:cNvSpPr>
          <p:nvPr>
            <p:ph type="body" sz="quarter" idx="37"/>
          </p:nvPr>
        </p:nvSpPr>
        <p:spPr>
          <a:xfrm>
            <a:off x="8045969" y="4189273"/>
            <a:ext cx="3578250" cy="1569667"/>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cxnSp>
        <p:nvCxnSpPr>
          <p:cNvPr id="49" name="Connecteur droit 48">
            <a:extLst>
              <a:ext uri="{FF2B5EF4-FFF2-40B4-BE49-F238E27FC236}">
                <a16:creationId xmlns:a16="http://schemas.microsoft.com/office/drawing/2014/main" id="{0F96F0A0-4C58-1A43-9CC8-D973C9484ED9}"/>
              </a:ext>
            </a:extLst>
          </p:cNvPr>
          <p:cNvCxnSpPr>
            <a:cxnSpLocks/>
          </p:cNvCxnSpPr>
          <p:nvPr/>
        </p:nvCxnSpPr>
        <p:spPr>
          <a:xfrm flipH="1">
            <a:off x="7931716" y="4160355"/>
            <a:ext cx="8404" cy="162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Espace réservé du texte 5">
            <a:extLst>
              <a:ext uri="{FF2B5EF4-FFF2-40B4-BE49-F238E27FC236}">
                <a16:creationId xmlns:a16="http://schemas.microsoft.com/office/drawing/2014/main" id="{F8861A6C-8B28-4534-8DC6-5FCA25D084DF}"/>
              </a:ext>
            </a:extLst>
          </p:cNvPr>
          <p:cNvSpPr>
            <a:spLocks noGrp="1"/>
          </p:cNvSpPr>
          <p:nvPr>
            <p:ph type="body" sz="quarter" idx="38"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4243529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2 PHOTOS EN HAUT+TEXTE en bas">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DE9D9AD6-EE40-E540-B8CB-25591A6D59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14545"/>
            <a:ext cx="11212226" cy="365820"/>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2" y="3041883"/>
            <a:ext cx="3672000" cy="432060"/>
          </a:xfrm>
          <a:solidFill>
            <a:schemeClr val="accent1"/>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4257595" y="3617663"/>
            <a:ext cx="8404" cy="2016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3" y="3646577"/>
            <a:ext cx="3578250" cy="1962106"/>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4" name="Espace réservé du texte 5">
            <a:extLst>
              <a:ext uri="{FF2B5EF4-FFF2-40B4-BE49-F238E27FC236}">
                <a16:creationId xmlns:a16="http://schemas.microsoft.com/office/drawing/2014/main" id="{F51B7DD1-2683-C74F-AFE2-2802D27BBC6F}"/>
              </a:ext>
            </a:extLst>
          </p:cNvPr>
          <p:cNvSpPr>
            <a:spLocks noGrp="1"/>
          </p:cNvSpPr>
          <p:nvPr>
            <p:ph type="body" sz="quarter" idx="34" hasCustomPrompt="1"/>
          </p:nvPr>
        </p:nvSpPr>
        <p:spPr>
          <a:xfrm>
            <a:off x="4259706" y="3041883"/>
            <a:ext cx="3672000" cy="432060"/>
          </a:xfrm>
          <a:solidFill>
            <a:schemeClr val="accent2"/>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45" name="Espace réservé du texte 9">
            <a:extLst>
              <a:ext uri="{FF2B5EF4-FFF2-40B4-BE49-F238E27FC236}">
                <a16:creationId xmlns:a16="http://schemas.microsoft.com/office/drawing/2014/main" id="{A2F9B36E-603F-C843-B59F-0A25F5C2523E}"/>
              </a:ext>
            </a:extLst>
          </p:cNvPr>
          <p:cNvSpPr>
            <a:spLocks noGrp="1"/>
          </p:cNvSpPr>
          <p:nvPr>
            <p:ph type="body" sz="quarter" idx="35"/>
          </p:nvPr>
        </p:nvSpPr>
        <p:spPr>
          <a:xfrm>
            <a:off x="4367744" y="3646577"/>
            <a:ext cx="3578250" cy="1962106"/>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6" name="Espace réservé du texte 5">
            <a:extLst>
              <a:ext uri="{FF2B5EF4-FFF2-40B4-BE49-F238E27FC236}">
                <a16:creationId xmlns:a16="http://schemas.microsoft.com/office/drawing/2014/main" id="{19A98B92-22D2-3641-8113-10E669C74F29}"/>
              </a:ext>
            </a:extLst>
          </p:cNvPr>
          <p:cNvSpPr>
            <a:spLocks noGrp="1"/>
          </p:cNvSpPr>
          <p:nvPr>
            <p:ph type="body" sz="quarter" idx="36" hasCustomPrompt="1"/>
          </p:nvPr>
        </p:nvSpPr>
        <p:spPr>
          <a:xfrm>
            <a:off x="7928761" y="3041883"/>
            <a:ext cx="3672000" cy="432060"/>
          </a:xfrm>
          <a:solidFill>
            <a:schemeClr val="accent3"/>
          </a:solidFill>
        </p:spPr>
        <p:txBody>
          <a:bodyPr lIns="180000" anchor="ctr">
            <a:normAutofit/>
          </a:bodyPr>
          <a:lstStyle>
            <a:lvl1pPr marL="0" indent="0" algn="l">
              <a:buFontTx/>
              <a:buNone/>
              <a:defRPr kumimoji="0" lang="fr-FR" sz="1625" b="0" i="0" u="none" strike="noStrike" kern="1200" cap="none" spc="0" normalizeH="0" baseline="0" dirty="0" smtClean="0">
                <a:ln>
                  <a:noFill/>
                </a:ln>
                <a:solidFill>
                  <a:srgbClr val="FFFFFF"/>
                </a:solidFill>
                <a:effectLst/>
                <a:uLnTx/>
                <a:uFillTx/>
                <a:latin typeface="Lato-Light"/>
                <a:ea typeface="+mn-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Titre</a:t>
            </a:r>
          </a:p>
        </p:txBody>
      </p:sp>
      <p:sp>
        <p:nvSpPr>
          <p:cNvPr id="47" name="Espace réservé du texte 9">
            <a:extLst>
              <a:ext uri="{FF2B5EF4-FFF2-40B4-BE49-F238E27FC236}">
                <a16:creationId xmlns:a16="http://schemas.microsoft.com/office/drawing/2014/main" id="{52AC8624-A59C-B546-BAE1-358820327C55}"/>
              </a:ext>
            </a:extLst>
          </p:cNvPr>
          <p:cNvSpPr>
            <a:spLocks noGrp="1"/>
          </p:cNvSpPr>
          <p:nvPr>
            <p:ph type="body" sz="quarter" idx="37"/>
          </p:nvPr>
        </p:nvSpPr>
        <p:spPr>
          <a:xfrm>
            <a:off x="8045969" y="3646577"/>
            <a:ext cx="3578250" cy="1962106"/>
          </a:xfrm>
        </p:spPr>
        <p:txBody>
          <a:bodyPr>
            <a:noAutofit/>
          </a:bodyPr>
          <a:lstStyle>
            <a:lvl1pPr marL="0" indent="0">
              <a:buFontTx/>
              <a:buNone/>
              <a:defRPr lang="fr-FR" sz="1138" b="0" i="0" kern="1200" spc="9"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cxnSp>
        <p:nvCxnSpPr>
          <p:cNvPr id="49" name="Connecteur droit 48">
            <a:extLst>
              <a:ext uri="{FF2B5EF4-FFF2-40B4-BE49-F238E27FC236}">
                <a16:creationId xmlns:a16="http://schemas.microsoft.com/office/drawing/2014/main" id="{0F96F0A0-4C58-1A43-9CC8-D973C9484ED9}"/>
              </a:ext>
            </a:extLst>
          </p:cNvPr>
          <p:cNvCxnSpPr>
            <a:cxnSpLocks/>
          </p:cNvCxnSpPr>
          <p:nvPr/>
        </p:nvCxnSpPr>
        <p:spPr>
          <a:xfrm flipH="1">
            <a:off x="7931716" y="3617663"/>
            <a:ext cx="8404" cy="2016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Espace réservé pour une image  2">
            <a:extLst>
              <a:ext uri="{FF2B5EF4-FFF2-40B4-BE49-F238E27FC236}">
                <a16:creationId xmlns:a16="http://schemas.microsoft.com/office/drawing/2014/main" id="{EE35C023-9A02-1A4E-A516-3F65459D7453}"/>
              </a:ext>
            </a:extLst>
          </p:cNvPr>
          <p:cNvSpPr>
            <a:spLocks noGrp="1"/>
          </p:cNvSpPr>
          <p:nvPr>
            <p:ph type="pic" sz="quarter" idx="33" hasCustomPrompt="1"/>
          </p:nvPr>
        </p:nvSpPr>
        <p:spPr>
          <a:xfrm>
            <a:off x="1947883" y="1892827"/>
            <a:ext cx="954158" cy="954157"/>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3" name="Espace réservé pour une image  2">
            <a:extLst>
              <a:ext uri="{FF2B5EF4-FFF2-40B4-BE49-F238E27FC236}">
                <a16:creationId xmlns:a16="http://schemas.microsoft.com/office/drawing/2014/main" id="{8D149F0C-8B91-BD4E-8F06-4B34A8C7CC5E}"/>
              </a:ext>
            </a:extLst>
          </p:cNvPr>
          <p:cNvSpPr>
            <a:spLocks noGrp="1"/>
          </p:cNvSpPr>
          <p:nvPr>
            <p:ph type="pic" sz="quarter" idx="38" hasCustomPrompt="1"/>
          </p:nvPr>
        </p:nvSpPr>
        <p:spPr>
          <a:xfrm>
            <a:off x="5618628" y="1892827"/>
            <a:ext cx="954158" cy="954157"/>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4" name="Espace réservé pour une image  2">
            <a:extLst>
              <a:ext uri="{FF2B5EF4-FFF2-40B4-BE49-F238E27FC236}">
                <a16:creationId xmlns:a16="http://schemas.microsoft.com/office/drawing/2014/main" id="{6132D294-51D6-7A4C-AFC0-5D56F72E569B}"/>
              </a:ext>
            </a:extLst>
          </p:cNvPr>
          <p:cNvSpPr>
            <a:spLocks noGrp="1"/>
          </p:cNvSpPr>
          <p:nvPr>
            <p:ph type="pic" sz="quarter" idx="39" hasCustomPrompt="1"/>
          </p:nvPr>
        </p:nvSpPr>
        <p:spPr>
          <a:xfrm>
            <a:off x="9287683" y="1892827"/>
            <a:ext cx="954158" cy="954157"/>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24" name="Espace réservé du texte 5">
            <a:extLst>
              <a:ext uri="{FF2B5EF4-FFF2-40B4-BE49-F238E27FC236}">
                <a16:creationId xmlns:a16="http://schemas.microsoft.com/office/drawing/2014/main" id="{48C0C264-5B2C-43C3-AE5D-CEE18B37DA2F}"/>
              </a:ext>
            </a:extLst>
          </p:cNvPr>
          <p:cNvSpPr>
            <a:spLocks noGrp="1"/>
          </p:cNvSpPr>
          <p:nvPr>
            <p:ph type="body" sz="quarter" idx="40"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673276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 photos + 3 blocs + chiffres">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contenu 10">
            <a:extLst>
              <a:ext uri="{FF2B5EF4-FFF2-40B4-BE49-F238E27FC236}">
                <a16:creationId xmlns:a16="http://schemas.microsoft.com/office/drawing/2014/main" id="{3E79C1E0-940C-1A47-B231-8408024F6A2E}"/>
              </a:ext>
            </a:extLst>
          </p:cNvPr>
          <p:cNvSpPr>
            <a:spLocks noGrp="1"/>
          </p:cNvSpPr>
          <p:nvPr>
            <p:ph sz="quarter" idx="17"/>
          </p:nvPr>
        </p:nvSpPr>
        <p:spPr>
          <a:xfrm>
            <a:off x="6077572" y="2049266"/>
            <a:ext cx="5126830"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44" name="Espace réservé du contenu 10">
            <a:extLst>
              <a:ext uri="{FF2B5EF4-FFF2-40B4-BE49-F238E27FC236}">
                <a16:creationId xmlns:a16="http://schemas.microsoft.com/office/drawing/2014/main" id="{1C767546-031C-8840-A222-DD808BDE3AAD}"/>
              </a:ext>
            </a:extLst>
          </p:cNvPr>
          <p:cNvSpPr>
            <a:spLocks noGrp="1"/>
          </p:cNvSpPr>
          <p:nvPr>
            <p:ph sz="quarter" idx="19"/>
          </p:nvPr>
        </p:nvSpPr>
        <p:spPr>
          <a:xfrm>
            <a:off x="6077572" y="3360537"/>
            <a:ext cx="5126830"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grpSp>
        <p:nvGrpSpPr>
          <p:cNvPr id="3" name="Groupe 2">
            <a:extLst>
              <a:ext uri="{FF2B5EF4-FFF2-40B4-BE49-F238E27FC236}">
                <a16:creationId xmlns:a16="http://schemas.microsoft.com/office/drawing/2014/main" id="{37EB7B4B-6227-A44C-B0F8-50CFA8A0BF37}"/>
              </a:ext>
            </a:extLst>
          </p:cNvPr>
          <p:cNvGrpSpPr/>
          <p:nvPr/>
        </p:nvGrpSpPr>
        <p:grpSpPr>
          <a:xfrm>
            <a:off x="6077572" y="3148921"/>
            <a:ext cx="5126830" cy="1381372"/>
            <a:chOff x="4294718" y="3196546"/>
            <a:chExt cx="6909684" cy="1381372"/>
          </a:xfrm>
        </p:grpSpPr>
        <p:sp>
          <p:nvSpPr>
            <p:cNvPr id="36" name="object 12">
              <a:extLst>
                <a:ext uri="{FF2B5EF4-FFF2-40B4-BE49-F238E27FC236}">
                  <a16:creationId xmlns:a16="http://schemas.microsoft.com/office/drawing/2014/main" id="{15329793-4DF0-C24D-9F75-D8F8EA20FAB2}"/>
                </a:ext>
              </a:extLst>
            </p:cNvPr>
            <p:cNvSpPr/>
            <p:nvPr userDrawn="1"/>
          </p:nvSpPr>
          <p:spPr>
            <a:xfrm flipV="1">
              <a:off x="4294718" y="31965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45" name="object 12">
              <a:extLst>
                <a:ext uri="{FF2B5EF4-FFF2-40B4-BE49-F238E27FC236}">
                  <a16:creationId xmlns:a16="http://schemas.microsoft.com/office/drawing/2014/main" id="{CECBA16F-C859-6D48-887A-F7F6A8704C73}"/>
                </a:ext>
              </a:extLst>
            </p:cNvPr>
            <p:cNvSpPr/>
            <p:nvPr userDrawn="1"/>
          </p:nvSpPr>
          <p:spPr>
            <a:xfrm flipV="1">
              <a:off x="4294718" y="4526871"/>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grpSp>
      <p:sp>
        <p:nvSpPr>
          <p:cNvPr id="48" name="Espace réservé du contenu 10">
            <a:extLst>
              <a:ext uri="{FF2B5EF4-FFF2-40B4-BE49-F238E27FC236}">
                <a16:creationId xmlns:a16="http://schemas.microsoft.com/office/drawing/2014/main" id="{DBB8ECE4-F7E1-C64D-9FBC-4575EECA4E5F}"/>
              </a:ext>
            </a:extLst>
          </p:cNvPr>
          <p:cNvSpPr>
            <a:spLocks noGrp="1"/>
          </p:cNvSpPr>
          <p:nvPr>
            <p:ph sz="quarter" idx="21"/>
          </p:nvPr>
        </p:nvSpPr>
        <p:spPr>
          <a:xfrm>
            <a:off x="6077572" y="4649591"/>
            <a:ext cx="5126830"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22" name="Footer Placeholder 4">
            <a:extLst>
              <a:ext uri="{FF2B5EF4-FFF2-40B4-BE49-F238E27FC236}">
                <a16:creationId xmlns:a16="http://schemas.microsoft.com/office/drawing/2014/main" id="{E5485774-D178-7F47-80AD-C4D7A8E557AF}"/>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Date Placeholder 8">
            <a:extLst>
              <a:ext uri="{FF2B5EF4-FFF2-40B4-BE49-F238E27FC236}">
                <a16:creationId xmlns:a16="http://schemas.microsoft.com/office/drawing/2014/main" id="{D8592A9E-D6BF-1142-99BA-11E4AA93B47D}"/>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cxnSp>
        <p:nvCxnSpPr>
          <p:cNvPr id="25" name="Connecteur droit 24">
            <a:extLst>
              <a:ext uri="{FF2B5EF4-FFF2-40B4-BE49-F238E27FC236}">
                <a16:creationId xmlns:a16="http://schemas.microsoft.com/office/drawing/2014/main" id="{9D567C3B-5300-3044-BBCB-7FAC4DBB8967}"/>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Espace réservé pour une image  13">
            <a:extLst>
              <a:ext uri="{FF2B5EF4-FFF2-40B4-BE49-F238E27FC236}">
                <a16:creationId xmlns:a16="http://schemas.microsoft.com/office/drawing/2014/main" id="{A591A45C-6ADB-E84F-A139-9246D4F3ECD8}"/>
              </a:ext>
            </a:extLst>
          </p:cNvPr>
          <p:cNvSpPr>
            <a:spLocks noGrp="1"/>
          </p:cNvSpPr>
          <p:nvPr>
            <p:ph type="pic" sz="quarter" idx="25" hasCustomPrompt="1"/>
          </p:nvPr>
        </p:nvSpPr>
        <p:spPr>
          <a:xfrm>
            <a:off x="568327" y="2020892"/>
            <a:ext cx="2470379" cy="1044575"/>
          </a:xfrm>
        </p:spPr>
        <p:txBody>
          <a:bodyPr/>
          <a:lstStyle/>
          <a:p>
            <a:r>
              <a:rPr lang="fr-FR" dirty="0"/>
              <a:t>photo</a:t>
            </a:r>
          </a:p>
        </p:txBody>
      </p:sp>
      <p:sp>
        <p:nvSpPr>
          <p:cNvPr id="31" name="Espace réservé pour une image  13">
            <a:extLst>
              <a:ext uri="{FF2B5EF4-FFF2-40B4-BE49-F238E27FC236}">
                <a16:creationId xmlns:a16="http://schemas.microsoft.com/office/drawing/2014/main" id="{F66D14BD-2291-B547-B4F3-B8875B18598F}"/>
              </a:ext>
            </a:extLst>
          </p:cNvPr>
          <p:cNvSpPr>
            <a:spLocks noGrp="1"/>
          </p:cNvSpPr>
          <p:nvPr>
            <p:ph type="pic" sz="quarter" idx="26" hasCustomPrompt="1"/>
          </p:nvPr>
        </p:nvSpPr>
        <p:spPr>
          <a:xfrm>
            <a:off x="568327" y="3341961"/>
            <a:ext cx="2470379" cy="1044575"/>
          </a:xfrm>
        </p:spPr>
        <p:txBody>
          <a:bodyPr/>
          <a:lstStyle/>
          <a:p>
            <a:r>
              <a:rPr lang="fr-FR" dirty="0"/>
              <a:t>photo</a:t>
            </a:r>
          </a:p>
        </p:txBody>
      </p:sp>
      <p:sp>
        <p:nvSpPr>
          <p:cNvPr id="32" name="Espace réservé pour une image  13">
            <a:extLst>
              <a:ext uri="{FF2B5EF4-FFF2-40B4-BE49-F238E27FC236}">
                <a16:creationId xmlns:a16="http://schemas.microsoft.com/office/drawing/2014/main" id="{D2D57799-418D-9C44-B72C-9B1D1FDE8ED4}"/>
              </a:ext>
            </a:extLst>
          </p:cNvPr>
          <p:cNvSpPr>
            <a:spLocks noGrp="1"/>
          </p:cNvSpPr>
          <p:nvPr>
            <p:ph type="pic" sz="quarter" idx="27" hasCustomPrompt="1"/>
          </p:nvPr>
        </p:nvSpPr>
        <p:spPr>
          <a:xfrm>
            <a:off x="568327" y="4631011"/>
            <a:ext cx="2470379" cy="1044575"/>
          </a:xfrm>
        </p:spPr>
        <p:txBody>
          <a:bodyPr/>
          <a:lstStyle/>
          <a:p>
            <a:r>
              <a:rPr lang="fr-FR" dirty="0"/>
              <a:t>photo</a:t>
            </a:r>
          </a:p>
        </p:txBody>
      </p:sp>
      <p:sp>
        <p:nvSpPr>
          <p:cNvPr id="6" name="Rectangle 5">
            <a:extLst>
              <a:ext uri="{FF2B5EF4-FFF2-40B4-BE49-F238E27FC236}">
                <a16:creationId xmlns:a16="http://schemas.microsoft.com/office/drawing/2014/main" id="{EADD363C-81E1-1D45-BF8B-AD94BD2D82A1}"/>
              </a:ext>
            </a:extLst>
          </p:cNvPr>
          <p:cNvSpPr/>
          <p:nvPr/>
        </p:nvSpPr>
        <p:spPr>
          <a:xfrm>
            <a:off x="3049739" y="2020892"/>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42" name="Rectangle 41">
            <a:extLst>
              <a:ext uri="{FF2B5EF4-FFF2-40B4-BE49-F238E27FC236}">
                <a16:creationId xmlns:a16="http://schemas.microsoft.com/office/drawing/2014/main" id="{93350E37-CFA7-674A-BBB1-C078E17C83AA}"/>
              </a:ext>
            </a:extLst>
          </p:cNvPr>
          <p:cNvSpPr/>
          <p:nvPr/>
        </p:nvSpPr>
        <p:spPr>
          <a:xfrm>
            <a:off x="3049739" y="3341961"/>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46" name="Rectangle 45">
            <a:extLst>
              <a:ext uri="{FF2B5EF4-FFF2-40B4-BE49-F238E27FC236}">
                <a16:creationId xmlns:a16="http://schemas.microsoft.com/office/drawing/2014/main" id="{57B2119F-E216-8543-8A14-FA91A55A0CE3}"/>
              </a:ext>
            </a:extLst>
          </p:cNvPr>
          <p:cNvSpPr/>
          <p:nvPr/>
        </p:nvSpPr>
        <p:spPr>
          <a:xfrm>
            <a:off x="3049739" y="4631011"/>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10" name="Espace réservé du texte 9">
            <a:extLst>
              <a:ext uri="{FF2B5EF4-FFF2-40B4-BE49-F238E27FC236}">
                <a16:creationId xmlns:a16="http://schemas.microsoft.com/office/drawing/2014/main" id="{495CC88C-9580-494B-BA9E-398D284C06E9}"/>
              </a:ext>
            </a:extLst>
          </p:cNvPr>
          <p:cNvSpPr>
            <a:spLocks noGrp="1"/>
          </p:cNvSpPr>
          <p:nvPr>
            <p:ph type="body" sz="quarter" idx="22" hasCustomPrompt="1"/>
          </p:nvPr>
        </p:nvSpPr>
        <p:spPr>
          <a:xfrm>
            <a:off x="3102426" y="2020892"/>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8" name="Espace réservé du texte 9">
            <a:extLst>
              <a:ext uri="{FF2B5EF4-FFF2-40B4-BE49-F238E27FC236}">
                <a16:creationId xmlns:a16="http://schemas.microsoft.com/office/drawing/2014/main" id="{1356498B-B82F-E34B-8C00-7A4FEBACD914}"/>
              </a:ext>
            </a:extLst>
          </p:cNvPr>
          <p:cNvSpPr>
            <a:spLocks noGrp="1"/>
          </p:cNvSpPr>
          <p:nvPr>
            <p:ph type="body" sz="quarter" idx="23" hasCustomPrompt="1"/>
          </p:nvPr>
        </p:nvSpPr>
        <p:spPr>
          <a:xfrm>
            <a:off x="3102426" y="3344865"/>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9" name="Espace réservé du texte 9">
            <a:extLst>
              <a:ext uri="{FF2B5EF4-FFF2-40B4-BE49-F238E27FC236}">
                <a16:creationId xmlns:a16="http://schemas.microsoft.com/office/drawing/2014/main" id="{18B5723E-58B7-A641-8FFC-650F5A574E7E}"/>
              </a:ext>
            </a:extLst>
          </p:cNvPr>
          <p:cNvSpPr>
            <a:spLocks noGrp="1"/>
          </p:cNvSpPr>
          <p:nvPr>
            <p:ph type="body" sz="quarter" idx="24" hasCustomPrompt="1"/>
          </p:nvPr>
        </p:nvSpPr>
        <p:spPr>
          <a:xfrm>
            <a:off x="3102426" y="4637546"/>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35" name="Titre 1">
            <a:extLst>
              <a:ext uri="{FF2B5EF4-FFF2-40B4-BE49-F238E27FC236}">
                <a16:creationId xmlns:a16="http://schemas.microsoft.com/office/drawing/2014/main" id="{F94C1228-4578-724C-ADC5-188FBBDDD910}"/>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37" name="Espace réservé du texte 7">
            <a:extLst>
              <a:ext uri="{FF2B5EF4-FFF2-40B4-BE49-F238E27FC236}">
                <a16:creationId xmlns:a16="http://schemas.microsoft.com/office/drawing/2014/main" id="{EA810600-9DE7-F54F-B8B3-EFCAF6082817}"/>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8" name="Espace réservé du texte 11">
            <a:extLst>
              <a:ext uri="{FF2B5EF4-FFF2-40B4-BE49-F238E27FC236}">
                <a16:creationId xmlns:a16="http://schemas.microsoft.com/office/drawing/2014/main" id="{01CCC1FE-014A-4647-9883-E6823AB40B04}"/>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7" name="Espace réservé du texte 5">
            <a:extLst>
              <a:ext uri="{FF2B5EF4-FFF2-40B4-BE49-F238E27FC236}">
                <a16:creationId xmlns:a16="http://schemas.microsoft.com/office/drawing/2014/main" id="{A240EFF9-548E-514A-9A89-8E6F18449E30}"/>
              </a:ext>
            </a:extLst>
          </p:cNvPr>
          <p:cNvSpPr>
            <a:spLocks noGrp="1"/>
          </p:cNvSpPr>
          <p:nvPr>
            <p:ph type="body" sz="quarter" idx="28"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388BD538-0788-8C4F-9219-D7BD679FDB96}"/>
              </a:ext>
            </a:extLst>
          </p:cNvPr>
          <p:cNvSpPr>
            <a:spLocks noGrp="1"/>
          </p:cNvSpPr>
          <p:nvPr>
            <p:ph type="ftr" sz="quarter" idx="29"/>
          </p:nvPr>
        </p:nvSpPr>
        <p:spPr/>
        <p:txBody>
          <a:bodyPr/>
          <a:lstStyle/>
          <a:p>
            <a:r>
              <a:rPr lang="fr-FR"/>
              <a:t>Strictly confidential</a:t>
            </a:r>
            <a:endParaRPr lang="fr-FR" dirty="0"/>
          </a:p>
        </p:txBody>
      </p:sp>
      <p:sp>
        <p:nvSpPr>
          <p:cNvPr id="30" name="Espace réservé du texte 5">
            <a:extLst>
              <a:ext uri="{FF2B5EF4-FFF2-40B4-BE49-F238E27FC236}">
                <a16:creationId xmlns:a16="http://schemas.microsoft.com/office/drawing/2014/main" id="{B4F8707C-C560-49FA-B13A-43D1E71B1D5F}"/>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6241136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 3 picto + 3 blocs + text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1" name="Espace réservé du contenu 10">
            <a:extLst>
              <a:ext uri="{FF2B5EF4-FFF2-40B4-BE49-F238E27FC236}">
                <a16:creationId xmlns:a16="http://schemas.microsoft.com/office/drawing/2014/main" id="{3E79C1E0-940C-1A47-B231-8408024F6A2E}"/>
              </a:ext>
            </a:extLst>
          </p:cNvPr>
          <p:cNvSpPr>
            <a:spLocks noGrp="1"/>
          </p:cNvSpPr>
          <p:nvPr>
            <p:ph sz="quarter" idx="17"/>
          </p:nvPr>
        </p:nvSpPr>
        <p:spPr>
          <a:xfrm>
            <a:off x="5301346" y="2049266"/>
            <a:ext cx="5903058"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44" name="Espace réservé du contenu 10">
            <a:extLst>
              <a:ext uri="{FF2B5EF4-FFF2-40B4-BE49-F238E27FC236}">
                <a16:creationId xmlns:a16="http://schemas.microsoft.com/office/drawing/2014/main" id="{1C767546-031C-8840-A222-DD808BDE3AAD}"/>
              </a:ext>
            </a:extLst>
          </p:cNvPr>
          <p:cNvSpPr>
            <a:spLocks noGrp="1"/>
          </p:cNvSpPr>
          <p:nvPr>
            <p:ph sz="quarter" idx="19"/>
          </p:nvPr>
        </p:nvSpPr>
        <p:spPr>
          <a:xfrm>
            <a:off x="5301346" y="3408166"/>
            <a:ext cx="5903058"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grpSp>
        <p:nvGrpSpPr>
          <p:cNvPr id="3" name="Groupe 2">
            <a:extLst>
              <a:ext uri="{FF2B5EF4-FFF2-40B4-BE49-F238E27FC236}">
                <a16:creationId xmlns:a16="http://schemas.microsoft.com/office/drawing/2014/main" id="{37EB7B4B-6227-A44C-B0F8-50CFA8A0BF37}"/>
              </a:ext>
            </a:extLst>
          </p:cNvPr>
          <p:cNvGrpSpPr/>
          <p:nvPr/>
        </p:nvGrpSpPr>
        <p:grpSpPr>
          <a:xfrm>
            <a:off x="5301346" y="3196548"/>
            <a:ext cx="5903058" cy="1409947"/>
            <a:chOff x="4294718" y="3196546"/>
            <a:chExt cx="6909684" cy="1409947"/>
          </a:xfrm>
        </p:grpSpPr>
        <p:sp>
          <p:nvSpPr>
            <p:cNvPr id="36" name="object 12">
              <a:extLst>
                <a:ext uri="{FF2B5EF4-FFF2-40B4-BE49-F238E27FC236}">
                  <a16:creationId xmlns:a16="http://schemas.microsoft.com/office/drawing/2014/main" id="{15329793-4DF0-C24D-9F75-D8F8EA20FAB2}"/>
                </a:ext>
              </a:extLst>
            </p:cNvPr>
            <p:cNvSpPr/>
            <p:nvPr userDrawn="1"/>
          </p:nvSpPr>
          <p:spPr>
            <a:xfrm flipV="1">
              <a:off x="4294718" y="31965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sp>
          <p:nvSpPr>
            <p:cNvPr id="45" name="object 12">
              <a:extLst>
                <a:ext uri="{FF2B5EF4-FFF2-40B4-BE49-F238E27FC236}">
                  <a16:creationId xmlns:a16="http://schemas.microsoft.com/office/drawing/2014/main" id="{CECBA16F-C859-6D48-887A-F7F6A8704C73}"/>
                </a:ext>
              </a:extLst>
            </p:cNvPr>
            <p:cNvSpPr/>
            <p:nvPr userDrawn="1"/>
          </p:nvSpPr>
          <p:spPr>
            <a:xfrm flipV="1">
              <a:off x="4294718" y="4555446"/>
              <a:ext cx="6909684" cy="51047"/>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343"/>
            </a:p>
          </p:txBody>
        </p:sp>
      </p:grpSp>
      <p:sp>
        <p:nvSpPr>
          <p:cNvPr id="48" name="Espace réservé du contenu 10">
            <a:extLst>
              <a:ext uri="{FF2B5EF4-FFF2-40B4-BE49-F238E27FC236}">
                <a16:creationId xmlns:a16="http://schemas.microsoft.com/office/drawing/2014/main" id="{DBB8ECE4-F7E1-C64D-9FBC-4575EECA4E5F}"/>
              </a:ext>
            </a:extLst>
          </p:cNvPr>
          <p:cNvSpPr>
            <a:spLocks noGrp="1"/>
          </p:cNvSpPr>
          <p:nvPr>
            <p:ph sz="quarter" idx="21"/>
          </p:nvPr>
        </p:nvSpPr>
        <p:spPr>
          <a:xfrm>
            <a:off x="5301346" y="4754366"/>
            <a:ext cx="5903058" cy="1019923"/>
          </a:xfrm>
        </p:spPr>
        <p:txBody>
          <a:bodyPr>
            <a:normAutofit/>
          </a:bodyPr>
          <a:lstStyle>
            <a:lvl1pPr marL="76103" indent="-76103">
              <a:lnSpc>
                <a:spcPts val="1202"/>
              </a:lnSpc>
              <a:spcBef>
                <a:spcPts val="975"/>
              </a:spcBef>
              <a:buClr>
                <a:srgbClr val="F7F2EE"/>
              </a:buClr>
              <a:tabLst/>
              <a:defRPr lang="fr-FR" sz="975"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vl2pPr marL="76103" indent="-70943">
              <a:lnSpc>
                <a:spcPct val="100000"/>
              </a:lnSpc>
              <a:spcBef>
                <a:spcPts val="975"/>
              </a:spcBef>
              <a:buClr>
                <a:srgbClr val="F7F2EE"/>
              </a:buClr>
              <a:tabLst/>
              <a:defRPr sz="894">
                <a:solidFill>
                  <a:schemeClr val="tx1"/>
                </a:solidFill>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p:txBody>
      </p:sp>
      <p:sp>
        <p:nvSpPr>
          <p:cNvPr id="22" name="Footer Placeholder 4">
            <a:extLst>
              <a:ext uri="{FF2B5EF4-FFF2-40B4-BE49-F238E27FC236}">
                <a16:creationId xmlns:a16="http://schemas.microsoft.com/office/drawing/2014/main" id="{E5485774-D178-7F47-80AD-C4D7A8E557AF}"/>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Date Placeholder 8">
            <a:extLst>
              <a:ext uri="{FF2B5EF4-FFF2-40B4-BE49-F238E27FC236}">
                <a16:creationId xmlns:a16="http://schemas.microsoft.com/office/drawing/2014/main" id="{D8592A9E-D6BF-1142-99BA-11E4AA93B47D}"/>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cxnSp>
        <p:nvCxnSpPr>
          <p:cNvPr id="25" name="Connecteur droit 24">
            <a:extLst>
              <a:ext uri="{FF2B5EF4-FFF2-40B4-BE49-F238E27FC236}">
                <a16:creationId xmlns:a16="http://schemas.microsoft.com/office/drawing/2014/main" id="{9D567C3B-5300-3044-BBCB-7FAC4DBB8967}"/>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ADD363C-81E1-1D45-BF8B-AD94BD2D82A1}"/>
              </a:ext>
            </a:extLst>
          </p:cNvPr>
          <p:cNvSpPr/>
          <p:nvPr/>
        </p:nvSpPr>
        <p:spPr>
          <a:xfrm>
            <a:off x="2188369" y="2020892"/>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42" name="Rectangle 41">
            <a:extLst>
              <a:ext uri="{FF2B5EF4-FFF2-40B4-BE49-F238E27FC236}">
                <a16:creationId xmlns:a16="http://schemas.microsoft.com/office/drawing/2014/main" id="{93350E37-CFA7-674A-BBB1-C078E17C83AA}"/>
              </a:ext>
            </a:extLst>
          </p:cNvPr>
          <p:cNvSpPr/>
          <p:nvPr/>
        </p:nvSpPr>
        <p:spPr>
          <a:xfrm>
            <a:off x="2188369" y="3389584"/>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46" name="Rectangle 45">
            <a:extLst>
              <a:ext uri="{FF2B5EF4-FFF2-40B4-BE49-F238E27FC236}">
                <a16:creationId xmlns:a16="http://schemas.microsoft.com/office/drawing/2014/main" id="{57B2119F-E216-8543-8A14-FA91A55A0CE3}"/>
              </a:ext>
            </a:extLst>
          </p:cNvPr>
          <p:cNvSpPr/>
          <p:nvPr/>
        </p:nvSpPr>
        <p:spPr>
          <a:xfrm>
            <a:off x="2188369" y="4735786"/>
            <a:ext cx="2926521" cy="1035269"/>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3"/>
          </a:p>
        </p:txBody>
      </p:sp>
      <p:sp>
        <p:nvSpPr>
          <p:cNvPr id="10" name="Espace réservé du texte 9">
            <a:extLst>
              <a:ext uri="{FF2B5EF4-FFF2-40B4-BE49-F238E27FC236}">
                <a16:creationId xmlns:a16="http://schemas.microsoft.com/office/drawing/2014/main" id="{495CC88C-9580-494B-BA9E-398D284C06E9}"/>
              </a:ext>
            </a:extLst>
          </p:cNvPr>
          <p:cNvSpPr>
            <a:spLocks noGrp="1"/>
          </p:cNvSpPr>
          <p:nvPr>
            <p:ph type="body" sz="quarter" idx="22" hasCustomPrompt="1"/>
          </p:nvPr>
        </p:nvSpPr>
        <p:spPr>
          <a:xfrm>
            <a:off x="2241056" y="2020892"/>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8" name="Espace réservé du texte 9">
            <a:extLst>
              <a:ext uri="{FF2B5EF4-FFF2-40B4-BE49-F238E27FC236}">
                <a16:creationId xmlns:a16="http://schemas.microsoft.com/office/drawing/2014/main" id="{1356498B-B82F-E34B-8C00-7A4FEBACD914}"/>
              </a:ext>
            </a:extLst>
          </p:cNvPr>
          <p:cNvSpPr>
            <a:spLocks noGrp="1"/>
          </p:cNvSpPr>
          <p:nvPr>
            <p:ph type="body" sz="quarter" idx="23" hasCustomPrompt="1"/>
          </p:nvPr>
        </p:nvSpPr>
        <p:spPr>
          <a:xfrm>
            <a:off x="2241056" y="3392489"/>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9" name="Espace réservé du texte 9">
            <a:extLst>
              <a:ext uri="{FF2B5EF4-FFF2-40B4-BE49-F238E27FC236}">
                <a16:creationId xmlns:a16="http://schemas.microsoft.com/office/drawing/2014/main" id="{18B5723E-58B7-A641-8FFC-650F5A574E7E}"/>
              </a:ext>
            </a:extLst>
          </p:cNvPr>
          <p:cNvSpPr>
            <a:spLocks noGrp="1"/>
          </p:cNvSpPr>
          <p:nvPr>
            <p:ph type="body" sz="quarter" idx="24" hasCustomPrompt="1"/>
          </p:nvPr>
        </p:nvSpPr>
        <p:spPr>
          <a:xfrm>
            <a:off x="2241056" y="4742321"/>
            <a:ext cx="2819854" cy="1044575"/>
          </a:xfrm>
        </p:spPr>
        <p:txBody>
          <a:bodyPr anchor="ctr">
            <a:noAutofit/>
          </a:bodyPr>
          <a:lstStyle>
            <a:lvl1pPr marL="58501" indent="0" algn="l">
              <a:buFontTx/>
              <a:buNone/>
              <a:defRPr sz="2601"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sz="2601">
                <a:latin typeface="Lato" panose="020F0502020204030203" pitchFamily="34" charset="0"/>
                <a:ea typeface="Lato" panose="020F0502020204030203" pitchFamily="34" charset="0"/>
                <a:cs typeface="Lato" panose="020F0502020204030203" pitchFamily="34" charset="0"/>
              </a:defRPr>
            </a:lvl2pPr>
            <a:lvl3pPr marL="742969" indent="0">
              <a:buFontTx/>
              <a:buNone/>
              <a:defRPr sz="2601">
                <a:latin typeface="Lato" panose="020F0502020204030203" pitchFamily="34" charset="0"/>
                <a:ea typeface="Lato" panose="020F0502020204030203" pitchFamily="34" charset="0"/>
                <a:cs typeface="Lato" panose="020F0502020204030203" pitchFamily="34" charset="0"/>
              </a:defRPr>
            </a:lvl3pPr>
            <a:lvl4pPr marL="1114452" indent="0">
              <a:buFontTx/>
              <a:buNone/>
              <a:defRPr sz="2601">
                <a:latin typeface="Lato" panose="020F0502020204030203" pitchFamily="34" charset="0"/>
                <a:ea typeface="Lato" panose="020F0502020204030203" pitchFamily="34" charset="0"/>
                <a:cs typeface="Lato" panose="020F0502020204030203" pitchFamily="34" charset="0"/>
              </a:defRPr>
            </a:lvl4pPr>
            <a:lvl5pPr marL="1485937" indent="0">
              <a:buFontTx/>
              <a:buNone/>
              <a:defRPr sz="2601">
                <a:latin typeface="Lato" panose="020F0502020204030203" pitchFamily="34" charset="0"/>
                <a:ea typeface="Lato" panose="020F0502020204030203" pitchFamily="34" charset="0"/>
                <a:cs typeface="Lato" panose="020F0502020204030203" pitchFamily="34" charset="0"/>
              </a:defRPr>
            </a:lvl5pPr>
          </a:lstStyle>
          <a:p>
            <a:pPr lvl="0"/>
            <a:r>
              <a:rPr lang="fr-FR" dirty="0"/>
              <a:t>texte</a:t>
            </a:r>
          </a:p>
        </p:txBody>
      </p:sp>
      <p:sp>
        <p:nvSpPr>
          <p:cNvPr id="26" name="Titre 1">
            <a:extLst>
              <a:ext uri="{FF2B5EF4-FFF2-40B4-BE49-F238E27FC236}">
                <a16:creationId xmlns:a16="http://schemas.microsoft.com/office/drawing/2014/main" id="{F214DE13-A13B-604B-AED0-5E7ABB6127C2}"/>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27" name="Espace réservé du texte 7">
            <a:extLst>
              <a:ext uri="{FF2B5EF4-FFF2-40B4-BE49-F238E27FC236}">
                <a16:creationId xmlns:a16="http://schemas.microsoft.com/office/drawing/2014/main" id="{7CF286E0-1C82-3542-8192-44DCAF4881AE}"/>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30" name="Espace réservé du texte 11">
            <a:extLst>
              <a:ext uri="{FF2B5EF4-FFF2-40B4-BE49-F238E27FC236}">
                <a16:creationId xmlns:a16="http://schemas.microsoft.com/office/drawing/2014/main" id="{1EE48A08-5604-9F44-A3DB-CB1F13DCF22D}"/>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4" name="Espace réservé du texte 5">
            <a:extLst>
              <a:ext uri="{FF2B5EF4-FFF2-40B4-BE49-F238E27FC236}">
                <a16:creationId xmlns:a16="http://schemas.microsoft.com/office/drawing/2014/main" id="{B0DB7C75-3350-EE4F-AB53-6B85DA3412D4}"/>
              </a:ext>
            </a:extLst>
          </p:cNvPr>
          <p:cNvSpPr>
            <a:spLocks noGrp="1"/>
          </p:cNvSpPr>
          <p:nvPr>
            <p:ph type="body" sz="quarter" idx="28" hasCustomPrompt="1"/>
          </p:nvPr>
        </p:nvSpPr>
        <p:spPr>
          <a:xfrm>
            <a:off x="500787" y="6105809"/>
            <a:ext cx="11212226" cy="374556"/>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03BF9BA4-5EF7-5640-A2E5-CA3F5C62065C}"/>
              </a:ext>
            </a:extLst>
          </p:cNvPr>
          <p:cNvSpPr>
            <a:spLocks noGrp="1"/>
          </p:cNvSpPr>
          <p:nvPr>
            <p:ph type="ftr" sz="quarter" idx="29"/>
          </p:nvPr>
        </p:nvSpPr>
        <p:spPr/>
        <p:txBody>
          <a:bodyPr/>
          <a:lstStyle/>
          <a:p>
            <a:r>
              <a:rPr lang="fr-FR"/>
              <a:t>Strictly confidential</a:t>
            </a:r>
            <a:endParaRPr lang="fr-FR" dirty="0"/>
          </a:p>
        </p:txBody>
      </p:sp>
      <p:sp>
        <p:nvSpPr>
          <p:cNvPr id="31" name="Espace réservé pour une image  2">
            <a:extLst>
              <a:ext uri="{FF2B5EF4-FFF2-40B4-BE49-F238E27FC236}">
                <a16:creationId xmlns:a16="http://schemas.microsoft.com/office/drawing/2014/main" id="{EF81DA10-3086-2748-A205-39325739C642}"/>
              </a:ext>
            </a:extLst>
          </p:cNvPr>
          <p:cNvSpPr>
            <a:spLocks noGrp="1"/>
          </p:cNvSpPr>
          <p:nvPr>
            <p:ph type="pic" sz="quarter" idx="40" hasCustomPrompt="1"/>
          </p:nvPr>
        </p:nvSpPr>
        <p:spPr>
          <a:xfrm>
            <a:off x="783478" y="2020892"/>
            <a:ext cx="1032623" cy="1044575"/>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2" name="Espace réservé pour une image  2">
            <a:extLst>
              <a:ext uri="{FF2B5EF4-FFF2-40B4-BE49-F238E27FC236}">
                <a16:creationId xmlns:a16="http://schemas.microsoft.com/office/drawing/2014/main" id="{EDC075E3-8EE2-BE46-8F5C-FBA531FD7C9F}"/>
              </a:ext>
            </a:extLst>
          </p:cNvPr>
          <p:cNvSpPr>
            <a:spLocks noGrp="1"/>
          </p:cNvSpPr>
          <p:nvPr>
            <p:ph type="pic" sz="quarter" idx="41" hasCustomPrompt="1"/>
          </p:nvPr>
        </p:nvSpPr>
        <p:spPr>
          <a:xfrm>
            <a:off x="783478" y="3417892"/>
            <a:ext cx="1032623" cy="1044575"/>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4" name="Espace réservé pour une image  2">
            <a:extLst>
              <a:ext uri="{FF2B5EF4-FFF2-40B4-BE49-F238E27FC236}">
                <a16:creationId xmlns:a16="http://schemas.microsoft.com/office/drawing/2014/main" id="{EABC7A8F-14BB-D641-B529-8756D998ED10}"/>
              </a:ext>
            </a:extLst>
          </p:cNvPr>
          <p:cNvSpPr>
            <a:spLocks noGrp="1"/>
          </p:cNvSpPr>
          <p:nvPr>
            <p:ph type="pic" sz="quarter" idx="42" hasCustomPrompt="1"/>
          </p:nvPr>
        </p:nvSpPr>
        <p:spPr>
          <a:xfrm>
            <a:off x="783478" y="4751919"/>
            <a:ext cx="1032623" cy="1044575"/>
          </a:xfrm>
        </p:spPr>
        <p:txBody>
          <a:bodyPr anchor="ctr">
            <a:normAutofit/>
          </a:bodyPr>
          <a:lstStyle>
            <a:lvl1pPr marL="0" indent="0" algn="ctr">
              <a:buFontTx/>
              <a:buNone/>
              <a:defRPr sz="195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5" name="Espace réservé du texte 5">
            <a:extLst>
              <a:ext uri="{FF2B5EF4-FFF2-40B4-BE49-F238E27FC236}">
                <a16:creationId xmlns:a16="http://schemas.microsoft.com/office/drawing/2014/main" id="{1A569EA2-986F-413B-AF4D-0DF5C73D177E}"/>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975"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617037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7 PHOTOS + 7 colonnes de texte">
    <p:spTree>
      <p:nvGrpSpPr>
        <p:cNvPr id="1" name=""/>
        <p:cNvGrpSpPr/>
        <p:nvPr/>
      </p:nvGrpSpPr>
      <p:grpSpPr>
        <a:xfrm>
          <a:off x="0" y="0"/>
          <a:ext cx="0" cy="0"/>
          <a:chOff x="0" y="0"/>
          <a:chExt cx="0" cy="0"/>
        </a:xfrm>
      </p:grpSpPr>
      <p:pic>
        <p:nvPicPr>
          <p:cNvPr id="63" name="Image 62">
            <a:extLst>
              <a:ext uri="{FF2B5EF4-FFF2-40B4-BE49-F238E27FC236}">
                <a16:creationId xmlns:a16="http://schemas.microsoft.com/office/drawing/2014/main" id="{68FE07CE-59AB-9740-B7B8-4B5D039E91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48F63A3B-78C7-47BE-AE5E-E10140E04643}" type="slidenum">
              <a:rPr lang="en-US" smtClean="0"/>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9" y="308527"/>
            <a:ext cx="10515600" cy="12497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2438" b="0" i="1" u="none" strike="noStrike" kern="0" cap="none" spc="-20"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0319" marR="0" lvl="0" indent="0" algn="l" defTabSz="742969" rtl="0" eaLnBrk="1" fontAlgn="auto" latinLnBrk="0" hangingPunct="1">
              <a:lnSpc>
                <a:spcPts val="4757"/>
              </a:lnSpc>
              <a:spcBef>
                <a:spcPts val="78"/>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2438" b="0" i="0" u="none" strike="noStrike" kern="0" cap="all" spc="-4" normalizeH="0" baseline="0" dirty="0" smtClean="0">
                <a:ln>
                  <a:noFill/>
                </a:ln>
                <a:solidFill>
                  <a:sysClr val="windowText" lastClr="000000"/>
                </a:solidFill>
                <a:effectLst/>
                <a:uLnTx/>
                <a:uFillTx/>
                <a:latin typeface="Lato-Light"/>
                <a:ea typeface="+mj-ea"/>
                <a:cs typeface="Lato-Light"/>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dirty="0"/>
              <a:t>CLIQUEZ POUR MODIFIER LES STYLES DU TEXTE DU MASQUE</a:t>
            </a:r>
          </a:p>
        </p:txBody>
      </p:sp>
      <p:sp>
        <p:nvSpPr>
          <p:cNvPr id="20" name="Espace réservé pour une image  19">
            <a:extLst>
              <a:ext uri="{FF2B5EF4-FFF2-40B4-BE49-F238E27FC236}">
                <a16:creationId xmlns:a16="http://schemas.microsoft.com/office/drawing/2014/main" id="{EC367617-D375-A143-9841-827D5E18099F}"/>
              </a:ext>
            </a:extLst>
          </p:cNvPr>
          <p:cNvSpPr>
            <a:spLocks noGrp="1"/>
          </p:cNvSpPr>
          <p:nvPr>
            <p:ph type="pic" sz="quarter" idx="16"/>
          </p:nvPr>
        </p:nvSpPr>
        <p:spPr>
          <a:xfrm>
            <a:off x="590873" y="1678943"/>
            <a:ext cx="1620000" cy="810000"/>
          </a:xfrm>
          <a:prstGeom prst="rect">
            <a:avLst/>
          </a:prstGeo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F52F88BA-B80C-4B4E-9448-DB922AB24BF7}"/>
              </a:ext>
            </a:extLst>
          </p:cNvPr>
          <p:cNvSpPr>
            <a:spLocks noGrp="1"/>
          </p:cNvSpPr>
          <p:nvPr>
            <p:ph type="pic" sz="quarter" idx="17"/>
          </p:nvPr>
        </p:nvSpPr>
        <p:spPr>
          <a:xfrm>
            <a:off x="2182521" y="1678943"/>
            <a:ext cx="1620000" cy="810000"/>
          </a:xfrm>
          <a:prstGeom prst="rect">
            <a:avLst/>
          </a:prstGeom>
        </p:spPr>
        <p:txBody>
          <a:bodyPr/>
          <a:lstStyle/>
          <a:p>
            <a:r>
              <a:rPr lang="fr-FR"/>
              <a:t>Cliquez sur l'icône pour ajouter une image</a:t>
            </a:r>
            <a:endParaRPr lang="fr-FR" dirty="0"/>
          </a:p>
        </p:txBody>
      </p:sp>
      <p:sp>
        <p:nvSpPr>
          <p:cNvPr id="22" name="Espace réservé pour une image  19">
            <a:extLst>
              <a:ext uri="{FF2B5EF4-FFF2-40B4-BE49-F238E27FC236}">
                <a16:creationId xmlns:a16="http://schemas.microsoft.com/office/drawing/2014/main" id="{99CAD66D-053A-1142-8939-F55B267FAAA7}"/>
              </a:ext>
            </a:extLst>
          </p:cNvPr>
          <p:cNvSpPr>
            <a:spLocks noGrp="1"/>
          </p:cNvSpPr>
          <p:nvPr>
            <p:ph type="pic" sz="quarter" idx="18"/>
          </p:nvPr>
        </p:nvSpPr>
        <p:spPr>
          <a:xfrm>
            <a:off x="3763861" y="1678943"/>
            <a:ext cx="1620000" cy="810000"/>
          </a:xfrm>
          <a:prstGeom prst="rect">
            <a:avLst/>
          </a:prstGeom>
        </p:spPr>
        <p:txBody>
          <a:bodyPr/>
          <a:lstStyle/>
          <a:p>
            <a:r>
              <a:rPr lang="fr-FR"/>
              <a:t>Cliquez sur l'icône pour ajouter une image</a:t>
            </a:r>
          </a:p>
        </p:txBody>
      </p:sp>
      <p:sp>
        <p:nvSpPr>
          <p:cNvPr id="23" name="Espace réservé pour une image  19">
            <a:extLst>
              <a:ext uri="{FF2B5EF4-FFF2-40B4-BE49-F238E27FC236}">
                <a16:creationId xmlns:a16="http://schemas.microsoft.com/office/drawing/2014/main" id="{B95A6F12-3670-0641-9D6B-E57C5A6E44FC}"/>
              </a:ext>
            </a:extLst>
          </p:cNvPr>
          <p:cNvSpPr>
            <a:spLocks noGrp="1"/>
          </p:cNvSpPr>
          <p:nvPr>
            <p:ph type="pic" sz="quarter" idx="19"/>
          </p:nvPr>
        </p:nvSpPr>
        <p:spPr>
          <a:xfrm>
            <a:off x="5355019" y="1678943"/>
            <a:ext cx="1611513" cy="810000"/>
          </a:xfrm>
          <a:prstGeom prst="rect">
            <a:avLst/>
          </a:prstGeom>
        </p:spPr>
        <p:txBody>
          <a:bodyPr/>
          <a:lstStyle/>
          <a:p>
            <a:r>
              <a:rPr lang="fr-FR"/>
              <a:t>Cliquez sur l'icône pour ajouter une image</a:t>
            </a:r>
          </a:p>
        </p:txBody>
      </p:sp>
      <p:sp>
        <p:nvSpPr>
          <p:cNvPr id="24" name="Espace réservé pour une image  19">
            <a:extLst>
              <a:ext uri="{FF2B5EF4-FFF2-40B4-BE49-F238E27FC236}">
                <a16:creationId xmlns:a16="http://schemas.microsoft.com/office/drawing/2014/main" id="{9B3F6C72-305E-E544-8349-1A234CF864F4}"/>
              </a:ext>
            </a:extLst>
          </p:cNvPr>
          <p:cNvSpPr>
            <a:spLocks noGrp="1"/>
          </p:cNvSpPr>
          <p:nvPr>
            <p:ph type="pic" sz="quarter" idx="20"/>
          </p:nvPr>
        </p:nvSpPr>
        <p:spPr>
          <a:xfrm>
            <a:off x="6936851" y="1678943"/>
            <a:ext cx="1610827" cy="810000"/>
          </a:xfrm>
          <a:prstGeom prst="rect">
            <a:avLst/>
          </a:prstGeom>
        </p:spPr>
        <p:txBody>
          <a:bodyPr/>
          <a:lstStyle/>
          <a:p>
            <a:r>
              <a:rPr lang="fr-FR"/>
              <a:t>Cliquez sur l'icône pour ajouter une image</a:t>
            </a:r>
          </a:p>
        </p:txBody>
      </p:sp>
      <p:sp>
        <p:nvSpPr>
          <p:cNvPr id="25" name="Espace réservé pour une image  19">
            <a:extLst>
              <a:ext uri="{FF2B5EF4-FFF2-40B4-BE49-F238E27FC236}">
                <a16:creationId xmlns:a16="http://schemas.microsoft.com/office/drawing/2014/main" id="{AF9AFCD1-22F4-EC46-90E9-A16B09D33F23}"/>
              </a:ext>
            </a:extLst>
          </p:cNvPr>
          <p:cNvSpPr>
            <a:spLocks noGrp="1"/>
          </p:cNvSpPr>
          <p:nvPr>
            <p:ph type="pic" sz="quarter" idx="21"/>
          </p:nvPr>
        </p:nvSpPr>
        <p:spPr>
          <a:xfrm>
            <a:off x="8526526" y="1678943"/>
            <a:ext cx="1603177" cy="810000"/>
          </a:xfrm>
          <a:prstGeom prst="rect">
            <a:avLst/>
          </a:prstGeom>
        </p:spPr>
        <p:txBody>
          <a:bodyPr/>
          <a:lstStyle/>
          <a:p>
            <a:r>
              <a:rPr lang="fr-FR"/>
              <a:t>Cliquez sur l'icône pour ajouter une image</a:t>
            </a:r>
          </a:p>
        </p:txBody>
      </p:sp>
      <p:sp>
        <p:nvSpPr>
          <p:cNvPr id="26" name="Espace réservé pour une image  19">
            <a:extLst>
              <a:ext uri="{FF2B5EF4-FFF2-40B4-BE49-F238E27FC236}">
                <a16:creationId xmlns:a16="http://schemas.microsoft.com/office/drawing/2014/main" id="{3E689907-58CA-2245-A30E-B62DE1F21545}"/>
              </a:ext>
            </a:extLst>
          </p:cNvPr>
          <p:cNvSpPr>
            <a:spLocks noGrp="1"/>
          </p:cNvSpPr>
          <p:nvPr>
            <p:ph type="pic" sz="quarter" idx="22"/>
          </p:nvPr>
        </p:nvSpPr>
        <p:spPr>
          <a:xfrm>
            <a:off x="10129510" y="1678943"/>
            <a:ext cx="1583506" cy="810000"/>
          </a:xfrm>
          <a:prstGeom prst="rect">
            <a:avLst/>
          </a:prstGeom>
        </p:spPr>
        <p:txBody>
          <a:bodyPr/>
          <a:lstStyle/>
          <a:p>
            <a:r>
              <a:rPr lang="fr-FR"/>
              <a:t>Cliquez sur l'icône pour ajouter une image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19" name="Connecteur droit 18">
            <a:extLst>
              <a:ext uri="{FF2B5EF4-FFF2-40B4-BE49-F238E27FC236}">
                <a16:creationId xmlns:a16="http://schemas.microsoft.com/office/drawing/2014/main" id="{27CE65BB-ACF5-A842-A378-18B4DCDD5141}"/>
              </a:ext>
            </a:extLst>
          </p:cNvPr>
          <p:cNvCxnSpPr/>
          <p:nvPr/>
        </p:nvCxnSpPr>
        <p:spPr>
          <a:xfrm>
            <a:off x="11289309"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Espace réservé du texte 5">
            <a:extLst>
              <a:ext uri="{FF2B5EF4-FFF2-40B4-BE49-F238E27FC236}">
                <a16:creationId xmlns:a16="http://schemas.microsoft.com/office/drawing/2014/main" id="{E5130838-94D5-F04E-8876-D0D7A7426AD0}"/>
              </a:ext>
            </a:extLst>
          </p:cNvPr>
          <p:cNvSpPr>
            <a:spLocks noGrp="1"/>
          </p:cNvSpPr>
          <p:nvPr>
            <p:ph type="body" sz="quarter" idx="34" hasCustomPrompt="1"/>
          </p:nvPr>
        </p:nvSpPr>
        <p:spPr>
          <a:xfrm>
            <a:off x="500787" y="5941911"/>
            <a:ext cx="11212226" cy="538454"/>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5B50F16E-1FDB-4E48-B102-FA72382DB232}"/>
              </a:ext>
            </a:extLst>
          </p:cNvPr>
          <p:cNvSpPr>
            <a:spLocks noGrp="1"/>
          </p:cNvSpPr>
          <p:nvPr>
            <p:ph type="ftr" sz="quarter" idx="35"/>
          </p:nvPr>
        </p:nvSpPr>
        <p:spPr/>
        <p:txBody>
          <a:bodyPr/>
          <a:lstStyle/>
          <a:p>
            <a:r>
              <a:rPr lang="fr-FR"/>
              <a:t>Strictly confidential</a:t>
            </a:r>
            <a:endParaRPr lang="fr-FR" dirty="0"/>
          </a:p>
        </p:txBody>
      </p:sp>
      <p:sp>
        <p:nvSpPr>
          <p:cNvPr id="31" name="Footer Placeholder 4">
            <a:extLst>
              <a:ext uri="{FF2B5EF4-FFF2-40B4-BE49-F238E27FC236}">
                <a16:creationId xmlns:a16="http://schemas.microsoft.com/office/drawing/2014/main" id="{EDA02F11-4D89-244B-9563-26833FB8187D}"/>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2" name="Date Placeholder 8">
            <a:extLst>
              <a:ext uri="{FF2B5EF4-FFF2-40B4-BE49-F238E27FC236}">
                <a16:creationId xmlns:a16="http://schemas.microsoft.com/office/drawing/2014/main" id="{5EF09588-522D-8342-A2FB-08119304F054}"/>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
        <p:nvSpPr>
          <p:cNvPr id="9" name="Espace réservé du texte 8">
            <a:extLst>
              <a:ext uri="{FF2B5EF4-FFF2-40B4-BE49-F238E27FC236}">
                <a16:creationId xmlns:a16="http://schemas.microsoft.com/office/drawing/2014/main" id="{32E23B39-352B-8D42-9546-B1F6D0DFB732}"/>
              </a:ext>
            </a:extLst>
          </p:cNvPr>
          <p:cNvSpPr>
            <a:spLocks noGrp="1"/>
          </p:cNvSpPr>
          <p:nvPr>
            <p:ph type="body" sz="quarter" idx="36"/>
          </p:nvPr>
        </p:nvSpPr>
        <p:spPr>
          <a:xfrm>
            <a:off x="588523"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38" name="Espace réservé du texte 8">
            <a:extLst>
              <a:ext uri="{FF2B5EF4-FFF2-40B4-BE49-F238E27FC236}">
                <a16:creationId xmlns:a16="http://schemas.microsoft.com/office/drawing/2014/main" id="{C930BF8E-ED59-7D4F-8746-EA37589E2747}"/>
              </a:ext>
            </a:extLst>
          </p:cNvPr>
          <p:cNvSpPr>
            <a:spLocks noGrp="1"/>
          </p:cNvSpPr>
          <p:nvPr>
            <p:ph type="body" sz="quarter" idx="37"/>
          </p:nvPr>
        </p:nvSpPr>
        <p:spPr>
          <a:xfrm>
            <a:off x="2184848"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39" name="Espace réservé du texte 8">
            <a:extLst>
              <a:ext uri="{FF2B5EF4-FFF2-40B4-BE49-F238E27FC236}">
                <a16:creationId xmlns:a16="http://schemas.microsoft.com/office/drawing/2014/main" id="{8F907EC9-052F-FB46-937D-70287D79581A}"/>
              </a:ext>
            </a:extLst>
          </p:cNvPr>
          <p:cNvSpPr>
            <a:spLocks noGrp="1"/>
          </p:cNvSpPr>
          <p:nvPr>
            <p:ph type="body" sz="quarter" idx="38"/>
          </p:nvPr>
        </p:nvSpPr>
        <p:spPr>
          <a:xfrm>
            <a:off x="3781173"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0" name="Espace réservé du texte 8">
            <a:extLst>
              <a:ext uri="{FF2B5EF4-FFF2-40B4-BE49-F238E27FC236}">
                <a16:creationId xmlns:a16="http://schemas.microsoft.com/office/drawing/2014/main" id="{8B81C87D-F074-334C-9C09-80B4B01BDCFB}"/>
              </a:ext>
            </a:extLst>
          </p:cNvPr>
          <p:cNvSpPr>
            <a:spLocks noGrp="1"/>
          </p:cNvSpPr>
          <p:nvPr>
            <p:ph type="body" sz="quarter" idx="39"/>
          </p:nvPr>
        </p:nvSpPr>
        <p:spPr>
          <a:xfrm>
            <a:off x="5362000"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1" name="Espace réservé du texte 8">
            <a:extLst>
              <a:ext uri="{FF2B5EF4-FFF2-40B4-BE49-F238E27FC236}">
                <a16:creationId xmlns:a16="http://schemas.microsoft.com/office/drawing/2014/main" id="{6BD31069-8197-7146-B8EA-158C3FC492ED}"/>
              </a:ext>
            </a:extLst>
          </p:cNvPr>
          <p:cNvSpPr>
            <a:spLocks noGrp="1"/>
          </p:cNvSpPr>
          <p:nvPr>
            <p:ph type="body" sz="quarter" idx="40"/>
          </p:nvPr>
        </p:nvSpPr>
        <p:spPr>
          <a:xfrm>
            <a:off x="6958328"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2" name="Espace réservé du texte 8">
            <a:extLst>
              <a:ext uri="{FF2B5EF4-FFF2-40B4-BE49-F238E27FC236}">
                <a16:creationId xmlns:a16="http://schemas.microsoft.com/office/drawing/2014/main" id="{FA8E51CA-6313-9846-AA71-68CBB28FED0F}"/>
              </a:ext>
            </a:extLst>
          </p:cNvPr>
          <p:cNvSpPr>
            <a:spLocks noGrp="1"/>
          </p:cNvSpPr>
          <p:nvPr>
            <p:ph type="body" sz="quarter" idx="41"/>
          </p:nvPr>
        </p:nvSpPr>
        <p:spPr>
          <a:xfrm>
            <a:off x="8546904"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43" name="Espace réservé du texte 8">
            <a:extLst>
              <a:ext uri="{FF2B5EF4-FFF2-40B4-BE49-F238E27FC236}">
                <a16:creationId xmlns:a16="http://schemas.microsoft.com/office/drawing/2014/main" id="{09B4CBDC-033A-3742-9352-0AC794BA619E}"/>
              </a:ext>
            </a:extLst>
          </p:cNvPr>
          <p:cNvSpPr>
            <a:spLocks noGrp="1"/>
          </p:cNvSpPr>
          <p:nvPr>
            <p:ph type="body" sz="quarter" idx="42"/>
          </p:nvPr>
        </p:nvSpPr>
        <p:spPr>
          <a:xfrm>
            <a:off x="10135480" y="2579996"/>
            <a:ext cx="1593998" cy="695751"/>
          </a:xfrm>
        </p:spPr>
        <p:txBody>
          <a:bodyPr anchor="t">
            <a:noAutofit/>
          </a:bodyPr>
          <a:lstStyle>
            <a:lvl1pPr marL="0" indent="0">
              <a:buFontTx/>
              <a:buNone/>
              <a:defRPr lang="fr-FR" sz="814" b="0" kern="1200" cap="all" spc="-4" baseline="0" dirty="0" smtClean="0">
                <a:solidFill>
                  <a:schemeClr val="accent4"/>
                </a:solidFill>
                <a:latin typeface="Lato-Heavy"/>
                <a:ea typeface="+mn-ea"/>
                <a:cs typeface="Lato-Heavy"/>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1" name="Espace réservé du texte 10">
            <a:extLst>
              <a:ext uri="{FF2B5EF4-FFF2-40B4-BE49-F238E27FC236}">
                <a16:creationId xmlns:a16="http://schemas.microsoft.com/office/drawing/2014/main" id="{558D3C43-C60F-D94E-9241-1BB007167E77}"/>
              </a:ext>
            </a:extLst>
          </p:cNvPr>
          <p:cNvSpPr>
            <a:spLocks noGrp="1"/>
          </p:cNvSpPr>
          <p:nvPr>
            <p:ph type="body" sz="quarter" idx="43" hasCustomPrompt="1"/>
          </p:nvPr>
        </p:nvSpPr>
        <p:spPr>
          <a:xfrm>
            <a:off x="519080"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4" name="Espace réservé du texte 10">
            <a:extLst>
              <a:ext uri="{FF2B5EF4-FFF2-40B4-BE49-F238E27FC236}">
                <a16:creationId xmlns:a16="http://schemas.microsoft.com/office/drawing/2014/main" id="{3A735A6A-797E-FC46-AF95-BD8B4EF289B7}"/>
              </a:ext>
            </a:extLst>
          </p:cNvPr>
          <p:cNvSpPr>
            <a:spLocks noGrp="1"/>
          </p:cNvSpPr>
          <p:nvPr>
            <p:ph type="body" sz="quarter" idx="44" hasCustomPrompt="1"/>
          </p:nvPr>
        </p:nvSpPr>
        <p:spPr>
          <a:xfrm>
            <a:off x="2104600"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5" name="Espace réservé du texte 10">
            <a:extLst>
              <a:ext uri="{FF2B5EF4-FFF2-40B4-BE49-F238E27FC236}">
                <a16:creationId xmlns:a16="http://schemas.microsoft.com/office/drawing/2014/main" id="{D129E389-043B-0742-95FD-99DFFA15518B}"/>
              </a:ext>
            </a:extLst>
          </p:cNvPr>
          <p:cNvSpPr>
            <a:spLocks noGrp="1"/>
          </p:cNvSpPr>
          <p:nvPr>
            <p:ph type="body" sz="quarter" idx="45" hasCustomPrompt="1"/>
          </p:nvPr>
        </p:nvSpPr>
        <p:spPr>
          <a:xfrm>
            <a:off x="3698509"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6" name="Espace réservé du texte 10">
            <a:extLst>
              <a:ext uri="{FF2B5EF4-FFF2-40B4-BE49-F238E27FC236}">
                <a16:creationId xmlns:a16="http://schemas.microsoft.com/office/drawing/2014/main" id="{FE56E3A6-0AF3-E048-97A6-D5C0F2237F86}"/>
              </a:ext>
            </a:extLst>
          </p:cNvPr>
          <p:cNvSpPr>
            <a:spLocks noGrp="1"/>
          </p:cNvSpPr>
          <p:nvPr>
            <p:ph type="body" sz="quarter" idx="46" hasCustomPrompt="1"/>
          </p:nvPr>
        </p:nvSpPr>
        <p:spPr>
          <a:xfrm>
            <a:off x="5284028"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7" name="Espace réservé du texte 10">
            <a:extLst>
              <a:ext uri="{FF2B5EF4-FFF2-40B4-BE49-F238E27FC236}">
                <a16:creationId xmlns:a16="http://schemas.microsoft.com/office/drawing/2014/main" id="{1F87EDE4-30E3-8A42-8B78-8665EC5D83C7}"/>
              </a:ext>
            </a:extLst>
          </p:cNvPr>
          <p:cNvSpPr>
            <a:spLocks noGrp="1"/>
          </p:cNvSpPr>
          <p:nvPr>
            <p:ph type="body" sz="quarter" idx="47" hasCustomPrompt="1"/>
          </p:nvPr>
        </p:nvSpPr>
        <p:spPr>
          <a:xfrm>
            <a:off x="6869545"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8" name="Espace réservé du texte 10">
            <a:extLst>
              <a:ext uri="{FF2B5EF4-FFF2-40B4-BE49-F238E27FC236}">
                <a16:creationId xmlns:a16="http://schemas.microsoft.com/office/drawing/2014/main" id="{00316481-838A-E440-863F-5C68B98566A8}"/>
              </a:ext>
            </a:extLst>
          </p:cNvPr>
          <p:cNvSpPr>
            <a:spLocks noGrp="1"/>
          </p:cNvSpPr>
          <p:nvPr>
            <p:ph type="body" sz="quarter" idx="48" hasCustomPrompt="1"/>
          </p:nvPr>
        </p:nvSpPr>
        <p:spPr>
          <a:xfrm>
            <a:off x="8455065"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sp>
        <p:nvSpPr>
          <p:cNvPr id="49" name="Espace réservé du texte 10">
            <a:extLst>
              <a:ext uri="{FF2B5EF4-FFF2-40B4-BE49-F238E27FC236}">
                <a16:creationId xmlns:a16="http://schemas.microsoft.com/office/drawing/2014/main" id="{AEBFDD2D-6B3A-E647-9B6D-2768004116CA}"/>
              </a:ext>
            </a:extLst>
          </p:cNvPr>
          <p:cNvSpPr>
            <a:spLocks noGrp="1"/>
          </p:cNvSpPr>
          <p:nvPr>
            <p:ph type="body" sz="quarter" idx="49" hasCustomPrompt="1"/>
          </p:nvPr>
        </p:nvSpPr>
        <p:spPr>
          <a:xfrm>
            <a:off x="10048973" y="3355394"/>
            <a:ext cx="1663442" cy="2860851"/>
          </a:xfrm>
        </p:spPr>
        <p:txBody>
          <a:bodyPr/>
          <a:lstStyle>
            <a:lvl1pPr marL="74813" indent="-74813">
              <a:buClr>
                <a:schemeClr val="bg1"/>
              </a:buClr>
              <a:tabLst/>
              <a:defRPr lang="fr-FR" sz="1625" kern="1200" spc="16" dirty="0" smtClean="0">
                <a:solidFill>
                  <a:schemeClr val="accent1"/>
                </a:solidFill>
                <a:latin typeface="Lato-Light"/>
                <a:ea typeface="+mn-ea"/>
                <a:cs typeface="Lato-Light"/>
              </a:defRPr>
            </a:lvl1pPr>
            <a:lvl2pPr marL="86422" indent="-49015">
              <a:buClr>
                <a:schemeClr val="bg1"/>
              </a:buClr>
              <a:tabLst/>
              <a:defRPr lang="fr-FR" sz="650" kern="1200" dirty="0" smtClean="0">
                <a:solidFill>
                  <a:schemeClr val="dk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DATE</a:t>
            </a:r>
          </a:p>
          <a:p>
            <a:pPr lvl="1"/>
            <a:r>
              <a:rPr lang="fr-FR" dirty="0"/>
              <a:t>Deuxième niveau</a:t>
            </a:r>
          </a:p>
        </p:txBody>
      </p:sp>
      <p:cxnSp>
        <p:nvCxnSpPr>
          <p:cNvPr id="14" name="Connecteur droit 13">
            <a:extLst>
              <a:ext uri="{FF2B5EF4-FFF2-40B4-BE49-F238E27FC236}">
                <a16:creationId xmlns:a16="http://schemas.microsoft.com/office/drawing/2014/main" id="{E04CBF92-47F3-B340-B7AF-8F3F62E69388}"/>
              </a:ext>
            </a:extLst>
          </p:cNvPr>
          <p:cNvCxnSpPr/>
          <p:nvPr/>
        </p:nvCxnSpPr>
        <p:spPr>
          <a:xfrm>
            <a:off x="2184890"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28CD04FF-AB2C-EA41-B336-035BC270D194}"/>
              </a:ext>
            </a:extLst>
          </p:cNvPr>
          <p:cNvCxnSpPr>
            <a:cxnSpLocks/>
          </p:cNvCxnSpPr>
          <p:nvPr/>
        </p:nvCxnSpPr>
        <p:spPr>
          <a:xfrm>
            <a:off x="694944"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6DA9EF06-80AD-754E-8A41-4FB84FA678A0}"/>
              </a:ext>
            </a:extLst>
          </p:cNvPr>
          <p:cNvCxnSpPr>
            <a:cxnSpLocks/>
          </p:cNvCxnSpPr>
          <p:nvPr/>
        </p:nvCxnSpPr>
        <p:spPr>
          <a:xfrm>
            <a:off x="2304288"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E4800033-1C94-A848-856C-D52B88094F9E}"/>
              </a:ext>
            </a:extLst>
          </p:cNvPr>
          <p:cNvCxnSpPr>
            <a:cxnSpLocks/>
          </p:cNvCxnSpPr>
          <p:nvPr/>
        </p:nvCxnSpPr>
        <p:spPr>
          <a:xfrm>
            <a:off x="3895344"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DBA23AAC-ACFC-F141-B977-7C4DA7B265E8}"/>
              </a:ext>
            </a:extLst>
          </p:cNvPr>
          <p:cNvCxnSpPr>
            <a:cxnSpLocks/>
          </p:cNvCxnSpPr>
          <p:nvPr/>
        </p:nvCxnSpPr>
        <p:spPr>
          <a:xfrm>
            <a:off x="5486400"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468650F-6559-CD4E-8716-BDEB7AB2E30E}"/>
              </a:ext>
            </a:extLst>
          </p:cNvPr>
          <p:cNvCxnSpPr>
            <a:cxnSpLocks/>
          </p:cNvCxnSpPr>
          <p:nvPr/>
        </p:nvCxnSpPr>
        <p:spPr>
          <a:xfrm>
            <a:off x="7086601"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2EDE700D-F3C7-444B-905F-55F5D23098A7}"/>
              </a:ext>
            </a:extLst>
          </p:cNvPr>
          <p:cNvCxnSpPr>
            <a:cxnSpLocks/>
          </p:cNvCxnSpPr>
          <p:nvPr/>
        </p:nvCxnSpPr>
        <p:spPr>
          <a:xfrm>
            <a:off x="8659369"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9B298EA4-7993-0B45-9572-B704ECE5883A}"/>
              </a:ext>
            </a:extLst>
          </p:cNvPr>
          <p:cNvCxnSpPr>
            <a:cxnSpLocks/>
          </p:cNvCxnSpPr>
          <p:nvPr/>
        </p:nvCxnSpPr>
        <p:spPr>
          <a:xfrm>
            <a:off x="10277856" y="3257023"/>
            <a:ext cx="131673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4501287F-265A-824D-ACE3-BDF1818E09B8}"/>
              </a:ext>
            </a:extLst>
          </p:cNvPr>
          <p:cNvCxnSpPr/>
          <p:nvPr/>
        </p:nvCxnSpPr>
        <p:spPr>
          <a:xfrm>
            <a:off x="3765671"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2AB0AED2-35ED-EA4F-B376-1080BCAE076B}"/>
              </a:ext>
            </a:extLst>
          </p:cNvPr>
          <p:cNvCxnSpPr/>
          <p:nvPr/>
        </p:nvCxnSpPr>
        <p:spPr>
          <a:xfrm>
            <a:off x="5351190"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F23A9FA0-08AD-2C4D-90C4-20D318C97927}"/>
              </a:ext>
            </a:extLst>
          </p:cNvPr>
          <p:cNvCxnSpPr/>
          <p:nvPr/>
        </p:nvCxnSpPr>
        <p:spPr>
          <a:xfrm>
            <a:off x="6940361"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4CE961AA-14A8-8441-94D4-6123A3D66461}"/>
              </a:ext>
            </a:extLst>
          </p:cNvPr>
          <p:cNvCxnSpPr/>
          <p:nvPr/>
        </p:nvCxnSpPr>
        <p:spPr>
          <a:xfrm>
            <a:off x="8522229"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A4A41B13-0EDE-7B4F-B216-03D0ED76D7E2}"/>
              </a:ext>
            </a:extLst>
          </p:cNvPr>
          <p:cNvCxnSpPr/>
          <p:nvPr/>
        </p:nvCxnSpPr>
        <p:spPr>
          <a:xfrm>
            <a:off x="10126895" y="2498066"/>
            <a:ext cx="0" cy="377143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8424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a:xfrm>
            <a:off x="567549" y="308527"/>
            <a:ext cx="10515600" cy="124971"/>
          </a:xfrm>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71"/>
            <a:ext cx="5582407" cy="128433"/>
          </a:xfrm>
          <a:prstGeom prst="rect">
            <a:avLst/>
          </a:prstGeom>
        </p:spPr>
        <p:txBody>
          <a:bodyPr/>
          <a:lstStyle>
            <a:lvl1pPr>
              <a:defRPr>
                <a:solidFill>
                  <a:schemeClr val="tx1"/>
                </a:solidFill>
              </a:defRPr>
            </a:lvl1pPr>
          </a:lstStyle>
          <a:p>
            <a:r>
              <a:rPr lang="fr-FR"/>
              <a:t>Strictly confidential</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4" cy="4786098"/>
          </a:xfrm>
          <a:prstGeom prst="rect">
            <a:avLst/>
          </a:prstGeom>
        </p:spPr>
        <p:txBody>
          <a:bodyPr>
            <a:normAutofit/>
          </a:bodyPr>
          <a:lstStyle>
            <a:lvl1pPr marL="0" indent="0" algn="just">
              <a:lnSpc>
                <a:spcPct val="100000"/>
              </a:lnSpc>
              <a:buFontTx/>
              <a:buNone/>
              <a:defRPr sz="853" b="0" i="0">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853" b="0" i="0">
                <a:latin typeface="Lato Light" panose="020F0502020204030203" pitchFamily="34" charset="0"/>
                <a:ea typeface="Lato Light" panose="020F0502020204030203" pitchFamily="34" charset="0"/>
                <a:cs typeface="Lato Light"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0" name="Espace réservé du texte 5">
            <a:extLst>
              <a:ext uri="{FF2B5EF4-FFF2-40B4-BE49-F238E27FC236}">
                <a16:creationId xmlns:a16="http://schemas.microsoft.com/office/drawing/2014/main" id="{D96606B9-71B5-894D-920B-9F00FA76108F}"/>
              </a:ext>
            </a:extLst>
          </p:cNvPr>
          <p:cNvSpPr>
            <a:spLocks noGrp="1"/>
          </p:cNvSpPr>
          <p:nvPr>
            <p:ph type="body" sz="quarter" idx="24" hasCustomPrompt="1"/>
          </p:nvPr>
        </p:nvSpPr>
        <p:spPr>
          <a:xfrm>
            <a:off x="500787" y="5941911"/>
            <a:ext cx="11212226" cy="538454"/>
          </a:xfrm>
        </p:spPr>
        <p:txBody>
          <a:bodyPr anchor="b"/>
          <a:lstStyle>
            <a:lvl1pPr marL="0" indent="0">
              <a:buFontTx/>
              <a:buNone/>
              <a:defRPr lang="fr-FR" sz="65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742969"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114452" indent="0">
              <a:buFontTx/>
              <a:buNone/>
              <a:defRPr lang="fr-FR" sz="65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485937" indent="0">
              <a:buFontTx/>
              <a:buNone/>
              <a:defRPr lang="fr-FR" sz="65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1573129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4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Image 8">
            <a:extLst>
              <a:ext uri="{FF2B5EF4-FFF2-40B4-BE49-F238E27FC236}">
                <a16:creationId xmlns:a16="http://schemas.microsoft.com/office/drawing/2014/main" id="{20446B4B-4D1A-4905-95E4-A60E455334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7303" y="5101413"/>
            <a:ext cx="2037600" cy="1251202"/>
          </a:xfrm>
          <a:prstGeom prst="rect">
            <a:avLst/>
          </a:prstGeom>
        </p:spPr>
      </p:pic>
    </p:spTree>
    <p:extLst>
      <p:ext uri="{BB962C8B-B14F-4D97-AF65-F5344CB8AC3E}">
        <p14:creationId xmlns:p14="http://schemas.microsoft.com/office/powerpoint/2010/main" val="353168609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ver Page 1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p:nvSpPr>
        <p:spPr>
          <a:xfrm>
            <a:off x="268869" y="223159"/>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34" tIns="44767" rIns="89534" bIns="44767" numCol="1" spcCol="0" rtlCol="0" fromWordArt="0" anchor="ctr" anchorCtr="0" forceAA="0" compatLnSpc="1">
            <a:prstTxWarp prst="textNoShape">
              <a:avLst/>
            </a:prstTxWarp>
            <a:noAutofit/>
          </a:bodyPr>
          <a:lstStyle/>
          <a:p>
            <a:pPr marL="0" marR="0" lvl="0" indent="0" algn="ctr"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192F4E-0C6A-45CB-B0D7-348395810D72}"/>
              </a:ext>
            </a:extLst>
          </p:cNvPr>
          <p:cNvGrpSpPr/>
          <p:nvPr/>
        </p:nvGrpSpPr>
        <p:grpSpPr>
          <a:xfrm>
            <a:off x="4564747" y="2141962"/>
            <a:ext cx="3062506" cy="2574076"/>
            <a:chOff x="4679086" y="2897837"/>
            <a:chExt cx="543663" cy="562408"/>
          </a:xfrm>
          <a:solidFill>
            <a:srgbClr val="F7F5F3"/>
          </a:solidFill>
        </p:grpSpPr>
        <p:sp>
          <p:nvSpPr>
            <p:cNvPr id="18" name="Freeform 8">
              <a:extLst>
                <a:ext uri="{FF2B5EF4-FFF2-40B4-BE49-F238E27FC236}">
                  <a16:creationId xmlns:a16="http://schemas.microsoft.com/office/drawing/2014/main" id="{59BE4F41-FDB1-4C5E-A247-44252B3A8A28}"/>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9" name="Freeform 9">
              <a:extLst>
                <a:ext uri="{FF2B5EF4-FFF2-40B4-BE49-F238E27FC236}">
                  <a16:creationId xmlns:a16="http://schemas.microsoft.com/office/drawing/2014/main" id="{F74B6AFB-CC9F-4741-AC88-D0F18A81D4AD}"/>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20" name="Freeform 10">
              <a:extLst>
                <a:ext uri="{FF2B5EF4-FFF2-40B4-BE49-F238E27FC236}">
                  <a16:creationId xmlns:a16="http://schemas.microsoft.com/office/drawing/2014/main" id="{D9C0B5EC-4F44-4E08-A239-D31D4D2DAD5A}"/>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
        <p:nvSpPr>
          <p:cNvPr id="7" name="Freeform: Shape 10">
            <a:extLst>
              <a:ext uri="{FF2B5EF4-FFF2-40B4-BE49-F238E27FC236}">
                <a16:creationId xmlns:a16="http://schemas.microsoft.com/office/drawing/2014/main" id="{FF52DE03-9ED9-4DAE-8596-9A05214D7751}"/>
              </a:ext>
            </a:extLst>
          </p:cNvPr>
          <p:cNvSpPr/>
          <p:nvPr userDrawn="1"/>
        </p:nvSpPr>
        <p:spPr>
          <a:xfrm>
            <a:off x="268869" y="223160"/>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Group 3">
            <a:extLst>
              <a:ext uri="{FF2B5EF4-FFF2-40B4-BE49-F238E27FC236}">
                <a16:creationId xmlns:a16="http://schemas.microsoft.com/office/drawing/2014/main" id="{B85E370B-A7A3-46D2-9547-A898EF037C52}"/>
              </a:ext>
            </a:extLst>
          </p:cNvPr>
          <p:cNvGrpSpPr/>
          <p:nvPr userDrawn="1"/>
        </p:nvGrpSpPr>
        <p:grpSpPr>
          <a:xfrm>
            <a:off x="4564747" y="2141962"/>
            <a:ext cx="3062506" cy="2574076"/>
            <a:chOff x="4679086" y="2897837"/>
            <a:chExt cx="543663" cy="562408"/>
          </a:xfrm>
          <a:solidFill>
            <a:srgbClr val="F7F5F3"/>
          </a:solidFill>
        </p:grpSpPr>
        <p:sp>
          <p:nvSpPr>
            <p:cNvPr id="9" name="Freeform 8">
              <a:extLst>
                <a:ext uri="{FF2B5EF4-FFF2-40B4-BE49-F238E27FC236}">
                  <a16:creationId xmlns:a16="http://schemas.microsoft.com/office/drawing/2014/main" id="{0D820B02-7B90-4F18-98E7-12FB7FD9F55A}"/>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0" name="Freeform 9">
              <a:extLst>
                <a:ext uri="{FF2B5EF4-FFF2-40B4-BE49-F238E27FC236}">
                  <a16:creationId xmlns:a16="http://schemas.microsoft.com/office/drawing/2014/main" id="{E0F8C8FE-0018-4DCD-AA7A-56EAFA2479AE}"/>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2" name="Freeform 10">
              <a:extLst>
                <a:ext uri="{FF2B5EF4-FFF2-40B4-BE49-F238E27FC236}">
                  <a16:creationId xmlns:a16="http://schemas.microsoft.com/office/drawing/2014/main" id="{7987DC2E-8810-437D-8AAF-9DD7818F2722}"/>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91180476"/>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3558"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ver Page 1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60"/>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192F4E-0C6A-45CB-B0D7-348395810D72}"/>
              </a:ext>
            </a:extLst>
          </p:cNvPr>
          <p:cNvGrpSpPr/>
          <p:nvPr userDrawn="1"/>
        </p:nvGrpSpPr>
        <p:grpSpPr>
          <a:xfrm>
            <a:off x="4564747" y="2141962"/>
            <a:ext cx="3062506" cy="2574076"/>
            <a:chOff x="4679086" y="2897837"/>
            <a:chExt cx="543663" cy="562408"/>
          </a:xfrm>
          <a:solidFill>
            <a:srgbClr val="F7F5F3"/>
          </a:solidFill>
        </p:grpSpPr>
        <p:sp>
          <p:nvSpPr>
            <p:cNvPr id="18" name="Freeform 8">
              <a:extLst>
                <a:ext uri="{FF2B5EF4-FFF2-40B4-BE49-F238E27FC236}">
                  <a16:creationId xmlns:a16="http://schemas.microsoft.com/office/drawing/2014/main" id="{59BE4F41-FDB1-4C5E-A247-44252B3A8A28}"/>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9" name="Freeform 9">
              <a:extLst>
                <a:ext uri="{FF2B5EF4-FFF2-40B4-BE49-F238E27FC236}">
                  <a16:creationId xmlns:a16="http://schemas.microsoft.com/office/drawing/2014/main" id="{F74B6AFB-CC9F-4741-AC88-D0F18A81D4AD}"/>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20" name="Freeform 10">
              <a:extLst>
                <a:ext uri="{FF2B5EF4-FFF2-40B4-BE49-F238E27FC236}">
                  <a16:creationId xmlns:a16="http://schemas.microsoft.com/office/drawing/2014/main" id="{D9C0B5EC-4F44-4E08-A239-D31D4D2DAD5A}"/>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1012"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3376992"/>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4379" userDrawn="1">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Cover">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59"/>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34" tIns="44767" rIns="89534" bIns="44767" numCol="1" spcCol="0" rtlCol="0" fromWordArt="0" anchor="ctr" anchorCtr="0" forceAA="0" compatLnSpc="1">
            <a:prstTxWarp prst="textNoShape">
              <a:avLst/>
            </a:prstTxWarp>
            <a:noAutofit/>
          </a:bodyPr>
          <a:lstStyle/>
          <a:p>
            <a:pPr marL="0" marR="0" lvl="0" indent="0" algn="ctr"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710512"/>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355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Carous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2"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08" y="974544"/>
            <a:ext cx="6512743" cy="287431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841619BE-318E-466E-BB76-0F844823EF5C}"/>
              </a:ext>
            </a:extLst>
          </p:cNvPr>
          <p:cNvSpPr>
            <a:spLocks noGrp="1"/>
          </p:cNvSpPr>
          <p:nvPr>
            <p:ph type="pic" sz="quarter" idx="14" hasCustomPrompt="1"/>
          </p:nvPr>
        </p:nvSpPr>
        <p:spPr>
          <a:xfrm>
            <a:off x="7179120" y="974544"/>
            <a:ext cx="4500972" cy="287431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92981595-3F61-410A-88D1-37005BB25C3E}"/>
              </a:ext>
            </a:extLst>
          </p:cNvPr>
          <p:cNvSpPr>
            <a:spLocks noGrp="1"/>
          </p:cNvSpPr>
          <p:nvPr>
            <p:ph type="pic" sz="quarter" idx="16" hasCustomPrompt="1"/>
          </p:nvPr>
        </p:nvSpPr>
        <p:spPr>
          <a:xfrm>
            <a:off x="511907" y="3978780"/>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0EE924EB-C0FD-4BBB-AB01-74FF66597163}"/>
              </a:ext>
            </a:extLst>
          </p:cNvPr>
          <p:cNvSpPr>
            <a:spLocks noGrp="1"/>
          </p:cNvSpPr>
          <p:nvPr>
            <p:ph type="pic" sz="quarter" idx="17" hasCustomPrompt="1"/>
          </p:nvPr>
        </p:nvSpPr>
        <p:spPr>
          <a:xfrm>
            <a:off x="3851376" y="3978780"/>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8DA5BF4A-D86C-491E-81D7-7ED916ABDDF7}"/>
              </a:ext>
            </a:extLst>
          </p:cNvPr>
          <p:cNvSpPr>
            <a:spLocks noGrp="1"/>
          </p:cNvSpPr>
          <p:nvPr>
            <p:ph type="pic" sz="quarter" idx="18" hasCustomPrompt="1"/>
          </p:nvPr>
        </p:nvSpPr>
        <p:spPr>
          <a:xfrm>
            <a:off x="7179120" y="3978780"/>
            <a:ext cx="4500972" cy="219215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7A182252-E802-433E-9206-5B2924B39D1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2" name="Freeform 5">
              <a:extLst>
                <a:ext uri="{FF2B5EF4-FFF2-40B4-BE49-F238E27FC236}">
                  <a16:creationId xmlns:a16="http://schemas.microsoft.com/office/drawing/2014/main" id="{350DD9F0-0632-45BB-A638-1D79450C25E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3" name="Freeform 6">
              <a:extLst>
                <a:ext uri="{FF2B5EF4-FFF2-40B4-BE49-F238E27FC236}">
                  <a16:creationId xmlns:a16="http://schemas.microsoft.com/office/drawing/2014/main" id="{41F7890E-96FB-4B12-A394-450F978946F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4" name="Freeform 7">
              <a:extLst>
                <a:ext uri="{FF2B5EF4-FFF2-40B4-BE49-F238E27FC236}">
                  <a16:creationId xmlns:a16="http://schemas.microsoft.com/office/drawing/2014/main" id="{9C37D1CE-DF75-457D-B1A9-8F997A9B26C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62677A85-47D8-4568-9016-EA0959629E45}"/>
              </a:ext>
            </a:extLst>
          </p:cNvPr>
          <p:cNvSpPr>
            <a:spLocks noGrp="1"/>
          </p:cNvSpPr>
          <p:nvPr>
            <p:ph type="dt" sz="half" idx="19"/>
          </p:nvPr>
        </p:nvSpPr>
        <p:spPr/>
        <p:txBody>
          <a:bodyPr/>
          <a:lstStyle/>
          <a:p>
            <a:endParaRPr lang="fr-FR" dirty="0"/>
          </a:p>
        </p:txBody>
      </p:sp>
      <p:sp>
        <p:nvSpPr>
          <p:cNvPr id="5" name="Footer Placeholder 4">
            <a:extLst>
              <a:ext uri="{FF2B5EF4-FFF2-40B4-BE49-F238E27FC236}">
                <a16:creationId xmlns:a16="http://schemas.microsoft.com/office/drawing/2014/main" id="{A7272C2C-A295-41E5-8714-D93DD531FDE6}"/>
              </a:ext>
            </a:extLst>
          </p:cNvPr>
          <p:cNvSpPr>
            <a:spLocks noGrp="1"/>
          </p:cNvSpPr>
          <p:nvPr>
            <p:ph type="ftr" sz="quarter" idx="20"/>
          </p:nvPr>
        </p:nvSpPr>
        <p:spPr/>
        <p:txBody>
          <a:bodyPr/>
          <a:lstStyle/>
          <a:p>
            <a:r>
              <a:rPr lang="fr-FR"/>
              <a:t>Strictly confidential</a:t>
            </a:r>
            <a:endParaRPr lang="fr-FR" dirty="0"/>
          </a:p>
        </p:txBody>
      </p:sp>
    </p:spTree>
    <p:extLst>
      <p:ext uri="{BB962C8B-B14F-4D97-AF65-F5344CB8AC3E}">
        <p14:creationId xmlns:p14="http://schemas.microsoft.com/office/powerpoint/2010/main" val="108009697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3C098C-5A86-41DA-A1E7-7E21CB177268}"/>
              </a:ext>
            </a:extLst>
          </p:cNvPr>
          <p:cNvPicPr>
            <a:picLocks noChangeAspect="1"/>
          </p:cNvPicPr>
          <p:nvPr userDrawn="1"/>
        </p:nvPicPr>
        <p:blipFill rotWithShape="1">
          <a:blip r:embed="rId2"/>
          <a:srcRect l="2206" t="3254" r="2252" b="2856"/>
          <a:stretch/>
        </p:blipFill>
        <p:spPr>
          <a:xfrm>
            <a:off x="268869" y="223159"/>
            <a:ext cx="11648474" cy="6438901"/>
          </a:xfrm>
          <a:prstGeom prst="rect">
            <a:avLst/>
          </a:prstGeom>
        </p:spPr>
      </p:pic>
      <p:sp>
        <p:nvSpPr>
          <p:cNvPr id="5" name="Date Placeholder 6">
            <a:extLst>
              <a:ext uri="{FF2B5EF4-FFF2-40B4-BE49-F238E27FC236}">
                <a16:creationId xmlns:a16="http://schemas.microsoft.com/office/drawing/2014/main" id="{FB20C758-31E1-4E07-A602-547DE6803B3E}"/>
              </a:ext>
            </a:extLst>
          </p:cNvPr>
          <p:cNvSpPr>
            <a:spLocks noGrp="1"/>
          </p:cNvSpPr>
          <p:nvPr>
            <p:ph type="dt" sz="half" idx="11"/>
          </p:nvPr>
        </p:nvSpPr>
        <p:spPr>
          <a:xfrm rot="16200000">
            <a:off x="11334639" y="6114431"/>
            <a:ext cx="893082" cy="202171"/>
          </a:xfrm>
          <a:prstGeom prst="rect">
            <a:avLst/>
          </a:prstGeom>
        </p:spPr>
        <p:txBody>
          <a:bodyPr anchor="b" anchorCtr="0"/>
          <a:lstStyle>
            <a:lvl1pPr>
              <a:defRPr>
                <a:solidFill>
                  <a:schemeClr val="bg1"/>
                </a:solidFill>
              </a:defRPr>
            </a:lvl1pPr>
          </a:lstStyle>
          <a:p>
            <a:endParaRPr lang="fr-FR" dirty="0"/>
          </a:p>
        </p:txBody>
      </p:sp>
      <p:sp>
        <p:nvSpPr>
          <p:cNvPr id="6" name="Footer Placeholder 7">
            <a:extLst>
              <a:ext uri="{FF2B5EF4-FFF2-40B4-BE49-F238E27FC236}">
                <a16:creationId xmlns:a16="http://schemas.microsoft.com/office/drawing/2014/main" id="{E148F5E6-7954-4212-81CD-916E493ECF96}"/>
              </a:ext>
            </a:extLst>
          </p:cNvPr>
          <p:cNvSpPr>
            <a:spLocks noGrp="1"/>
          </p:cNvSpPr>
          <p:nvPr>
            <p:ph type="ftr" sz="quarter" idx="12"/>
          </p:nvPr>
        </p:nvSpPr>
        <p:spPr>
          <a:xfrm rot="16200000">
            <a:off x="10611192" y="4497904"/>
            <a:ext cx="2339975" cy="202171"/>
          </a:xfrm>
          <a:prstGeom prst="rect">
            <a:avLst/>
          </a:prstGeom>
        </p:spPr>
        <p:txBody>
          <a:bodyPr anchor="b" anchorCtr="0"/>
          <a:lstStyle>
            <a:lvl1pPr>
              <a:defRPr>
                <a:solidFill>
                  <a:schemeClr val="bg1"/>
                </a:solidFill>
              </a:defRPr>
            </a:lvl1pPr>
          </a:lstStyle>
          <a:p>
            <a:r>
              <a:rPr lang="fr-FR" dirty="0" err="1"/>
              <a:t>Strictly</a:t>
            </a:r>
            <a:r>
              <a:rPr lang="fr-FR" dirty="0"/>
              <a:t> </a:t>
            </a:r>
            <a:r>
              <a:rPr lang="fr-FR" dirty="0" err="1"/>
              <a:t>confidential</a:t>
            </a:r>
            <a:endParaRPr lang="fr-FR" dirty="0"/>
          </a:p>
        </p:txBody>
      </p:sp>
      <p:pic>
        <p:nvPicPr>
          <p:cNvPr id="9" name="Graphic 8">
            <a:extLst>
              <a:ext uri="{FF2B5EF4-FFF2-40B4-BE49-F238E27FC236}">
                <a16:creationId xmlns:a16="http://schemas.microsoft.com/office/drawing/2014/main" id="{DB566F93-F79B-452B-9B24-EDC0C55228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00199" y="1457325"/>
            <a:ext cx="2636308" cy="353534"/>
          </a:xfrm>
          <a:prstGeom prst="rect">
            <a:avLst/>
          </a:prstGeom>
        </p:spPr>
      </p:pic>
    </p:spTree>
    <p:extLst>
      <p:ext uri="{BB962C8B-B14F-4D97-AF65-F5344CB8AC3E}">
        <p14:creationId xmlns:p14="http://schemas.microsoft.com/office/powerpoint/2010/main" val="229006320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Title Page">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5D3D3E9-6C35-40C4-A180-57498023D30B}"/>
              </a:ext>
            </a:extLst>
          </p:cNvPr>
          <p:cNvSpPr>
            <a:spLocks noGrp="1"/>
          </p:cNvSpPr>
          <p:nvPr>
            <p:ph type="dt" sz="half" idx="11"/>
          </p:nvPr>
        </p:nvSpPr>
        <p:spPr>
          <a:xfrm rot="16200000">
            <a:off x="11331125" y="6117947"/>
            <a:ext cx="900113" cy="202171"/>
          </a:xfrm>
          <a:prstGeom prst="rect">
            <a:avLst/>
          </a:prstGeom>
        </p:spPr>
        <p:txBody>
          <a:bodyPr/>
          <a:lstStyle/>
          <a:p>
            <a:endParaRPr lang="fr-FR" dirty="0"/>
          </a:p>
        </p:txBody>
      </p:sp>
      <p:sp>
        <p:nvSpPr>
          <p:cNvPr id="8" name="Footer Placeholder 7">
            <a:extLst>
              <a:ext uri="{FF2B5EF4-FFF2-40B4-BE49-F238E27FC236}">
                <a16:creationId xmlns:a16="http://schemas.microsoft.com/office/drawing/2014/main" id="{71801DB3-3C83-4CEC-A6E4-1D3326B84297}"/>
              </a:ext>
            </a:extLst>
          </p:cNvPr>
          <p:cNvSpPr>
            <a:spLocks noGrp="1"/>
          </p:cNvSpPr>
          <p:nvPr>
            <p:ph type="ftr" sz="quarter" idx="12"/>
          </p:nvPr>
        </p:nvSpPr>
        <p:spPr>
          <a:xfrm rot="16200000">
            <a:off x="10611192" y="4497904"/>
            <a:ext cx="2339975" cy="202171"/>
          </a:xfrm>
          <a:prstGeom prst="rect">
            <a:avLst/>
          </a:prstGeom>
        </p:spPr>
        <p:txBody>
          <a:bodyPr/>
          <a:lstStyle/>
          <a:p>
            <a:r>
              <a:rPr lang="fr-FR" dirty="0" err="1"/>
              <a:t>Strictly</a:t>
            </a:r>
            <a:r>
              <a:rPr lang="fr-FR" dirty="0"/>
              <a:t> </a:t>
            </a:r>
            <a:r>
              <a:rPr lang="fr-FR" dirty="0" err="1"/>
              <a:t>confidential</a:t>
            </a:r>
            <a:endParaRPr lang="fr-FR" dirty="0"/>
          </a:p>
        </p:txBody>
      </p:sp>
      <p:pic>
        <p:nvPicPr>
          <p:cNvPr id="14" name="Graphic 13">
            <a:extLst>
              <a:ext uri="{FF2B5EF4-FFF2-40B4-BE49-F238E27FC236}">
                <a16:creationId xmlns:a16="http://schemas.microsoft.com/office/drawing/2014/main" id="{8108609E-4CED-4592-9BDC-28F9B20E6A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23477" y="288045"/>
            <a:ext cx="2636308" cy="353534"/>
          </a:xfrm>
          <a:prstGeom prst="rect">
            <a:avLst/>
          </a:prstGeom>
        </p:spPr>
      </p:pic>
      <p:sp>
        <p:nvSpPr>
          <p:cNvPr id="5" name="Picture Placeholder 4">
            <a:extLst>
              <a:ext uri="{FF2B5EF4-FFF2-40B4-BE49-F238E27FC236}">
                <a16:creationId xmlns:a16="http://schemas.microsoft.com/office/drawing/2014/main" id="{B7B59331-61BB-47FE-95D0-C43522BC0F74}"/>
              </a:ext>
            </a:extLst>
          </p:cNvPr>
          <p:cNvSpPr>
            <a:spLocks noGrp="1"/>
          </p:cNvSpPr>
          <p:nvPr>
            <p:ph type="pic" sz="quarter" idx="10"/>
          </p:nvPr>
        </p:nvSpPr>
        <p:spPr>
          <a:xfrm>
            <a:off x="269631" y="939800"/>
            <a:ext cx="11646878" cy="3136900"/>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664784269"/>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CA28106-A0D5-4392-81E1-E49C6969FB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49569" y="415189"/>
            <a:ext cx="1630523" cy="218656"/>
          </a:xfrm>
          <a:prstGeom prst="rect">
            <a:avLst/>
          </a:prstGeom>
        </p:spPr>
      </p:pic>
      <p:sp>
        <p:nvSpPr>
          <p:cNvPr id="12" name="Rectangle 11">
            <a:extLst>
              <a:ext uri="{FF2B5EF4-FFF2-40B4-BE49-F238E27FC236}">
                <a16:creationId xmlns:a16="http://schemas.microsoft.com/office/drawing/2014/main" id="{3B2A1862-365F-4291-BD07-124993A50303}"/>
              </a:ext>
            </a:extLst>
          </p:cNvPr>
          <p:cNvSpPr/>
          <p:nvPr userDrawn="1"/>
        </p:nvSpPr>
        <p:spPr>
          <a:xfrm>
            <a:off x="3" y="4"/>
            <a:ext cx="5259292"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511910" y="336003"/>
            <a:ext cx="5357906" cy="602296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6892280" y="2455308"/>
            <a:ext cx="1807479" cy="584384"/>
          </a:xfrm>
          <a:prstGeom prst="rect">
            <a:avLst/>
          </a:prstGeom>
          <a:noFill/>
        </p:spPr>
        <p:txBody>
          <a:bodyPr wrap="square" lIns="0" tIns="0" rIns="0" bIns="0" rtlCol="0" anchor="ctr">
            <a:noAutofit/>
          </a:bodyPr>
          <a:lstStyle/>
          <a:p>
            <a:pPr>
              <a:lnSpc>
                <a:spcPct val="90000"/>
              </a:lnSpc>
            </a:pPr>
            <a:r>
              <a:rPr lang="en-US" sz="5401" b="1" dirty="0">
                <a:solidFill>
                  <a:schemeClr val="accent1"/>
                </a:solidFill>
                <a:latin typeface="+mj-lt"/>
                <a:ea typeface="Bebas Neue" charset="0"/>
                <a:cs typeface="Bebas Neue" charset="0"/>
              </a:rPr>
              <a:t>01</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6892279" y="3167613"/>
            <a:ext cx="4787813" cy="332399"/>
          </a:xfrm>
          <a:prstGeom prst="rect">
            <a:avLst/>
          </a:prstGeom>
        </p:spPr>
        <p:txBody>
          <a:bodyPr wrap="square" lIns="0" tIns="0" rIns="0" bIns="0" anchor="t">
            <a:spAutoFit/>
          </a:bodyPr>
          <a:lstStyle>
            <a:lvl1pPr>
              <a:defRPr sz="2400" cap="all" baseline="0">
                <a:solidFill>
                  <a:schemeClr val="tx2"/>
                </a:solidFill>
              </a:defRPr>
            </a:lvl1pPr>
          </a:lstStyle>
          <a:p>
            <a:r>
              <a:rPr lang="fr-FR" dirty="0"/>
              <a:t>TRANSITION TITLE</a:t>
            </a:r>
          </a:p>
        </p:txBody>
      </p:sp>
      <p:sp>
        <p:nvSpPr>
          <p:cNvPr id="2" name="Date Placeholder 1">
            <a:extLst>
              <a:ext uri="{FF2B5EF4-FFF2-40B4-BE49-F238E27FC236}">
                <a16:creationId xmlns:a16="http://schemas.microsoft.com/office/drawing/2014/main" id="{3E1F1330-C0B5-404D-A4A4-06ED97400BD4}"/>
              </a:ext>
            </a:extLst>
          </p:cNvPr>
          <p:cNvSpPr>
            <a:spLocks noGrp="1"/>
          </p:cNvSpPr>
          <p:nvPr>
            <p:ph type="dt" sz="half" idx="12"/>
          </p:nvPr>
        </p:nvSpPr>
        <p:spPr>
          <a:xfrm rot="16200000">
            <a:off x="11331124" y="6117947"/>
            <a:ext cx="900113" cy="202171"/>
          </a:xfrm>
        </p:spPr>
        <p:txBody>
          <a:bodyPr/>
          <a:lstStyle/>
          <a:p>
            <a:endParaRPr lang="fr-FR" dirty="0"/>
          </a:p>
        </p:txBody>
      </p:sp>
      <p:sp>
        <p:nvSpPr>
          <p:cNvPr id="3" name="Footer Placeholder 2">
            <a:extLst>
              <a:ext uri="{FF2B5EF4-FFF2-40B4-BE49-F238E27FC236}">
                <a16:creationId xmlns:a16="http://schemas.microsoft.com/office/drawing/2014/main" id="{55C86C5E-7CDB-42E3-8557-B60D991E8983}"/>
              </a:ext>
            </a:extLst>
          </p:cNvPr>
          <p:cNvSpPr>
            <a:spLocks noGrp="1"/>
          </p:cNvSpPr>
          <p:nvPr>
            <p:ph type="ftr" sz="quarter" idx="13"/>
          </p:nvPr>
        </p:nvSpPr>
        <p:spPr>
          <a:xfrm rot="16200000">
            <a:off x="10609675" y="4494658"/>
            <a:ext cx="2343011"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39627572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5" y="6117947"/>
            <a:ext cx="900113"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a:xfrm rot="16200000">
            <a:off x="10611192" y="4497902"/>
            <a:ext cx="2339974" cy="202171"/>
          </a:xfrm>
        </p:spPr>
        <p:txBody>
          <a:bodyPr/>
          <a:lstStyle>
            <a:lvl1pPr algn="l">
              <a:defRPr/>
            </a:lvl1pPr>
          </a:lstStyle>
          <a:p>
            <a:r>
              <a:rPr lang="fr-FR" dirty="0" err="1"/>
              <a:t>Strictly</a:t>
            </a:r>
            <a:r>
              <a:rPr lang="fr-FR" dirty="0"/>
              <a:t> </a:t>
            </a:r>
            <a:r>
              <a:rPr lang="fr-FR" dirty="0" err="1"/>
              <a:t>confidential</a:t>
            </a:r>
            <a:endParaRPr lang="fr-FR" dirty="0"/>
          </a:p>
        </p:txBody>
      </p:sp>
      <p:grpSp>
        <p:nvGrpSpPr>
          <p:cNvPr id="9" name="Group 4">
            <a:extLst>
              <a:ext uri="{FF2B5EF4-FFF2-40B4-BE49-F238E27FC236}">
                <a16:creationId xmlns:a16="http://schemas.microsoft.com/office/drawing/2014/main" id="{39020C15-6C7F-4011-9EB6-26F07ACEB7C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1" name="Freeform 5">
              <a:extLst>
                <a:ext uri="{FF2B5EF4-FFF2-40B4-BE49-F238E27FC236}">
                  <a16:creationId xmlns:a16="http://schemas.microsoft.com/office/drawing/2014/main" id="{83096291-EDB5-4211-9F34-24748CD4264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3" name="Freeform 6">
              <a:extLst>
                <a:ext uri="{FF2B5EF4-FFF2-40B4-BE49-F238E27FC236}">
                  <a16:creationId xmlns:a16="http://schemas.microsoft.com/office/drawing/2014/main" id="{99C567AB-D29E-4255-8759-F70BF352C4F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4" name="Freeform 7">
              <a:extLst>
                <a:ext uri="{FF2B5EF4-FFF2-40B4-BE49-F238E27FC236}">
                  <a16:creationId xmlns:a16="http://schemas.microsoft.com/office/drawing/2014/main" id="{1206BD54-3CAA-4C9E-9602-01195523B0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3786063349"/>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1501" b="1" dirty="0">
                <a:solidFill>
                  <a:schemeClr val="accent1"/>
                </a:solidFill>
                <a:latin typeface="+mj-lt"/>
                <a:ea typeface="Bebas Neue" charset="0"/>
                <a:cs typeface="Bebas Neue" charset="0"/>
              </a:rPr>
              <a:t>02</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6"/>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91D741A-51C1-4587-9308-A7CB3F425E7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512E9DE-B84D-4E50-BEC6-BC173370864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45230E80-A502-4B07-A543-EE6DD759B8D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42732631-9F2C-47D8-BC8E-904B6E3EF3C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3171847981"/>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1501" b="1" dirty="0">
                <a:solidFill>
                  <a:schemeClr val="accent1"/>
                </a:solidFill>
                <a:latin typeface="+mj-lt"/>
                <a:ea typeface="Bebas Neue" charset="0"/>
                <a:cs typeface="Bebas Neue" charset="0"/>
              </a:rPr>
              <a:t>03</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6"/>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3595266362"/>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1501" b="1" dirty="0">
                <a:solidFill>
                  <a:schemeClr val="accent1"/>
                </a:solidFill>
                <a:latin typeface="+mj-lt"/>
                <a:ea typeface="Bebas Neue" charset="0"/>
                <a:cs typeface="Bebas Neue" charset="0"/>
              </a:rPr>
              <a:t>04</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6"/>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3471F2E-5E36-4269-8EA0-DE71A811916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D485A56F-522E-44CD-80C6-1250335C26A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D3E87B4C-7BF1-4F4C-821F-99DFB1858F07}"/>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5B217BBA-9F7F-4303-8592-E52BFF86B78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263061254"/>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1501" b="1" dirty="0">
                <a:solidFill>
                  <a:schemeClr val="accent1"/>
                </a:solidFill>
                <a:latin typeface="+mj-lt"/>
                <a:ea typeface="Bebas Neue" charset="0"/>
                <a:cs typeface="Bebas Neue" charset="0"/>
              </a:rPr>
              <a:t>05</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6"/>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249330239"/>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4" y="4"/>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1501" b="1" dirty="0">
                <a:solidFill>
                  <a:schemeClr val="accent1"/>
                </a:solidFill>
                <a:latin typeface="+mj-lt"/>
                <a:ea typeface="Bebas Neue" charset="0"/>
                <a:cs typeface="Bebas Neue" charset="0"/>
              </a:rPr>
              <a:t>06</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9" y="3049824"/>
            <a:ext cx="4787813" cy="332399"/>
          </a:xfrm>
          <a:prstGeom prst="rect">
            <a:avLst/>
          </a:prstGeom>
        </p:spPr>
        <p:txBody>
          <a:bodyPr lIns="0" tIns="0" rIns="0" bIns="0" anchor="t">
            <a:spAutoFit/>
          </a:bodyPr>
          <a:lstStyle>
            <a:lvl1pPr algn="r">
              <a:defRPr sz="2400"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6"/>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2568245896"/>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F4B0756-2FCB-444C-B616-4E1135CF7812}"/>
              </a:ext>
            </a:extLst>
          </p:cNvPr>
          <p:cNvSpPr>
            <a:spLocks noGrp="1"/>
          </p:cNvSpPr>
          <p:nvPr>
            <p:ph type="body" sz="quarter" idx="19" hasCustomPrompt="1"/>
          </p:nvPr>
        </p:nvSpPr>
        <p:spPr>
          <a:xfrm>
            <a:off x="1637326" y="1402491"/>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9" y="332105"/>
            <a:ext cx="10458939" cy="295594"/>
          </a:xfrm>
          <a:prstGeom prst="rect">
            <a:avLst/>
          </a:prstGeom>
        </p:spPr>
        <p:txBody>
          <a:bodyPr wrap="square" lIns="0" tIns="0">
            <a:spAutoFit/>
          </a:bodyPr>
          <a:lstStyle>
            <a:lvl1pPr>
              <a:defRPr lang="fr-FR" sz="1801"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4" name="Espace réservé du texte 3">
            <a:extLst>
              <a:ext uri="{FF2B5EF4-FFF2-40B4-BE49-F238E27FC236}">
                <a16:creationId xmlns:a16="http://schemas.microsoft.com/office/drawing/2014/main" id="{9A8C192B-309B-47E3-BDB5-9AF34225A32E}"/>
              </a:ext>
            </a:extLst>
          </p:cNvPr>
          <p:cNvSpPr>
            <a:spLocks noGrp="1"/>
          </p:cNvSpPr>
          <p:nvPr>
            <p:ph type="body" sz="quarter" idx="10" hasCustomPrompt="1"/>
          </p:nvPr>
        </p:nvSpPr>
        <p:spPr>
          <a:xfrm>
            <a:off x="437389" y="1260387"/>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1" name="Espace réservé du texte 3">
            <a:extLst>
              <a:ext uri="{FF2B5EF4-FFF2-40B4-BE49-F238E27FC236}">
                <a16:creationId xmlns:a16="http://schemas.microsoft.com/office/drawing/2014/main" id="{6F53C744-042B-4318-8DFA-A5BA47ADDB9E}"/>
              </a:ext>
            </a:extLst>
          </p:cNvPr>
          <p:cNvSpPr>
            <a:spLocks noGrp="1"/>
          </p:cNvSpPr>
          <p:nvPr>
            <p:ph type="body" sz="quarter" idx="11" hasCustomPrompt="1"/>
          </p:nvPr>
        </p:nvSpPr>
        <p:spPr>
          <a:xfrm>
            <a:off x="4300301" y="1260387"/>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2" name="Espace réservé du texte 3">
            <a:extLst>
              <a:ext uri="{FF2B5EF4-FFF2-40B4-BE49-F238E27FC236}">
                <a16:creationId xmlns:a16="http://schemas.microsoft.com/office/drawing/2014/main" id="{84BEA7F8-6BF9-42EE-A509-7B7085185DB7}"/>
              </a:ext>
            </a:extLst>
          </p:cNvPr>
          <p:cNvSpPr>
            <a:spLocks noGrp="1"/>
          </p:cNvSpPr>
          <p:nvPr>
            <p:ph type="body" sz="quarter" idx="12" hasCustomPrompt="1"/>
          </p:nvPr>
        </p:nvSpPr>
        <p:spPr>
          <a:xfrm>
            <a:off x="8163213" y="1260387"/>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3" name="Espace réservé du texte 3">
            <a:extLst>
              <a:ext uri="{FF2B5EF4-FFF2-40B4-BE49-F238E27FC236}">
                <a16:creationId xmlns:a16="http://schemas.microsoft.com/office/drawing/2014/main" id="{87E9901A-E7D1-4566-A1A6-9BD49030C89B}"/>
              </a:ext>
            </a:extLst>
          </p:cNvPr>
          <p:cNvSpPr>
            <a:spLocks noGrp="1"/>
          </p:cNvSpPr>
          <p:nvPr>
            <p:ph type="body" sz="quarter" idx="13" hasCustomPrompt="1"/>
          </p:nvPr>
        </p:nvSpPr>
        <p:spPr>
          <a:xfrm>
            <a:off x="437389" y="3154059"/>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4" name="Espace réservé du texte 3">
            <a:extLst>
              <a:ext uri="{FF2B5EF4-FFF2-40B4-BE49-F238E27FC236}">
                <a16:creationId xmlns:a16="http://schemas.microsoft.com/office/drawing/2014/main" id="{160B365A-38EA-4371-917A-485CC4735FE3}"/>
              </a:ext>
            </a:extLst>
          </p:cNvPr>
          <p:cNvSpPr>
            <a:spLocks noGrp="1"/>
          </p:cNvSpPr>
          <p:nvPr>
            <p:ph type="body" sz="quarter" idx="14" hasCustomPrompt="1"/>
          </p:nvPr>
        </p:nvSpPr>
        <p:spPr>
          <a:xfrm>
            <a:off x="4300301" y="3154059"/>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5" name="Espace réservé du texte 3">
            <a:extLst>
              <a:ext uri="{FF2B5EF4-FFF2-40B4-BE49-F238E27FC236}">
                <a16:creationId xmlns:a16="http://schemas.microsoft.com/office/drawing/2014/main" id="{5F2F07FD-3025-40DA-A0EA-64024FA4B4BF}"/>
              </a:ext>
            </a:extLst>
          </p:cNvPr>
          <p:cNvSpPr>
            <a:spLocks noGrp="1"/>
          </p:cNvSpPr>
          <p:nvPr>
            <p:ph type="body" sz="quarter" idx="15" hasCustomPrompt="1"/>
          </p:nvPr>
        </p:nvSpPr>
        <p:spPr>
          <a:xfrm>
            <a:off x="8163213" y="3154059"/>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6" name="Espace réservé du texte 3">
            <a:extLst>
              <a:ext uri="{FF2B5EF4-FFF2-40B4-BE49-F238E27FC236}">
                <a16:creationId xmlns:a16="http://schemas.microsoft.com/office/drawing/2014/main" id="{5FEACA50-0B27-4025-BA92-392C9ACB2307}"/>
              </a:ext>
            </a:extLst>
          </p:cNvPr>
          <p:cNvSpPr>
            <a:spLocks noGrp="1"/>
          </p:cNvSpPr>
          <p:nvPr>
            <p:ph type="body" sz="quarter" idx="16" hasCustomPrompt="1"/>
          </p:nvPr>
        </p:nvSpPr>
        <p:spPr>
          <a:xfrm>
            <a:off x="437389" y="4905630"/>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7" name="Espace réservé du texte 3">
            <a:extLst>
              <a:ext uri="{FF2B5EF4-FFF2-40B4-BE49-F238E27FC236}">
                <a16:creationId xmlns:a16="http://schemas.microsoft.com/office/drawing/2014/main" id="{3E329658-1D8B-4A4A-B0FF-AC2D877F3639}"/>
              </a:ext>
            </a:extLst>
          </p:cNvPr>
          <p:cNvSpPr>
            <a:spLocks noGrp="1"/>
          </p:cNvSpPr>
          <p:nvPr>
            <p:ph type="body" sz="quarter" idx="17" hasCustomPrompt="1"/>
          </p:nvPr>
        </p:nvSpPr>
        <p:spPr>
          <a:xfrm>
            <a:off x="4300301" y="4905630"/>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8" name="Espace réservé du texte 3">
            <a:extLst>
              <a:ext uri="{FF2B5EF4-FFF2-40B4-BE49-F238E27FC236}">
                <a16:creationId xmlns:a16="http://schemas.microsoft.com/office/drawing/2014/main" id="{C4A6F4E8-180C-4CEC-BE35-0C79B5E4B112}"/>
              </a:ext>
            </a:extLst>
          </p:cNvPr>
          <p:cNvSpPr>
            <a:spLocks noGrp="1"/>
          </p:cNvSpPr>
          <p:nvPr>
            <p:ph type="body" sz="quarter" idx="18" hasCustomPrompt="1"/>
          </p:nvPr>
        </p:nvSpPr>
        <p:spPr>
          <a:xfrm>
            <a:off x="8163213" y="4905630"/>
            <a:ext cx="695631" cy="530454"/>
          </a:xfrm>
        </p:spPr>
        <p:txBody>
          <a:bodyPr tIns="0" rIns="0" bIns="0" anchor="b">
            <a:noAutofit/>
          </a:bodyPr>
          <a:lstStyle>
            <a:lvl1pPr marL="0" indent="0" algn="r">
              <a:lnSpc>
                <a:spcPct val="100000"/>
              </a:lnSpc>
              <a:spcBef>
                <a:spcPts val="0"/>
              </a:spcBef>
              <a:buFontTx/>
              <a:buNone/>
              <a:defRPr sz="3200" b="1">
                <a:solidFill>
                  <a:schemeClr val="accent1"/>
                </a:solidFill>
              </a:defRPr>
            </a:lvl1pPr>
            <a:lvl2pPr marL="457211" indent="0" algn="r">
              <a:buFontTx/>
              <a:buNone/>
              <a:defRPr/>
            </a:lvl2pPr>
            <a:lvl3pPr marL="914423" indent="0" algn="r">
              <a:buFontTx/>
              <a:buNone/>
              <a:defRPr/>
            </a:lvl3pPr>
            <a:lvl4pPr marL="1371634" indent="0" algn="r">
              <a:buFontTx/>
              <a:buNone/>
              <a:defRPr/>
            </a:lvl4pPr>
            <a:lvl5pPr marL="1828846" indent="0" algn="r">
              <a:buFontTx/>
              <a:buNone/>
              <a:defRPr/>
            </a:lvl5pPr>
          </a:lstStyle>
          <a:p>
            <a:pPr lvl="0"/>
            <a:r>
              <a:rPr lang="fr-FR" dirty="0"/>
              <a:t>00</a:t>
            </a:r>
          </a:p>
        </p:txBody>
      </p:sp>
      <p:sp>
        <p:nvSpPr>
          <p:cNvPr id="49" name="Espace réservé du texte 5">
            <a:extLst>
              <a:ext uri="{FF2B5EF4-FFF2-40B4-BE49-F238E27FC236}">
                <a16:creationId xmlns:a16="http://schemas.microsoft.com/office/drawing/2014/main" id="{490B223C-A116-4A0F-8FC1-6C90F30463D7}"/>
              </a:ext>
            </a:extLst>
          </p:cNvPr>
          <p:cNvSpPr>
            <a:spLocks noGrp="1"/>
          </p:cNvSpPr>
          <p:nvPr>
            <p:ph type="body" sz="quarter" idx="20" hasCustomPrompt="1"/>
          </p:nvPr>
        </p:nvSpPr>
        <p:spPr>
          <a:xfrm>
            <a:off x="5500239" y="1402491"/>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0" name="Espace réservé du texte 5">
            <a:extLst>
              <a:ext uri="{FF2B5EF4-FFF2-40B4-BE49-F238E27FC236}">
                <a16:creationId xmlns:a16="http://schemas.microsoft.com/office/drawing/2014/main" id="{1154EBA6-0972-4702-8624-AF2FF9D433A3}"/>
              </a:ext>
            </a:extLst>
          </p:cNvPr>
          <p:cNvSpPr>
            <a:spLocks noGrp="1"/>
          </p:cNvSpPr>
          <p:nvPr>
            <p:ph type="body" sz="quarter" idx="21" hasCustomPrompt="1"/>
          </p:nvPr>
        </p:nvSpPr>
        <p:spPr>
          <a:xfrm>
            <a:off x="9363151" y="1402491"/>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1" name="Espace réservé du texte 5">
            <a:extLst>
              <a:ext uri="{FF2B5EF4-FFF2-40B4-BE49-F238E27FC236}">
                <a16:creationId xmlns:a16="http://schemas.microsoft.com/office/drawing/2014/main" id="{69788EC2-DF92-493E-9E87-DF867EE88A5B}"/>
              </a:ext>
            </a:extLst>
          </p:cNvPr>
          <p:cNvSpPr>
            <a:spLocks noGrp="1"/>
          </p:cNvSpPr>
          <p:nvPr>
            <p:ph type="body" sz="quarter" idx="22" hasCustomPrompt="1"/>
          </p:nvPr>
        </p:nvSpPr>
        <p:spPr>
          <a:xfrm>
            <a:off x="1637326" y="3296164"/>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2" name="Espace réservé du texte 5">
            <a:extLst>
              <a:ext uri="{FF2B5EF4-FFF2-40B4-BE49-F238E27FC236}">
                <a16:creationId xmlns:a16="http://schemas.microsoft.com/office/drawing/2014/main" id="{3B3B463B-41A2-4CC6-90A1-6E31A10ABD66}"/>
              </a:ext>
            </a:extLst>
          </p:cNvPr>
          <p:cNvSpPr>
            <a:spLocks noGrp="1"/>
          </p:cNvSpPr>
          <p:nvPr>
            <p:ph type="body" sz="quarter" idx="23" hasCustomPrompt="1"/>
          </p:nvPr>
        </p:nvSpPr>
        <p:spPr>
          <a:xfrm>
            <a:off x="5500239" y="3296164"/>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3" name="Espace réservé du texte 5">
            <a:extLst>
              <a:ext uri="{FF2B5EF4-FFF2-40B4-BE49-F238E27FC236}">
                <a16:creationId xmlns:a16="http://schemas.microsoft.com/office/drawing/2014/main" id="{05D808FA-7C5B-4086-8CA6-1BC788E073A1}"/>
              </a:ext>
            </a:extLst>
          </p:cNvPr>
          <p:cNvSpPr>
            <a:spLocks noGrp="1"/>
          </p:cNvSpPr>
          <p:nvPr>
            <p:ph type="body" sz="quarter" idx="24" hasCustomPrompt="1"/>
          </p:nvPr>
        </p:nvSpPr>
        <p:spPr>
          <a:xfrm>
            <a:off x="9363151" y="3296164"/>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4" name="Espace réservé du texte 5">
            <a:extLst>
              <a:ext uri="{FF2B5EF4-FFF2-40B4-BE49-F238E27FC236}">
                <a16:creationId xmlns:a16="http://schemas.microsoft.com/office/drawing/2014/main" id="{2EC6E6C8-ECE8-4D68-ABCB-64342D509505}"/>
              </a:ext>
            </a:extLst>
          </p:cNvPr>
          <p:cNvSpPr>
            <a:spLocks noGrp="1"/>
          </p:cNvSpPr>
          <p:nvPr>
            <p:ph type="body" sz="quarter" idx="25" hasCustomPrompt="1"/>
          </p:nvPr>
        </p:nvSpPr>
        <p:spPr>
          <a:xfrm>
            <a:off x="1637326" y="5047735"/>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5" name="Espace réservé du texte 5">
            <a:extLst>
              <a:ext uri="{FF2B5EF4-FFF2-40B4-BE49-F238E27FC236}">
                <a16:creationId xmlns:a16="http://schemas.microsoft.com/office/drawing/2014/main" id="{D342ECAD-AB93-4490-9366-F43500ABD484}"/>
              </a:ext>
            </a:extLst>
          </p:cNvPr>
          <p:cNvSpPr>
            <a:spLocks noGrp="1"/>
          </p:cNvSpPr>
          <p:nvPr>
            <p:ph type="body" sz="quarter" idx="26" hasCustomPrompt="1"/>
          </p:nvPr>
        </p:nvSpPr>
        <p:spPr>
          <a:xfrm>
            <a:off x="5500239" y="5047735"/>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6" name="Espace réservé du texte 5">
            <a:extLst>
              <a:ext uri="{FF2B5EF4-FFF2-40B4-BE49-F238E27FC236}">
                <a16:creationId xmlns:a16="http://schemas.microsoft.com/office/drawing/2014/main" id="{02C14DF3-1972-46E4-99D9-46CC49D01BBE}"/>
              </a:ext>
            </a:extLst>
          </p:cNvPr>
          <p:cNvSpPr>
            <a:spLocks noGrp="1"/>
          </p:cNvSpPr>
          <p:nvPr>
            <p:ph type="body" sz="quarter" idx="27" hasCustomPrompt="1"/>
          </p:nvPr>
        </p:nvSpPr>
        <p:spPr>
          <a:xfrm>
            <a:off x="9363151" y="5047735"/>
            <a:ext cx="2141941" cy="902043"/>
          </a:xfrm>
        </p:spPr>
        <p:txBody>
          <a:bodyPr tIns="0" rIns="0" bIns="0">
            <a:noAutofit/>
          </a:bodyPr>
          <a:lstStyle>
            <a:lvl1pPr marL="0" indent="0">
              <a:lnSpc>
                <a:spcPct val="120000"/>
              </a:lnSpc>
              <a:buFontTx/>
              <a:buNone/>
              <a:defRPr sz="1050"/>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grpSp>
        <p:nvGrpSpPr>
          <p:cNvPr id="39" name="Group 4">
            <a:extLst>
              <a:ext uri="{FF2B5EF4-FFF2-40B4-BE49-F238E27FC236}">
                <a16:creationId xmlns:a16="http://schemas.microsoft.com/office/drawing/2014/main" id="{472F2A44-898B-4401-8F39-C0F65A94D75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40" name="Freeform 5">
              <a:extLst>
                <a:ext uri="{FF2B5EF4-FFF2-40B4-BE49-F238E27FC236}">
                  <a16:creationId xmlns:a16="http://schemas.microsoft.com/office/drawing/2014/main" id="{CADA3EE0-2828-4092-A072-8AA078C2C736}"/>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57" name="Freeform 6">
              <a:extLst>
                <a:ext uri="{FF2B5EF4-FFF2-40B4-BE49-F238E27FC236}">
                  <a16:creationId xmlns:a16="http://schemas.microsoft.com/office/drawing/2014/main" id="{48DA9CA7-30D0-4481-A687-F2439450F00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58" name="Freeform 7">
              <a:extLst>
                <a:ext uri="{FF2B5EF4-FFF2-40B4-BE49-F238E27FC236}">
                  <a16:creationId xmlns:a16="http://schemas.microsoft.com/office/drawing/2014/main" id="{1B4B04A5-CAB8-45DD-976A-B57F13605B91}"/>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5" name="Date Placeholder 4">
            <a:extLst>
              <a:ext uri="{FF2B5EF4-FFF2-40B4-BE49-F238E27FC236}">
                <a16:creationId xmlns:a16="http://schemas.microsoft.com/office/drawing/2014/main" id="{70F4B00A-AA8A-44F6-B91A-03C270938656}"/>
              </a:ext>
            </a:extLst>
          </p:cNvPr>
          <p:cNvSpPr>
            <a:spLocks noGrp="1"/>
          </p:cNvSpPr>
          <p:nvPr>
            <p:ph type="dt" sz="half" idx="28"/>
          </p:nvPr>
        </p:nvSpPr>
        <p:spPr>
          <a:xfrm rot="16200000">
            <a:off x="11331124" y="6117947"/>
            <a:ext cx="900113" cy="202171"/>
          </a:xfrm>
        </p:spPr>
        <p:txBody>
          <a:bodyPr/>
          <a:lstStyle/>
          <a:p>
            <a:endParaRPr lang="fr-FR" dirty="0"/>
          </a:p>
        </p:txBody>
      </p:sp>
      <p:sp>
        <p:nvSpPr>
          <p:cNvPr id="7" name="Footer Placeholder 6">
            <a:extLst>
              <a:ext uri="{FF2B5EF4-FFF2-40B4-BE49-F238E27FC236}">
                <a16:creationId xmlns:a16="http://schemas.microsoft.com/office/drawing/2014/main" id="{E4389200-518B-4DAA-8191-1306696D60EB}"/>
              </a:ext>
            </a:extLst>
          </p:cNvPr>
          <p:cNvSpPr>
            <a:spLocks noGrp="1"/>
          </p:cNvSpPr>
          <p:nvPr>
            <p:ph type="ftr" sz="quarter" idx="29"/>
          </p:nvPr>
        </p:nvSpPr>
        <p:spPr/>
        <p:txBody>
          <a:bodyPr/>
          <a:lstStyle/>
          <a:p>
            <a:r>
              <a:rPr lang="fr-FR"/>
              <a:t>Strictly confidential</a:t>
            </a:r>
            <a:endParaRPr lang="fr-FR" dirty="0"/>
          </a:p>
        </p:txBody>
      </p:sp>
    </p:spTree>
    <p:extLst>
      <p:ext uri="{BB962C8B-B14F-4D97-AF65-F5344CB8AC3E}">
        <p14:creationId xmlns:p14="http://schemas.microsoft.com/office/powerpoint/2010/main" val="38440397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s x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2"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09" y="974545"/>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DAC4E406-C3BE-4377-8BCA-B622F58078AA}"/>
              </a:ext>
            </a:extLst>
          </p:cNvPr>
          <p:cNvSpPr>
            <a:spLocks noGrp="1"/>
          </p:cNvSpPr>
          <p:nvPr>
            <p:ph type="pic" sz="quarter" idx="14" hasCustomPrompt="1"/>
          </p:nvPr>
        </p:nvSpPr>
        <p:spPr>
          <a:xfrm>
            <a:off x="6322187" y="974545"/>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17" name="Group 4">
            <a:extLst>
              <a:ext uri="{FF2B5EF4-FFF2-40B4-BE49-F238E27FC236}">
                <a16:creationId xmlns:a16="http://schemas.microsoft.com/office/drawing/2014/main" id="{97820E34-0049-4654-BA12-F6987A50615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21A84192-47B6-4326-A26B-E54B295EC36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9" name="Freeform 6">
              <a:extLst>
                <a:ext uri="{FF2B5EF4-FFF2-40B4-BE49-F238E27FC236}">
                  <a16:creationId xmlns:a16="http://schemas.microsoft.com/office/drawing/2014/main" id="{C97206BA-0762-4845-98B1-73493B127C01}"/>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20" name="Freeform 7">
              <a:extLst>
                <a:ext uri="{FF2B5EF4-FFF2-40B4-BE49-F238E27FC236}">
                  <a16:creationId xmlns:a16="http://schemas.microsoft.com/office/drawing/2014/main" id="{21294814-285E-4384-958E-7DB85C97F25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4" name="Date Placeholder 3">
            <a:extLst>
              <a:ext uri="{FF2B5EF4-FFF2-40B4-BE49-F238E27FC236}">
                <a16:creationId xmlns:a16="http://schemas.microsoft.com/office/drawing/2014/main" id="{E30DD2FD-1F6F-4BEC-A134-1E0690E548C3}"/>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CD114E1D-2A92-4DC7-9327-D7CEB2CC94D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309043771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6" y="332105"/>
            <a:ext cx="10460894" cy="295594"/>
          </a:xfrm>
          <a:prstGeom prst="rect">
            <a:avLst/>
          </a:prstGeom>
        </p:spPr>
        <p:txBody>
          <a:bodyPr wrap="square" lIns="0" tIns="0">
            <a:spAutoFit/>
          </a:bodyPr>
          <a:lstStyle>
            <a:lvl1pPr>
              <a:defRPr lang="fr-FR" sz="1801"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EF1F0D3F-D982-41E5-9D56-9FD7B60F3C5D}"/>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03A32429-A8A7-4B0A-B0C9-0843E4C4B43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46FC51E6-9215-4EFB-BE6C-373940CFA17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31C618A7-ECC8-40B8-AAFD-4C2F14CD7EF5}"/>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E8A05FB6-9D10-44D9-B559-0049BA470589}"/>
              </a:ext>
            </a:extLst>
          </p:cNvPr>
          <p:cNvSpPr>
            <a:spLocks noGrp="1"/>
          </p:cNvSpPr>
          <p:nvPr>
            <p:ph type="dt" sz="half" idx="10"/>
          </p:nvPr>
        </p:nvSpPr>
        <p:spPr>
          <a:xfrm rot="16200000">
            <a:off x="11331124" y="6117947"/>
            <a:ext cx="900113" cy="202171"/>
          </a:xfrm>
        </p:spPr>
        <p:txBody>
          <a:bodyPr/>
          <a:lstStyle/>
          <a:p>
            <a:endParaRPr lang="fr-FR" dirty="0"/>
          </a:p>
        </p:txBody>
      </p:sp>
      <p:sp>
        <p:nvSpPr>
          <p:cNvPr id="5" name="Footer Placeholder 4">
            <a:extLst>
              <a:ext uri="{FF2B5EF4-FFF2-40B4-BE49-F238E27FC236}">
                <a16:creationId xmlns:a16="http://schemas.microsoft.com/office/drawing/2014/main" id="{5C6C4346-DB10-4604-B505-1C0BF26864F7}"/>
              </a:ext>
            </a:extLst>
          </p:cNvPr>
          <p:cNvSpPr>
            <a:spLocks noGrp="1"/>
          </p:cNvSpPr>
          <p:nvPr>
            <p:ph type="ftr" sz="quarter" idx="11"/>
          </p:nvPr>
        </p:nvSpPr>
        <p:spPr>
          <a:xfrm rot="16200000">
            <a:off x="10611191" y="4497903"/>
            <a:ext cx="2339974"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2470395853"/>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Title + Sub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lnSpc>
                <a:spcPct val="90000"/>
              </a:lnSpc>
              <a:defRPr sz="1801">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grpSp>
        <p:nvGrpSpPr>
          <p:cNvPr id="13" name="Group 4">
            <a:extLst>
              <a:ext uri="{FF2B5EF4-FFF2-40B4-BE49-F238E27FC236}">
                <a16:creationId xmlns:a16="http://schemas.microsoft.com/office/drawing/2014/main" id="{9CBBED16-5513-4447-A421-C272CB7738D5}"/>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AF23F8D-555C-4B09-8B3F-F7D7933C5A7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5" name="Freeform 6">
              <a:extLst>
                <a:ext uri="{FF2B5EF4-FFF2-40B4-BE49-F238E27FC236}">
                  <a16:creationId xmlns:a16="http://schemas.microsoft.com/office/drawing/2014/main" id="{BFBC4C6D-0A68-4F77-A45D-C6206889E2E6}"/>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7">
              <a:extLst>
                <a:ext uri="{FF2B5EF4-FFF2-40B4-BE49-F238E27FC236}">
                  <a16:creationId xmlns:a16="http://schemas.microsoft.com/office/drawing/2014/main" id="{3A9B9512-46A4-4AD1-9E76-C992BEB3A6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A981AB92-626B-46CD-B749-7B5594074883}"/>
              </a:ext>
            </a:extLst>
          </p:cNvPr>
          <p:cNvSpPr>
            <a:spLocks noGrp="1"/>
          </p:cNvSpPr>
          <p:nvPr>
            <p:ph type="dt" sz="half" idx="12"/>
          </p:nvPr>
        </p:nvSpPr>
        <p:spPr/>
        <p:txBody>
          <a:bodyPr/>
          <a:lstStyle/>
          <a:p>
            <a:endParaRPr lang="fr-FR" dirty="0"/>
          </a:p>
        </p:txBody>
      </p:sp>
      <p:sp>
        <p:nvSpPr>
          <p:cNvPr id="5" name="Footer Placeholder 4">
            <a:extLst>
              <a:ext uri="{FF2B5EF4-FFF2-40B4-BE49-F238E27FC236}">
                <a16:creationId xmlns:a16="http://schemas.microsoft.com/office/drawing/2014/main" id="{373DEBEA-D9D7-4FFC-A409-3A549B8EF044}"/>
              </a:ext>
            </a:extLst>
          </p:cNvPr>
          <p:cNvSpPr>
            <a:spLocks noGrp="1"/>
          </p:cNvSpPr>
          <p:nvPr>
            <p:ph type="ftr" sz="quarter" idx="13"/>
          </p:nvPr>
        </p:nvSpPr>
        <p:spPr/>
        <p:txBody>
          <a:bodyPr/>
          <a:lstStyle/>
          <a:p>
            <a:r>
              <a:rPr lang="fr-FR"/>
              <a:t>Strictly confidential</a:t>
            </a:r>
            <a:endParaRPr lang="fr-FR" dirty="0"/>
          </a:p>
        </p:txBody>
      </p:sp>
      <p:sp>
        <p:nvSpPr>
          <p:cNvPr id="12" name="Text Placeholder 3">
            <a:extLst>
              <a:ext uri="{FF2B5EF4-FFF2-40B4-BE49-F238E27FC236}">
                <a16:creationId xmlns:a16="http://schemas.microsoft.com/office/drawing/2014/main" id="{B579504D-3B84-40EC-A499-807E37FEA5BE}"/>
              </a:ext>
            </a:extLst>
          </p:cNvPr>
          <p:cNvSpPr>
            <a:spLocks noGrp="1"/>
          </p:cNvSpPr>
          <p:nvPr>
            <p:ph type="body" sz="quarter" idx="11" hasCustomPrompt="1"/>
          </p:nvPr>
        </p:nvSpPr>
        <p:spPr>
          <a:xfrm>
            <a:off x="511909" y="821668"/>
            <a:ext cx="10458939" cy="342900"/>
          </a:xfrm>
        </p:spPr>
        <p:txBody>
          <a:bodyPr>
            <a:noAutofit/>
          </a:bodyPr>
          <a:lstStyle>
            <a:lvl1pPr marL="0" indent="0">
              <a:buNone/>
              <a:defRPr sz="1300" spc="0" baseline="0">
                <a:solidFill>
                  <a:schemeClr val="accent4"/>
                </a:solidFill>
              </a:defRPr>
            </a:lvl1pPr>
          </a:lstStyle>
          <a:p>
            <a:pPr lvl="0"/>
            <a:r>
              <a:rPr lang="fr-FR" dirty="0"/>
              <a:t>Slide </a:t>
            </a:r>
            <a:r>
              <a:rPr lang="fr-FR" dirty="0" err="1"/>
              <a:t>subtitle</a:t>
            </a:r>
            <a:endParaRPr lang="fr-FR" dirty="0"/>
          </a:p>
        </p:txBody>
      </p:sp>
    </p:spTree>
    <p:extLst>
      <p:ext uri="{BB962C8B-B14F-4D97-AF65-F5344CB8AC3E}">
        <p14:creationId xmlns:p14="http://schemas.microsoft.com/office/powerpoint/2010/main" val="2284233797"/>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defRPr lang="fr-FR" sz="1801"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511909" y="1412877"/>
            <a:ext cx="11168185" cy="1118896"/>
          </a:xfrm>
        </p:spPr>
        <p:txBody>
          <a:bodyPr vert="horz" lIns="0" tIns="45720" rIns="91440" bIns="45720" rtlCol="0">
            <a:spAutoFit/>
          </a:bodyPr>
          <a:lstStyle>
            <a:lvl1pPr>
              <a:lnSpc>
                <a:spcPct val="110000"/>
              </a:lnSpc>
              <a:defRPr lang="en-US" sz="1001" dirty="0"/>
            </a:lvl1pPr>
            <a:lvl2pPr>
              <a:lnSpc>
                <a:spcPct val="110000"/>
              </a:lnSpc>
              <a:defRPr lang="en-US" sz="1001" dirty="0"/>
            </a:lvl2pPr>
            <a:lvl3pPr>
              <a:lnSpc>
                <a:spcPct val="110000"/>
              </a:lnSpc>
              <a:defRPr lang="en-US" sz="1001" dirty="0"/>
            </a:lvl3pPr>
            <a:lvl4pPr>
              <a:lnSpc>
                <a:spcPct val="110000"/>
              </a:lnSpc>
              <a:defRPr lang="en-US" sz="1001" dirty="0"/>
            </a:lvl4pPr>
            <a:lvl5pPr>
              <a:lnSpc>
                <a:spcPct val="110000"/>
              </a:lnSpc>
              <a:defRPr lang="fr-FR" sz="1001"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a:p>
            <a:pPr lvl="3">
              <a:lnSpc>
                <a:spcPct val="100000"/>
              </a:lnSpc>
            </a:pPr>
            <a:r>
              <a:rPr lang="fr-FR"/>
              <a:t>Quatrième niveau</a:t>
            </a:r>
          </a:p>
          <a:p>
            <a:pPr lvl="4">
              <a:lnSpc>
                <a:spcPct val="100000"/>
              </a:lnSpc>
            </a:pPr>
            <a:r>
              <a:rPr lang="fr-FR"/>
              <a:t>Cinquième niveau</a:t>
            </a:r>
            <a:endParaRPr lang="fr-FR" dirty="0"/>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6" name="Group 4">
            <a:extLst>
              <a:ext uri="{FF2B5EF4-FFF2-40B4-BE49-F238E27FC236}">
                <a16:creationId xmlns:a16="http://schemas.microsoft.com/office/drawing/2014/main" id="{C6B76CFA-8D9E-429C-B864-7580536B707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7" name="Freeform 5">
              <a:extLst>
                <a:ext uri="{FF2B5EF4-FFF2-40B4-BE49-F238E27FC236}">
                  <a16:creationId xmlns:a16="http://schemas.microsoft.com/office/drawing/2014/main" id="{27482CE9-B6AD-4DE2-AE11-B230FEBB327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8" name="Freeform 6">
              <a:extLst>
                <a:ext uri="{FF2B5EF4-FFF2-40B4-BE49-F238E27FC236}">
                  <a16:creationId xmlns:a16="http://schemas.microsoft.com/office/drawing/2014/main" id="{BA99985A-0CE3-4004-8FE4-2B25915CB295}"/>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9" name="Freeform 7">
              <a:extLst>
                <a:ext uri="{FF2B5EF4-FFF2-40B4-BE49-F238E27FC236}">
                  <a16:creationId xmlns:a16="http://schemas.microsoft.com/office/drawing/2014/main" id="{A62D1B5E-C194-4143-B15E-4D2A826B8EA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7" name="Date Placeholder 6">
            <a:extLst>
              <a:ext uri="{FF2B5EF4-FFF2-40B4-BE49-F238E27FC236}">
                <a16:creationId xmlns:a16="http://schemas.microsoft.com/office/drawing/2014/main" id="{1CD6C754-9C12-44A2-BF3C-2329CA638898}"/>
              </a:ext>
            </a:extLst>
          </p:cNvPr>
          <p:cNvSpPr>
            <a:spLocks noGrp="1"/>
          </p:cNvSpPr>
          <p:nvPr>
            <p:ph type="dt" sz="half" idx="12"/>
          </p:nvPr>
        </p:nvSpPr>
        <p:spPr/>
        <p:txBody>
          <a:bodyPr/>
          <a:lstStyle/>
          <a:p>
            <a:endParaRPr lang="fr-FR" dirty="0"/>
          </a:p>
        </p:txBody>
      </p:sp>
      <p:sp>
        <p:nvSpPr>
          <p:cNvPr id="11" name="Footer Placeholder 10">
            <a:extLst>
              <a:ext uri="{FF2B5EF4-FFF2-40B4-BE49-F238E27FC236}">
                <a16:creationId xmlns:a16="http://schemas.microsoft.com/office/drawing/2014/main" id="{5F4A642E-7B5B-4635-9F63-15D399A9D81A}"/>
              </a:ext>
            </a:extLst>
          </p:cNvPr>
          <p:cNvSpPr>
            <a:spLocks noGrp="1"/>
          </p:cNvSpPr>
          <p:nvPr>
            <p:ph type="ftr" sz="quarter" idx="13"/>
          </p:nvPr>
        </p:nvSpPr>
        <p:spPr/>
        <p:txBody>
          <a:bodyPr/>
          <a:lstStyle/>
          <a:p>
            <a:r>
              <a:rPr lang="fr-FR"/>
              <a:t>Strictly confidential</a:t>
            </a:r>
            <a:endParaRPr lang="fr-FR" dirty="0"/>
          </a:p>
        </p:txBody>
      </p:sp>
    </p:spTree>
    <p:extLst>
      <p:ext uri="{BB962C8B-B14F-4D97-AF65-F5344CB8AC3E}">
        <p14:creationId xmlns:p14="http://schemas.microsoft.com/office/powerpoint/2010/main" val="955971409"/>
      </p:ext>
    </p:extLst>
  </p:cSld>
  <p:clrMapOvr>
    <a:masterClrMapping/>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Content + Side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defRPr lang="fr-FR" sz="1801"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3" name="Text Placeholder 2">
            <a:extLst>
              <a:ext uri="{FF2B5EF4-FFF2-40B4-BE49-F238E27FC236}">
                <a16:creationId xmlns:a16="http://schemas.microsoft.com/office/drawing/2014/main" id="{C356B4ED-E796-43CF-AD03-DC33A08A3E85}"/>
              </a:ext>
            </a:extLst>
          </p:cNvPr>
          <p:cNvSpPr>
            <a:spLocks noGrp="1"/>
          </p:cNvSpPr>
          <p:nvPr>
            <p:ph type="body" sz="quarter" idx="10"/>
          </p:nvPr>
        </p:nvSpPr>
        <p:spPr>
          <a:xfrm>
            <a:off x="2783922" y="1412877"/>
            <a:ext cx="8896170" cy="1118896"/>
          </a:xfrm>
        </p:spPr>
        <p:txBody>
          <a:bodyPr vert="horz" lIns="0" tIns="45720" rIns="91440" bIns="45720" rtlCol="0">
            <a:spAutoFit/>
          </a:bodyPr>
          <a:lstStyle>
            <a:lvl1pPr>
              <a:lnSpc>
                <a:spcPct val="110000"/>
              </a:lnSpc>
              <a:defRPr lang="en-US" sz="1001" dirty="0"/>
            </a:lvl1pPr>
            <a:lvl2pPr>
              <a:lnSpc>
                <a:spcPct val="110000"/>
              </a:lnSpc>
              <a:defRPr lang="en-US" sz="1001" dirty="0"/>
            </a:lvl2pPr>
            <a:lvl3pPr>
              <a:lnSpc>
                <a:spcPct val="110000"/>
              </a:lnSpc>
              <a:defRPr lang="en-US" sz="1001" dirty="0"/>
            </a:lvl3pPr>
            <a:lvl4pPr>
              <a:lnSpc>
                <a:spcPct val="110000"/>
              </a:lnSpc>
              <a:defRPr lang="en-US" sz="1001" dirty="0"/>
            </a:lvl4pPr>
            <a:lvl5pPr>
              <a:lnSpc>
                <a:spcPct val="110000"/>
              </a:lnSpc>
              <a:defRPr lang="fr-FR" sz="1001"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a:p>
            <a:pPr lvl="3">
              <a:lnSpc>
                <a:spcPct val="100000"/>
              </a:lnSpc>
            </a:pPr>
            <a:r>
              <a:rPr lang="fr-FR"/>
              <a:t>Quatrième niveau</a:t>
            </a:r>
          </a:p>
          <a:p>
            <a:pPr lvl="4">
              <a:lnSpc>
                <a:spcPct val="100000"/>
              </a:lnSpc>
            </a:pPr>
            <a:r>
              <a:rPr lang="fr-FR"/>
              <a:t>Cinquième niveau</a:t>
            </a:r>
            <a:endParaRPr lang="fr-FR" dirty="0"/>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sp>
        <p:nvSpPr>
          <p:cNvPr id="11" name="Text Placeholder 2">
            <a:extLst>
              <a:ext uri="{FF2B5EF4-FFF2-40B4-BE49-F238E27FC236}">
                <a16:creationId xmlns:a16="http://schemas.microsoft.com/office/drawing/2014/main" id="{E1BC71B7-8649-4B76-89C1-7AACBC1A4508}"/>
              </a:ext>
            </a:extLst>
          </p:cNvPr>
          <p:cNvSpPr>
            <a:spLocks noGrp="1"/>
          </p:cNvSpPr>
          <p:nvPr>
            <p:ph type="body" sz="quarter" idx="12"/>
          </p:nvPr>
        </p:nvSpPr>
        <p:spPr>
          <a:xfrm>
            <a:off x="511907" y="1412876"/>
            <a:ext cx="2183166" cy="4860025"/>
          </a:xfrm>
          <a:solidFill>
            <a:schemeClr val="accent3"/>
          </a:solidFill>
        </p:spPr>
        <p:txBody>
          <a:bodyPr vert="horz" lIns="0" tIns="45720" rIns="91440" bIns="45720" rtlCol="0">
            <a:noAutofit/>
          </a:bodyPr>
          <a:lstStyle>
            <a:lvl1pPr>
              <a:lnSpc>
                <a:spcPct val="110000"/>
              </a:lnSpc>
              <a:defRPr lang="en-US" dirty="0"/>
            </a:lvl1pPr>
            <a:lvl2pPr>
              <a:lnSpc>
                <a:spcPct val="110000"/>
              </a:lnSpc>
              <a:defRPr lang="en-US" dirty="0"/>
            </a:lvl2pPr>
            <a:lvl3pPr>
              <a:lnSpc>
                <a:spcPct val="110000"/>
              </a:lnSpc>
              <a:defRPr lang="en-US" dirty="0"/>
            </a:lvl3pPr>
            <a:lvl4pPr>
              <a:lnSpc>
                <a:spcPct val="110000"/>
              </a:lnSpc>
              <a:defRPr lang="en-US" dirty="0"/>
            </a:lvl4pPr>
            <a:lvl5pPr>
              <a:lnSpc>
                <a:spcPct val="110000"/>
              </a:lnSpc>
              <a:defRPr lang="fr-FR" dirty="0"/>
            </a:lvl5pPr>
          </a:lstStyle>
          <a:p>
            <a:pPr lvl="0">
              <a:lnSpc>
                <a:spcPct val="100000"/>
              </a:lnSpc>
            </a:pPr>
            <a:r>
              <a:rPr lang="fr-FR"/>
              <a:t>Cliquez pour modifier les styles du texte du masque</a:t>
            </a:r>
          </a:p>
          <a:p>
            <a:pPr lvl="1">
              <a:lnSpc>
                <a:spcPct val="100000"/>
              </a:lnSpc>
            </a:pPr>
            <a:r>
              <a:rPr lang="fr-FR"/>
              <a:t>Deuxième niveau</a:t>
            </a:r>
          </a:p>
          <a:p>
            <a:pPr lvl="2">
              <a:lnSpc>
                <a:spcPct val="100000"/>
              </a:lnSpc>
            </a:pPr>
            <a:r>
              <a:rPr lang="fr-FR"/>
              <a:t>Troisième niveau</a:t>
            </a:r>
          </a:p>
        </p:txBody>
      </p:sp>
      <p:grpSp>
        <p:nvGrpSpPr>
          <p:cNvPr id="17" name="Group 4">
            <a:extLst>
              <a:ext uri="{FF2B5EF4-FFF2-40B4-BE49-F238E27FC236}">
                <a16:creationId xmlns:a16="http://schemas.microsoft.com/office/drawing/2014/main" id="{F4A91FA0-0FFC-40F6-A20E-38043F31A5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AA26977F-415D-42ED-B502-F2B5FB7D945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9" name="Freeform 6">
              <a:extLst>
                <a:ext uri="{FF2B5EF4-FFF2-40B4-BE49-F238E27FC236}">
                  <a16:creationId xmlns:a16="http://schemas.microsoft.com/office/drawing/2014/main" id="{BD6E86BF-15E6-4044-A678-F6A5833EE96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0" name="Freeform 7">
              <a:extLst>
                <a:ext uri="{FF2B5EF4-FFF2-40B4-BE49-F238E27FC236}">
                  <a16:creationId xmlns:a16="http://schemas.microsoft.com/office/drawing/2014/main" id="{9C57B0C1-C873-47A3-AEEB-8BC65664EC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5" name="Date Placeholder 4">
            <a:extLst>
              <a:ext uri="{FF2B5EF4-FFF2-40B4-BE49-F238E27FC236}">
                <a16:creationId xmlns:a16="http://schemas.microsoft.com/office/drawing/2014/main" id="{36A78D5E-21DC-4468-975A-1D4BCC90C0E3}"/>
              </a:ext>
            </a:extLst>
          </p:cNvPr>
          <p:cNvSpPr>
            <a:spLocks noGrp="1"/>
          </p:cNvSpPr>
          <p:nvPr>
            <p:ph type="dt" sz="half" idx="13"/>
          </p:nvPr>
        </p:nvSpPr>
        <p:spPr/>
        <p:txBody>
          <a:bodyPr/>
          <a:lstStyle/>
          <a:p>
            <a:endParaRPr lang="fr-FR" dirty="0"/>
          </a:p>
        </p:txBody>
      </p:sp>
      <p:sp>
        <p:nvSpPr>
          <p:cNvPr id="6" name="Footer Placeholder 5">
            <a:extLst>
              <a:ext uri="{FF2B5EF4-FFF2-40B4-BE49-F238E27FC236}">
                <a16:creationId xmlns:a16="http://schemas.microsoft.com/office/drawing/2014/main" id="{C8095021-F4CC-4782-B41B-D0866ABC0800}"/>
              </a:ext>
            </a:extLst>
          </p:cNvPr>
          <p:cNvSpPr>
            <a:spLocks noGrp="1"/>
          </p:cNvSpPr>
          <p:nvPr>
            <p:ph type="ftr" sz="quarter" idx="14"/>
          </p:nvPr>
        </p:nvSpPr>
        <p:spPr/>
        <p:txBody>
          <a:bodyPr/>
          <a:lstStyle/>
          <a:p>
            <a:r>
              <a:rPr lang="fr-FR"/>
              <a:t>Strictly confidential</a:t>
            </a:r>
            <a:endParaRPr lang="fr-FR" dirty="0"/>
          </a:p>
        </p:txBody>
      </p:sp>
    </p:spTree>
    <p:extLst>
      <p:ext uri="{BB962C8B-B14F-4D97-AF65-F5344CB8AC3E}">
        <p14:creationId xmlns:p14="http://schemas.microsoft.com/office/powerpoint/2010/main" val="1635423621"/>
      </p:ext>
    </p:extLst>
  </p:cSld>
  <p:clrMapOvr>
    <a:masterClrMapping/>
  </p:clrMapOvr>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Vs x 10">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lnSpc>
                <a:spcPct val="90000"/>
              </a:lnSpc>
              <a:defRPr sz="1801">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885003D9-AAB3-4048-96BB-6C5393C2FB08}"/>
              </a:ext>
            </a:extLst>
          </p:cNvPr>
          <p:cNvSpPr>
            <a:spLocks noGrp="1"/>
          </p:cNvSpPr>
          <p:nvPr>
            <p:ph type="pic" sz="quarter" idx="20" hasCustomPrompt="1"/>
          </p:nvPr>
        </p:nvSpPr>
        <p:spPr>
          <a:xfrm>
            <a:off x="511908" y="3938978"/>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0" name="Picture Placeholder 2">
            <a:extLst>
              <a:ext uri="{FF2B5EF4-FFF2-40B4-BE49-F238E27FC236}">
                <a16:creationId xmlns:a16="http://schemas.microsoft.com/office/drawing/2014/main" id="{5F20EA62-1D4C-4A3B-9FBE-5A1888F1D4DF}"/>
              </a:ext>
            </a:extLst>
          </p:cNvPr>
          <p:cNvSpPr>
            <a:spLocks noGrp="1"/>
          </p:cNvSpPr>
          <p:nvPr>
            <p:ph type="pic" sz="quarter" idx="21" hasCustomPrompt="1"/>
          </p:nvPr>
        </p:nvSpPr>
        <p:spPr>
          <a:xfrm>
            <a:off x="2842525" y="3938978"/>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170D6848-3C78-4DD9-AEA0-5EFC3EF9D3C5}"/>
              </a:ext>
            </a:extLst>
          </p:cNvPr>
          <p:cNvSpPr>
            <a:spLocks noGrp="1"/>
          </p:cNvSpPr>
          <p:nvPr>
            <p:ph type="pic" sz="quarter" idx="22" hasCustomPrompt="1"/>
          </p:nvPr>
        </p:nvSpPr>
        <p:spPr>
          <a:xfrm>
            <a:off x="5173143" y="3938978"/>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2" name="Picture Placeholder 2">
            <a:extLst>
              <a:ext uri="{FF2B5EF4-FFF2-40B4-BE49-F238E27FC236}">
                <a16:creationId xmlns:a16="http://schemas.microsoft.com/office/drawing/2014/main" id="{2CBF90BA-165A-455F-87DD-5A8E582185DE}"/>
              </a:ext>
            </a:extLst>
          </p:cNvPr>
          <p:cNvSpPr>
            <a:spLocks noGrp="1"/>
          </p:cNvSpPr>
          <p:nvPr>
            <p:ph type="pic" sz="quarter" idx="23" hasCustomPrompt="1"/>
          </p:nvPr>
        </p:nvSpPr>
        <p:spPr>
          <a:xfrm>
            <a:off x="7503761" y="3938978"/>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23" name="Picture Placeholder 2">
            <a:extLst>
              <a:ext uri="{FF2B5EF4-FFF2-40B4-BE49-F238E27FC236}">
                <a16:creationId xmlns:a16="http://schemas.microsoft.com/office/drawing/2014/main" id="{B1C91500-7C18-465B-BA8F-BD6BA9809D1C}"/>
              </a:ext>
            </a:extLst>
          </p:cNvPr>
          <p:cNvSpPr>
            <a:spLocks noGrp="1"/>
          </p:cNvSpPr>
          <p:nvPr>
            <p:ph type="pic" sz="quarter" idx="24" hasCustomPrompt="1"/>
          </p:nvPr>
        </p:nvSpPr>
        <p:spPr>
          <a:xfrm>
            <a:off x="9834376" y="3938978"/>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8" name="Group 4">
            <a:extLst>
              <a:ext uri="{FF2B5EF4-FFF2-40B4-BE49-F238E27FC236}">
                <a16:creationId xmlns:a16="http://schemas.microsoft.com/office/drawing/2014/main" id="{13D0E66B-446A-4266-92AD-65F1C629083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9" name="Freeform 5">
              <a:extLst>
                <a:ext uri="{FF2B5EF4-FFF2-40B4-BE49-F238E27FC236}">
                  <a16:creationId xmlns:a16="http://schemas.microsoft.com/office/drawing/2014/main" id="{A6C650B5-5991-4B9B-94AC-D9DDF8A11DC2}"/>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30" name="Freeform 6">
              <a:extLst>
                <a:ext uri="{FF2B5EF4-FFF2-40B4-BE49-F238E27FC236}">
                  <a16:creationId xmlns:a16="http://schemas.microsoft.com/office/drawing/2014/main" id="{B3D0E9C4-FDF7-433F-A453-3E4CE4AC5BE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31" name="Freeform 7">
              <a:extLst>
                <a:ext uri="{FF2B5EF4-FFF2-40B4-BE49-F238E27FC236}">
                  <a16:creationId xmlns:a16="http://schemas.microsoft.com/office/drawing/2014/main" id="{0969752C-F8C0-486C-8CBE-350EE7B9B51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6914EEA4-6615-4AB6-BECB-8756BEFD070D}"/>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C3C75CAC-4D77-442E-ABE6-320F09A181E7}"/>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2378771248"/>
      </p:ext>
    </p:extLst>
  </p:cSld>
  <p:clrMapOvr>
    <a:masterClrMapping/>
  </p:clrMapOvr>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Vs x 5">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lnSpc>
                <a:spcPct val="90000"/>
              </a:lnSpc>
              <a:defRPr sz="1801">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8"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2842525"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5173143"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AF698AC2-42F1-4FB9-91F6-823F164C4505}"/>
              </a:ext>
            </a:extLst>
          </p:cNvPr>
          <p:cNvSpPr>
            <a:spLocks noGrp="1"/>
          </p:cNvSpPr>
          <p:nvPr>
            <p:ph type="pic" sz="quarter" idx="14" hasCustomPrompt="1"/>
          </p:nvPr>
        </p:nvSpPr>
        <p:spPr>
          <a:xfrm>
            <a:off x="7503761"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69F3BB12-16CF-442F-9F9D-DB3B6A153235}"/>
              </a:ext>
            </a:extLst>
          </p:cNvPr>
          <p:cNvSpPr>
            <a:spLocks noGrp="1"/>
          </p:cNvSpPr>
          <p:nvPr>
            <p:ph type="pic" sz="quarter" idx="19" hasCustomPrompt="1"/>
          </p:nvPr>
        </p:nvSpPr>
        <p:spPr>
          <a:xfrm>
            <a:off x="9834376" y="1412875"/>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7" name="Text Placeholder 3">
            <a:extLst>
              <a:ext uri="{FF2B5EF4-FFF2-40B4-BE49-F238E27FC236}">
                <a16:creationId xmlns:a16="http://schemas.microsoft.com/office/drawing/2014/main" id="{BCFCF6B0-2410-4379-BFE8-F787CD584503}"/>
              </a:ext>
            </a:extLst>
          </p:cNvPr>
          <p:cNvSpPr>
            <a:spLocks noGrp="1"/>
          </p:cNvSpPr>
          <p:nvPr>
            <p:ph type="body" sz="quarter" idx="25"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5" name="Group 4">
            <a:extLst>
              <a:ext uri="{FF2B5EF4-FFF2-40B4-BE49-F238E27FC236}">
                <a16:creationId xmlns:a16="http://schemas.microsoft.com/office/drawing/2014/main" id="{330C3E77-2DEA-48E0-A922-705BA351246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6" name="Freeform 5">
              <a:extLst>
                <a:ext uri="{FF2B5EF4-FFF2-40B4-BE49-F238E27FC236}">
                  <a16:creationId xmlns:a16="http://schemas.microsoft.com/office/drawing/2014/main" id="{A6A79838-7871-46CB-AF42-223FA5C0049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9" name="Freeform 6">
              <a:extLst>
                <a:ext uri="{FF2B5EF4-FFF2-40B4-BE49-F238E27FC236}">
                  <a16:creationId xmlns:a16="http://schemas.microsoft.com/office/drawing/2014/main" id="{250DD141-FB76-4AC5-A028-9F5A9AFFCF7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0" name="Freeform 7">
              <a:extLst>
                <a:ext uri="{FF2B5EF4-FFF2-40B4-BE49-F238E27FC236}">
                  <a16:creationId xmlns:a16="http://schemas.microsoft.com/office/drawing/2014/main" id="{D3676A73-6629-4473-89CA-961B7EB2C32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CB8B6674-CED8-4EC9-89A5-606BC6868336}"/>
              </a:ext>
            </a:extLst>
          </p:cNvPr>
          <p:cNvSpPr>
            <a:spLocks noGrp="1"/>
          </p:cNvSpPr>
          <p:nvPr>
            <p:ph type="dt" sz="half" idx="26"/>
          </p:nvPr>
        </p:nvSpPr>
        <p:spPr/>
        <p:txBody>
          <a:bodyPr/>
          <a:lstStyle/>
          <a:p>
            <a:endParaRPr lang="fr-FR" dirty="0"/>
          </a:p>
        </p:txBody>
      </p:sp>
      <p:sp>
        <p:nvSpPr>
          <p:cNvPr id="5" name="Footer Placeholder 4">
            <a:extLst>
              <a:ext uri="{FF2B5EF4-FFF2-40B4-BE49-F238E27FC236}">
                <a16:creationId xmlns:a16="http://schemas.microsoft.com/office/drawing/2014/main" id="{496F5DAB-5C96-46E9-ADA5-02D96022F36A}"/>
              </a:ext>
            </a:extLst>
          </p:cNvPr>
          <p:cNvSpPr>
            <a:spLocks noGrp="1"/>
          </p:cNvSpPr>
          <p:nvPr>
            <p:ph type="ftr" sz="quarter" idx="27"/>
          </p:nvPr>
        </p:nvSpPr>
        <p:spPr/>
        <p:txBody>
          <a:bodyPr/>
          <a:lstStyle/>
          <a:p>
            <a:r>
              <a:rPr lang="fr-FR"/>
              <a:t>Strictly confidential</a:t>
            </a:r>
            <a:endParaRPr lang="fr-FR" dirty="0"/>
          </a:p>
        </p:txBody>
      </p:sp>
    </p:spTree>
    <p:extLst>
      <p:ext uri="{BB962C8B-B14F-4D97-AF65-F5344CB8AC3E}">
        <p14:creationId xmlns:p14="http://schemas.microsoft.com/office/powerpoint/2010/main" val="3120975119"/>
      </p:ext>
    </p:extLst>
  </p:cSld>
  <p:clrMapOvr>
    <a:masterClrMapping/>
  </p:clrMapOvr>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Vs x 3">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0E6A79A2-D8AF-458E-BE62-BB01BD843DFA}"/>
              </a:ext>
            </a:extLst>
          </p:cNvPr>
          <p:cNvSpPr>
            <a:spLocks noGrp="1"/>
          </p:cNvSpPr>
          <p:nvPr>
            <p:ph type="pic" sz="quarter" idx="13" hasCustomPrompt="1"/>
          </p:nvPr>
        </p:nvSpPr>
        <p:spPr>
          <a:xfrm>
            <a:off x="8421859" y="1412878"/>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lnSpc>
                <a:spcPct val="90000"/>
              </a:lnSpc>
              <a:defRPr sz="1801">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6" name="Picture Placeholder 2">
            <a:extLst>
              <a:ext uri="{FF2B5EF4-FFF2-40B4-BE49-F238E27FC236}">
                <a16:creationId xmlns:a16="http://schemas.microsoft.com/office/drawing/2014/main" id="{D3BD2150-6FF0-43A0-AC4A-59DB03915EBC}"/>
              </a:ext>
            </a:extLst>
          </p:cNvPr>
          <p:cNvSpPr>
            <a:spLocks noGrp="1"/>
          </p:cNvSpPr>
          <p:nvPr>
            <p:ph type="pic" sz="quarter" idx="11" hasCustomPrompt="1"/>
          </p:nvPr>
        </p:nvSpPr>
        <p:spPr>
          <a:xfrm>
            <a:off x="511907" y="1412878"/>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3E154812-84F0-41B7-87AE-3487CB23106E}"/>
              </a:ext>
            </a:extLst>
          </p:cNvPr>
          <p:cNvSpPr>
            <a:spLocks noGrp="1"/>
          </p:cNvSpPr>
          <p:nvPr>
            <p:ph type="pic" sz="quarter" idx="12" hasCustomPrompt="1"/>
          </p:nvPr>
        </p:nvSpPr>
        <p:spPr>
          <a:xfrm>
            <a:off x="4466883" y="1412878"/>
            <a:ext cx="2338866" cy="1712617"/>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3" name="Text Placeholder 3">
            <a:extLst>
              <a:ext uri="{FF2B5EF4-FFF2-40B4-BE49-F238E27FC236}">
                <a16:creationId xmlns:a16="http://schemas.microsoft.com/office/drawing/2014/main" id="{663F0B82-A50E-42A6-B5B2-4E6255E3025A}"/>
              </a:ext>
            </a:extLst>
          </p:cNvPr>
          <p:cNvSpPr>
            <a:spLocks noGrp="1"/>
          </p:cNvSpPr>
          <p:nvPr>
            <p:ph type="body" sz="quarter" idx="14"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18" name="Group 4">
            <a:extLst>
              <a:ext uri="{FF2B5EF4-FFF2-40B4-BE49-F238E27FC236}">
                <a16:creationId xmlns:a16="http://schemas.microsoft.com/office/drawing/2014/main" id="{853D2E25-272A-4831-B6FC-A0FF4C88BEB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9" name="Freeform 5">
              <a:extLst>
                <a:ext uri="{FF2B5EF4-FFF2-40B4-BE49-F238E27FC236}">
                  <a16:creationId xmlns:a16="http://schemas.microsoft.com/office/drawing/2014/main" id="{5EBB7C63-4F40-401E-8BEA-B1C33F30DB1B}"/>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0" name="Freeform 6">
              <a:extLst>
                <a:ext uri="{FF2B5EF4-FFF2-40B4-BE49-F238E27FC236}">
                  <a16:creationId xmlns:a16="http://schemas.microsoft.com/office/drawing/2014/main" id="{AA230484-3636-419F-BE07-9458C6C5643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1" name="Freeform 7">
              <a:extLst>
                <a:ext uri="{FF2B5EF4-FFF2-40B4-BE49-F238E27FC236}">
                  <a16:creationId xmlns:a16="http://schemas.microsoft.com/office/drawing/2014/main" id="{5B0405AD-C795-497E-B897-39A2176323A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E586E1CD-DB49-4F19-A85F-9671CE29624F}"/>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951C98FA-E60F-4F44-8496-5AF8EFCB9DCE}"/>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1202356294"/>
      </p:ext>
    </p:extLst>
  </p:cSld>
  <p:clrMapOvr>
    <a:masterClrMapping/>
  </p:clrMapOvr>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23" name="Rectangle 22"/>
          <p:cNvSpPr/>
          <p:nvPr userDrawn="1"/>
        </p:nvSpPr>
        <p:spPr>
          <a:xfrm>
            <a:off x="3026664" y="4"/>
            <a:ext cx="9161074"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4" name="Picture Placeholder 2"/>
          <p:cNvSpPr>
            <a:spLocks noGrp="1"/>
          </p:cNvSpPr>
          <p:nvPr>
            <p:ph type="pic" sz="quarter" idx="11" hasCustomPrompt="1"/>
          </p:nvPr>
        </p:nvSpPr>
        <p:spPr>
          <a:xfrm>
            <a:off x="511909" y="1313185"/>
            <a:ext cx="4627953" cy="422414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cxnSp>
        <p:nvCxnSpPr>
          <p:cNvPr id="25" name="Straight Connector 24">
            <a:extLst>
              <a:ext uri="{FF2B5EF4-FFF2-40B4-BE49-F238E27FC236}">
                <a16:creationId xmlns:a16="http://schemas.microsoft.com/office/drawing/2014/main" id="{D2F6ECD7-FB55-4BB2-9E67-E21DB1DC4B98}"/>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5">
            <a:extLst>
              <a:ext uri="{FF2B5EF4-FFF2-40B4-BE49-F238E27FC236}">
                <a16:creationId xmlns:a16="http://schemas.microsoft.com/office/drawing/2014/main" id="{25CE5622-6ECB-4F8E-A19E-1F8B13195C47}"/>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grpSp>
        <p:nvGrpSpPr>
          <p:cNvPr id="12" name="Group 4">
            <a:extLst>
              <a:ext uri="{FF2B5EF4-FFF2-40B4-BE49-F238E27FC236}">
                <a16:creationId xmlns:a16="http://schemas.microsoft.com/office/drawing/2014/main" id="{8E4F2CFD-5D5C-4322-BA50-89A975A6279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3" name="Freeform 5">
              <a:extLst>
                <a:ext uri="{FF2B5EF4-FFF2-40B4-BE49-F238E27FC236}">
                  <a16:creationId xmlns:a16="http://schemas.microsoft.com/office/drawing/2014/main" id="{375961DE-DA95-4638-B9F8-49AAC9E26AA3}"/>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4" name="Freeform 6">
              <a:extLst>
                <a:ext uri="{FF2B5EF4-FFF2-40B4-BE49-F238E27FC236}">
                  <a16:creationId xmlns:a16="http://schemas.microsoft.com/office/drawing/2014/main" id="{927DDA2C-97E8-43E9-A40B-7F63F275DEFA}"/>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5" name="Freeform 7">
              <a:extLst>
                <a:ext uri="{FF2B5EF4-FFF2-40B4-BE49-F238E27FC236}">
                  <a16:creationId xmlns:a16="http://schemas.microsoft.com/office/drawing/2014/main" id="{EED5E86F-D88E-4817-9C25-F4DE6560353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2" name="Date Placeholder 1">
            <a:extLst>
              <a:ext uri="{FF2B5EF4-FFF2-40B4-BE49-F238E27FC236}">
                <a16:creationId xmlns:a16="http://schemas.microsoft.com/office/drawing/2014/main" id="{C49B8EF8-F790-4775-B08A-BCB1F782B473}"/>
              </a:ext>
            </a:extLst>
          </p:cNvPr>
          <p:cNvSpPr>
            <a:spLocks noGrp="1"/>
          </p:cNvSpPr>
          <p:nvPr>
            <p:ph type="dt" sz="half" idx="12"/>
          </p:nvPr>
        </p:nvSpPr>
        <p:spPr/>
        <p:txBody>
          <a:bodyPr/>
          <a:lstStyle/>
          <a:p>
            <a:endParaRPr lang="fr-FR" dirty="0"/>
          </a:p>
        </p:txBody>
      </p:sp>
      <p:sp>
        <p:nvSpPr>
          <p:cNvPr id="3" name="Footer Placeholder 2">
            <a:extLst>
              <a:ext uri="{FF2B5EF4-FFF2-40B4-BE49-F238E27FC236}">
                <a16:creationId xmlns:a16="http://schemas.microsoft.com/office/drawing/2014/main" id="{09A069FF-8BCC-498F-9EA0-B43D5A661DDF}"/>
              </a:ext>
            </a:extLst>
          </p:cNvPr>
          <p:cNvSpPr>
            <a:spLocks noGrp="1"/>
          </p:cNvSpPr>
          <p:nvPr>
            <p:ph type="ftr" sz="quarter" idx="13"/>
          </p:nvPr>
        </p:nvSpPr>
        <p:spPr/>
        <p:txBody>
          <a:bodyPr/>
          <a:lstStyle/>
          <a:p>
            <a:r>
              <a:rPr lang="fr-FR"/>
              <a:t>Strictly confidential</a:t>
            </a:r>
            <a:endParaRPr lang="fr-FR" dirty="0"/>
          </a:p>
        </p:txBody>
      </p:sp>
    </p:spTree>
    <p:extLst>
      <p:ext uri="{BB962C8B-B14F-4D97-AF65-F5344CB8AC3E}">
        <p14:creationId xmlns:p14="http://schemas.microsoft.com/office/powerpoint/2010/main" val="339487554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Half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D81DCC-DBBE-4322-B8E1-09FE07DA37F5}"/>
              </a:ext>
            </a:extLst>
          </p:cNvPr>
          <p:cNvSpPr/>
          <p:nvPr userDrawn="1"/>
        </p:nvSpPr>
        <p:spPr>
          <a:xfrm>
            <a:off x="3" y="4"/>
            <a:ext cx="6095999" cy="6850505"/>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9DD92E4F-210B-4099-9432-94CB9FB5F9F0}"/>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5D140B9A-87DA-4844-B196-E7EE8B514556}"/>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grpSp>
        <p:nvGrpSpPr>
          <p:cNvPr id="14" name="Group 4">
            <a:extLst>
              <a:ext uri="{FF2B5EF4-FFF2-40B4-BE49-F238E27FC236}">
                <a16:creationId xmlns:a16="http://schemas.microsoft.com/office/drawing/2014/main" id="{AE1529C7-4545-43AD-908E-7643F366EFE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5" name="Freeform 5">
              <a:extLst>
                <a:ext uri="{FF2B5EF4-FFF2-40B4-BE49-F238E27FC236}">
                  <a16:creationId xmlns:a16="http://schemas.microsoft.com/office/drawing/2014/main" id="{77B3D7CF-B5B9-4E4F-95A7-DF06F22DE980}"/>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6" name="Freeform 6">
              <a:extLst>
                <a:ext uri="{FF2B5EF4-FFF2-40B4-BE49-F238E27FC236}">
                  <a16:creationId xmlns:a16="http://schemas.microsoft.com/office/drawing/2014/main" id="{446DA6D7-82DD-4314-88B8-B1A6FAFA19E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7" name="Freeform 7">
              <a:extLst>
                <a:ext uri="{FF2B5EF4-FFF2-40B4-BE49-F238E27FC236}">
                  <a16:creationId xmlns:a16="http://schemas.microsoft.com/office/drawing/2014/main" id="{D3ED0110-D73C-466E-A9B6-B02A9EE491DA}"/>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DF299848-3C59-4CF8-92FB-D3CFEFB202F6}"/>
              </a:ext>
            </a:extLst>
          </p:cNvPr>
          <p:cNvSpPr>
            <a:spLocks noGrp="1"/>
          </p:cNvSpPr>
          <p:nvPr>
            <p:ph type="dt" sz="half" idx="10"/>
          </p:nvPr>
        </p:nvSpPr>
        <p:spPr/>
        <p:txBody>
          <a:bodyPr/>
          <a:lstStyle/>
          <a:p>
            <a:endParaRPr lang="fr-FR" dirty="0"/>
          </a:p>
        </p:txBody>
      </p:sp>
      <p:sp>
        <p:nvSpPr>
          <p:cNvPr id="5" name="Footer Placeholder 4">
            <a:extLst>
              <a:ext uri="{FF2B5EF4-FFF2-40B4-BE49-F238E27FC236}">
                <a16:creationId xmlns:a16="http://schemas.microsoft.com/office/drawing/2014/main" id="{5AA0DC49-0602-40B8-A306-5622968D1949}"/>
              </a:ext>
            </a:extLst>
          </p:cNvPr>
          <p:cNvSpPr>
            <a:spLocks noGrp="1"/>
          </p:cNvSpPr>
          <p:nvPr>
            <p:ph type="ftr" sz="quarter" idx="11"/>
          </p:nvPr>
        </p:nvSpPr>
        <p:spPr/>
        <p:txBody>
          <a:bodyPr/>
          <a:lstStyle/>
          <a:p>
            <a:r>
              <a:rPr lang="fr-FR"/>
              <a:t>Strictly confidential</a:t>
            </a:r>
            <a:endParaRPr lang="fr-FR" dirty="0"/>
          </a:p>
        </p:txBody>
      </p:sp>
    </p:spTree>
    <p:extLst>
      <p:ext uri="{BB962C8B-B14F-4D97-AF65-F5344CB8AC3E}">
        <p14:creationId xmlns:p14="http://schemas.microsoft.com/office/powerpoint/2010/main" val="1764872610"/>
      </p:ext>
    </p:extLst>
  </p:cSld>
  <p:clrMapOvr>
    <a:masterClrMapping/>
  </p:clrMapOvr>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s x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11" cy="295594"/>
          </a:xfrm>
          <a:prstGeom prst="rect">
            <a:avLst/>
          </a:prstGeom>
        </p:spPr>
        <p:txBody>
          <a:bodyPr wrap="square" lIns="0" tIns="0">
            <a:spAutoFit/>
          </a:bodyPr>
          <a:lstStyle>
            <a:lvl1pPr>
              <a:lnSpc>
                <a:spcPct val="90000"/>
              </a:lnSpc>
              <a:defRPr sz="1801">
                <a:solidFill>
                  <a:schemeClr val="accent1"/>
                </a:solidFill>
                <a:latin typeface="+mn-lt"/>
              </a:defRPr>
            </a:lvl1pPr>
          </a:lstStyle>
          <a:p>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3" name="Picture Placeholder 2">
            <a:extLst>
              <a:ext uri="{FF2B5EF4-FFF2-40B4-BE49-F238E27FC236}">
                <a16:creationId xmlns:a16="http://schemas.microsoft.com/office/drawing/2014/main" id="{7AEFE5CD-BFBF-4136-B699-90CCB02386D1}"/>
              </a:ext>
            </a:extLst>
          </p:cNvPr>
          <p:cNvSpPr>
            <a:spLocks noGrp="1"/>
          </p:cNvSpPr>
          <p:nvPr>
            <p:ph type="pic" sz="quarter" idx="11" hasCustomPrompt="1"/>
          </p:nvPr>
        </p:nvSpPr>
        <p:spPr>
          <a:xfrm>
            <a:off x="981855" y="1131703"/>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75B07BC0-3A51-4B46-BEC7-B51B56AAB737}"/>
              </a:ext>
            </a:extLst>
          </p:cNvPr>
          <p:cNvSpPr>
            <a:spLocks noGrp="1"/>
          </p:cNvSpPr>
          <p:nvPr>
            <p:ph type="pic" sz="quarter" idx="12" hasCustomPrompt="1"/>
          </p:nvPr>
        </p:nvSpPr>
        <p:spPr>
          <a:xfrm>
            <a:off x="981855" y="3908282"/>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17B66A8F-F8BB-4F95-BFF9-888396C5FC14}"/>
              </a:ext>
            </a:extLst>
          </p:cNvPr>
          <p:cNvSpPr>
            <a:spLocks noGrp="1"/>
          </p:cNvSpPr>
          <p:nvPr>
            <p:ph type="pic" sz="quarter" idx="13" hasCustomPrompt="1"/>
          </p:nvPr>
        </p:nvSpPr>
        <p:spPr>
          <a:xfrm>
            <a:off x="7116268" y="1131703"/>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EA709A19-6CDD-4C09-AE27-2FC3C658FA51}"/>
              </a:ext>
            </a:extLst>
          </p:cNvPr>
          <p:cNvSpPr>
            <a:spLocks noGrp="1"/>
          </p:cNvSpPr>
          <p:nvPr>
            <p:ph type="pic" sz="quarter" idx="14" hasCustomPrompt="1"/>
          </p:nvPr>
        </p:nvSpPr>
        <p:spPr>
          <a:xfrm>
            <a:off x="7116268" y="3908282"/>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mj-lt"/>
                <a:ea typeface="Arial" panose="020B0604020202020204" pitchFamily="34" charset="0"/>
                <a:cs typeface="Arial" panose="020B0604020202020204" pitchFamily="34" charset="0"/>
              </a:defRPr>
            </a:lvl1pPr>
          </a:lstStyle>
          <a:p>
            <a:r>
              <a:rPr lang="en-US" dirty="0"/>
              <a:t>Drag &amp; Drop Image</a:t>
            </a:r>
          </a:p>
        </p:txBody>
      </p:sp>
      <p:sp>
        <p:nvSpPr>
          <p:cNvPr id="11" name="Text Placeholder 3">
            <a:extLst>
              <a:ext uri="{FF2B5EF4-FFF2-40B4-BE49-F238E27FC236}">
                <a16:creationId xmlns:a16="http://schemas.microsoft.com/office/drawing/2014/main" id="{3F3F128E-C345-46D6-AE0E-9929AA823D6A}"/>
              </a:ext>
            </a:extLst>
          </p:cNvPr>
          <p:cNvSpPr>
            <a:spLocks noGrp="1"/>
          </p:cNvSpPr>
          <p:nvPr>
            <p:ph type="body" sz="quarter" idx="15" hasCustomPrompt="1"/>
          </p:nvPr>
        </p:nvSpPr>
        <p:spPr>
          <a:xfrm>
            <a:off x="511909" y="819747"/>
            <a:ext cx="10458939"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Slide </a:t>
            </a:r>
            <a:r>
              <a:rPr lang="fr-FR" dirty="0" err="1"/>
              <a:t>subtitle</a:t>
            </a:r>
            <a:endParaRPr lang="fr-FR" dirty="0"/>
          </a:p>
        </p:txBody>
      </p:sp>
      <p:grpSp>
        <p:nvGrpSpPr>
          <p:cNvPr id="20" name="Group 4">
            <a:extLst>
              <a:ext uri="{FF2B5EF4-FFF2-40B4-BE49-F238E27FC236}">
                <a16:creationId xmlns:a16="http://schemas.microsoft.com/office/drawing/2014/main" id="{7C6BB334-BAEE-40D4-88F8-CF2FDB98162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7F2B7F7B-DA40-4B26-B504-14AC5433F2BD}"/>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2" name="Freeform 6">
              <a:extLst>
                <a:ext uri="{FF2B5EF4-FFF2-40B4-BE49-F238E27FC236}">
                  <a16:creationId xmlns:a16="http://schemas.microsoft.com/office/drawing/2014/main" id="{03B072BC-8FD4-49A1-B8C5-593131557C48}"/>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3" name="Freeform 7">
              <a:extLst>
                <a:ext uri="{FF2B5EF4-FFF2-40B4-BE49-F238E27FC236}">
                  <a16:creationId xmlns:a16="http://schemas.microsoft.com/office/drawing/2014/main" id="{C93FCCA1-DB01-4183-A58F-293F4C8C056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A4888E4A-E41C-4640-A269-3025B73A7A77}"/>
              </a:ext>
            </a:extLst>
          </p:cNvPr>
          <p:cNvSpPr>
            <a:spLocks noGrp="1"/>
          </p:cNvSpPr>
          <p:nvPr>
            <p:ph type="dt" sz="half" idx="16"/>
          </p:nvPr>
        </p:nvSpPr>
        <p:spPr/>
        <p:txBody>
          <a:bodyPr/>
          <a:lstStyle/>
          <a:p>
            <a:endParaRPr lang="fr-FR" dirty="0"/>
          </a:p>
        </p:txBody>
      </p:sp>
      <p:sp>
        <p:nvSpPr>
          <p:cNvPr id="5" name="Footer Placeholder 4">
            <a:extLst>
              <a:ext uri="{FF2B5EF4-FFF2-40B4-BE49-F238E27FC236}">
                <a16:creationId xmlns:a16="http://schemas.microsoft.com/office/drawing/2014/main" id="{0EA339C2-175B-41F4-AAEF-C78A00CF42D6}"/>
              </a:ext>
            </a:extLst>
          </p:cNvPr>
          <p:cNvSpPr>
            <a:spLocks noGrp="1"/>
          </p:cNvSpPr>
          <p:nvPr>
            <p:ph type="ftr" sz="quarter" idx="17"/>
          </p:nvPr>
        </p:nvSpPr>
        <p:spPr/>
        <p:txBody>
          <a:bodyPr/>
          <a:lstStyle/>
          <a:p>
            <a:r>
              <a:rPr lang="fr-FR"/>
              <a:t>Strictly confidential</a:t>
            </a:r>
            <a:endParaRPr lang="fr-FR" dirty="0"/>
          </a:p>
        </p:txBody>
      </p:sp>
    </p:spTree>
    <p:extLst>
      <p:ext uri="{BB962C8B-B14F-4D97-AF65-F5344CB8AC3E}">
        <p14:creationId xmlns:p14="http://schemas.microsoft.com/office/powerpoint/2010/main" val="245716436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Page 1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57"/>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194" tIns="55098" rIns="110194" bIns="55098" numCol="1" spcCol="0" rtlCol="0" fromWordArt="0" anchor="ctr" anchorCtr="0" forceAA="0" compatLnSpc="1">
            <a:prstTxWarp prst="textNoShape">
              <a:avLst/>
            </a:prstTxWarp>
            <a:noAutofit/>
          </a:bodyPr>
          <a:lstStyle/>
          <a:p>
            <a:pPr marL="0" marR="0" lvl="0" indent="0" algn="ctr" defTabSz="550984"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192F4E-0C6A-45CB-B0D7-348395810D72}"/>
              </a:ext>
            </a:extLst>
          </p:cNvPr>
          <p:cNvGrpSpPr/>
          <p:nvPr userDrawn="1"/>
        </p:nvGrpSpPr>
        <p:grpSpPr>
          <a:xfrm>
            <a:off x="4564747" y="2141962"/>
            <a:ext cx="3062506" cy="2574076"/>
            <a:chOff x="4679086" y="2897837"/>
            <a:chExt cx="543663" cy="562408"/>
          </a:xfrm>
          <a:solidFill>
            <a:srgbClr val="F7F5F3"/>
          </a:solidFill>
        </p:grpSpPr>
        <p:sp>
          <p:nvSpPr>
            <p:cNvPr id="18" name="Freeform 8">
              <a:extLst>
                <a:ext uri="{FF2B5EF4-FFF2-40B4-BE49-F238E27FC236}">
                  <a16:creationId xmlns:a16="http://schemas.microsoft.com/office/drawing/2014/main" id="{59BE4F41-FDB1-4C5E-A247-44252B3A8A28}"/>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0984"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9" name="Freeform 9">
              <a:extLst>
                <a:ext uri="{FF2B5EF4-FFF2-40B4-BE49-F238E27FC236}">
                  <a16:creationId xmlns:a16="http://schemas.microsoft.com/office/drawing/2014/main" id="{F74B6AFB-CC9F-4741-AC88-D0F18A81D4AD}"/>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0984"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20" name="Freeform 10">
              <a:extLst>
                <a:ext uri="{FF2B5EF4-FFF2-40B4-BE49-F238E27FC236}">
                  <a16:creationId xmlns:a16="http://schemas.microsoft.com/office/drawing/2014/main" id="{D9C0B5EC-4F44-4E08-A239-D31D4D2DAD5A}"/>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50984" rtl="0" eaLnBrk="1" fontAlgn="auto" latinLnBrk="0" hangingPunct="1">
                <a:lnSpc>
                  <a:spcPct val="100000"/>
                </a:lnSpc>
                <a:spcBef>
                  <a:spcPts val="0"/>
                </a:spcBef>
                <a:spcAft>
                  <a:spcPts val="0"/>
                </a:spcAft>
                <a:buClrTx/>
                <a:buSzTx/>
                <a:buFontTx/>
                <a:buNone/>
                <a:tabLst/>
                <a:defRPr/>
              </a:pPr>
              <a:endParaRPr kumimoji="0" lang="fr-FR" sz="2170"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56105042"/>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3558" userDrawn="1">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s x4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842222" y="1243106"/>
            <a:ext cx="10514912" cy="4690398"/>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6362642"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4" name="Picture Placeholder 2">
            <a:extLst>
              <a:ext uri="{FF2B5EF4-FFF2-40B4-BE49-F238E27FC236}">
                <a16:creationId xmlns:a16="http://schemas.microsoft.com/office/drawing/2014/main" id="{9717830E-23CA-4C52-A897-DD779EADDF50}"/>
              </a:ext>
            </a:extLst>
          </p:cNvPr>
          <p:cNvSpPr>
            <a:spLocks noGrp="1"/>
          </p:cNvSpPr>
          <p:nvPr>
            <p:ph type="pic" sz="quarter" idx="12" hasCustomPrompt="1"/>
          </p:nvPr>
        </p:nvSpPr>
        <p:spPr>
          <a:xfrm>
            <a:off x="6362642"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9263" y="1041169"/>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366F1E1F-E181-4D98-8487-06F549711351}"/>
              </a:ext>
            </a:extLst>
          </p:cNvPr>
          <p:cNvSpPr>
            <a:spLocks noGrp="1"/>
          </p:cNvSpPr>
          <p:nvPr>
            <p:ph type="pic" sz="quarter" idx="14" hasCustomPrompt="1"/>
          </p:nvPr>
        </p:nvSpPr>
        <p:spPr>
          <a:xfrm>
            <a:off x="519263" y="3806771"/>
            <a:ext cx="5317450" cy="232867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F50E97A3-C43F-4A26-A4AF-D0F1E5A6869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15CDDF3A-BCD2-4675-A706-65F34B77E75E}"/>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2" name="Freeform 6">
              <a:extLst>
                <a:ext uri="{FF2B5EF4-FFF2-40B4-BE49-F238E27FC236}">
                  <a16:creationId xmlns:a16="http://schemas.microsoft.com/office/drawing/2014/main" id="{4673A521-E587-4F77-AC5E-DDE545E497E2}"/>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3" name="Freeform 7">
              <a:extLst>
                <a:ext uri="{FF2B5EF4-FFF2-40B4-BE49-F238E27FC236}">
                  <a16:creationId xmlns:a16="http://schemas.microsoft.com/office/drawing/2014/main" id="{42E47D1F-6C44-4169-82CA-62AA6DF64A72}"/>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EF8280DA-53D1-4D31-AAD8-FC169287C802}"/>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FAE3348E-E188-4721-8FB3-93388E1F3AB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218558456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s x4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25466" y="1058209"/>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8813FE4D-D35B-4AA6-8DFE-B2DB536F156E}"/>
              </a:ext>
            </a:extLst>
          </p:cNvPr>
          <p:cNvSpPr>
            <a:spLocks noGrp="1"/>
          </p:cNvSpPr>
          <p:nvPr>
            <p:ph type="pic" sz="quarter" idx="14" hasCustomPrompt="1"/>
          </p:nvPr>
        </p:nvSpPr>
        <p:spPr>
          <a:xfrm>
            <a:off x="3418614" y="1058209"/>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7" name="Picture Placeholder 2">
            <a:extLst>
              <a:ext uri="{FF2B5EF4-FFF2-40B4-BE49-F238E27FC236}">
                <a16:creationId xmlns:a16="http://schemas.microsoft.com/office/drawing/2014/main" id="{FC35C8DF-AD65-461A-9884-5597A102832C}"/>
              </a:ext>
            </a:extLst>
          </p:cNvPr>
          <p:cNvSpPr>
            <a:spLocks noGrp="1"/>
          </p:cNvSpPr>
          <p:nvPr>
            <p:ph type="pic" sz="quarter" idx="15" hasCustomPrompt="1"/>
          </p:nvPr>
        </p:nvSpPr>
        <p:spPr>
          <a:xfrm>
            <a:off x="6311763" y="1058209"/>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8" name="Picture Placeholder 2">
            <a:extLst>
              <a:ext uri="{FF2B5EF4-FFF2-40B4-BE49-F238E27FC236}">
                <a16:creationId xmlns:a16="http://schemas.microsoft.com/office/drawing/2014/main" id="{F513B22D-62F5-4185-B518-E47D24D2AE09}"/>
              </a:ext>
            </a:extLst>
          </p:cNvPr>
          <p:cNvSpPr>
            <a:spLocks noGrp="1"/>
          </p:cNvSpPr>
          <p:nvPr>
            <p:ph type="pic" sz="quarter" idx="16" hasCustomPrompt="1"/>
          </p:nvPr>
        </p:nvSpPr>
        <p:spPr>
          <a:xfrm>
            <a:off x="9204912" y="1058209"/>
            <a:ext cx="2475180" cy="4941279"/>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4BCF9F33-EC25-464D-85B3-F6BDA3A864B8}"/>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1" name="Freeform 5">
              <a:extLst>
                <a:ext uri="{FF2B5EF4-FFF2-40B4-BE49-F238E27FC236}">
                  <a16:creationId xmlns:a16="http://schemas.microsoft.com/office/drawing/2014/main" id="{4B1DF3AF-5D26-4E04-939C-629A13EF8FB8}"/>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2" name="Freeform 6">
              <a:extLst>
                <a:ext uri="{FF2B5EF4-FFF2-40B4-BE49-F238E27FC236}">
                  <a16:creationId xmlns:a16="http://schemas.microsoft.com/office/drawing/2014/main" id="{7BBED95C-BC68-4EC5-8C1E-40BF83893AC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3" name="Freeform 7">
              <a:extLst>
                <a:ext uri="{FF2B5EF4-FFF2-40B4-BE49-F238E27FC236}">
                  <a16:creationId xmlns:a16="http://schemas.microsoft.com/office/drawing/2014/main" id="{0E8F3085-4B86-40BA-A94F-2BEF1661889E}"/>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4147A0D9-FCA9-4F98-A06C-B0F5A73E05DD}"/>
              </a:ext>
            </a:extLst>
          </p:cNvPr>
          <p:cNvSpPr>
            <a:spLocks noGrp="1"/>
          </p:cNvSpPr>
          <p:nvPr>
            <p:ph type="dt" sz="half" idx="17"/>
          </p:nvPr>
        </p:nvSpPr>
        <p:spPr/>
        <p:txBody>
          <a:bodyPr/>
          <a:lstStyle/>
          <a:p>
            <a:endParaRPr lang="fr-FR" dirty="0"/>
          </a:p>
        </p:txBody>
      </p:sp>
      <p:sp>
        <p:nvSpPr>
          <p:cNvPr id="5" name="Footer Placeholder 4">
            <a:extLst>
              <a:ext uri="{FF2B5EF4-FFF2-40B4-BE49-F238E27FC236}">
                <a16:creationId xmlns:a16="http://schemas.microsoft.com/office/drawing/2014/main" id="{C8AC2D82-1919-403F-8BEB-B6FBC905941E}"/>
              </a:ext>
            </a:extLst>
          </p:cNvPr>
          <p:cNvSpPr>
            <a:spLocks noGrp="1"/>
          </p:cNvSpPr>
          <p:nvPr>
            <p:ph type="ftr" sz="quarter" idx="18"/>
          </p:nvPr>
        </p:nvSpPr>
        <p:spPr/>
        <p:txBody>
          <a:bodyPr/>
          <a:lstStyle/>
          <a:p>
            <a:r>
              <a:rPr lang="fr-FR"/>
              <a:t>Strictly confidential</a:t>
            </a:r>
            <a:endParaRPr lang="fr-FR" dirty="0"/>
          </a:p>
        </p:txBody>
      </p:sp>
    </p:spTree>
    <p:extLst>
      <p:ext uri="{BB962C8B-B14F-4D97-AF65-F5344CB8AC3E}">
        <p14:creationId xmlns:p14="http://schemas.microsoft.com/office/powerpoint/2010/main" val="400005314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Carous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09" y="974544"/>
            <a:ext cx="6512743" cy="287431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1" name="Picture Placeholder 2">
            <a:extLst>
              <a:ext uri="{FF2B5EF4-FFF2-40B4-BE49-F238E27FC236}">
                <a16:creationId xmlns:a16="http://schemas.microsoft.com/office/drawing/2014/main" id="{841619BE-318E-466E-BB76-0F844823EF5C}"/>
              </a:ext>
            </a:extLst>
          </p:cNvPr>
          <p:cNvSpPr>
            <a:spLocks noGrp="1"/>
          </p:cNvSpPr>
          <p:nvPr>
            <p:ph type="pic" sz="quarter" idx="14" hasCustomPrompt="1"/>
          </p:nvPr>
        </p:nvSpPr>
        <p:spPr>
          <a:xfrm>
            <a:off x="7179120" y="974544"/>
            <a:ext cx="4500972" cy="2874310"/>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6" name="Picture Placeholder 2">
            <a:extLst>
              <a:ext uri="{FF2B5EF4-FFF2-40B4-BE49-F238E27FC236}">
                <a16:creationId xmlns:a16="http://schemas.microsoft.com/office/drawing/2014/main" id="{92981595-3F61-410A-88D1-37005BB25C3E}"/>
              </a:ext>
            </a:extLst>
          </p:cNvPr>
          <p:cNvSpPr>
            <a:spLocks noGrp="1"/>
          </p:cNvSpPr>
          <p:nvPr>
            <p:ph type="pic" sz="quarter" idx="16" hasCustomPrompt="1"/>
          </p:nvPr>
        </p:nvSpPr>
        <p:spPr>
          <a:xfrm>
            <a:off x="511907" y="3978782"/>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9" name="Picture Placeholder 2">
            <a:extLst>
              <a:ext uri="{FF2B5EF4-FFF2-40B4-BE49-F238E27FC236}">
                <a16:creationId xmlns:a16="http://schemas.microsoft.com/office/drawing/2014/main" id="{0EE924EB-C0FD-4BBB-AB01-74FF66597163}"/>
              </a:ext>
            </a:extLst>
          </p:cNvPr>
          <p:cNvSpPr>
            <a:spLocks noGrp="1"/>
          </p:cNvSpPr>
          <p:nvPr>
            <p:ph type="pic" sz="quarter" idx="17" hasCustomPrompt="1"/>
          </p:nvPr>
        </p:nvSpPr>
        <p:spPr>
          <a:xfrm>
            <a:off x="3851377" y="3978782"/>
            <a:ext cx="3173276" cy="2192153"/>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21" name="Picture Placeholder 2">
            <a:extLst>
              <a:ext uri="{FF2B5EF4-FFF2-40B4-BE49-F238E27FC236}">
                <a16:creationId xmlns:a16="http://schemas.microsoft.com/office/drawing/2014/main" id="{8DA5BF4A-D86C-491E-81D7-7ED916ABDDF7}"/>
              </a:ext>
            </a:extLst>
          </p:cNvPr>
          <p:cNvSpPr>
            <a:spLocks noGrp="1"/>
          </p:cNvSpPr>
          <p:nvPr>
            <p:ph type="pic" sz="quarter" idx="18" hasCustomPrompt="1"/>
          </p:nvPr>
        </p:nvSpPr>
        <p:spPr>
          <a:xfrm>
            <a:off x="7179120" y="3978782"/>
            <a:ext cx="4500972" cy="2192153"/>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20" name="Group 4">
            <a:extLst>
              <a:ext uri="{FF2B5EF4-FFF2-40B4-BE49-F238E27FC236}">
                <a16:creationId xmlns:a16="http://schemas.microsoft.com/office/drawing/2014/main" id="{7A182252-E802-433E-9206-5B2924B39D16}"/>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22" name="Freeform 5">
              <a:extLst>
                <a:ext uri="{FF2B5EF4-FFF2-40B4-BE49-F238E27FC236}">
                  <a16:creationId xmlns:a16="http://schemas.microsoft.com/office/drawing/2014/main" id="{350DD9F0-0632-45BB-A638-1D79450C25E5}"/>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3" name="Freeform 6">
              <a:extLst>
                <a:ext uri="{FF2B5EF4-FFF2-40B4-BE49-F238E27FC236}">
                  <a16:creationId xmlns:a16="http://schemas.microsoft.com/office/drawing/2014/main" id="{41F7890E-96FB-4B12-A394-450F978946F4}"/>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4" name="Freeform 7">
              <a:extLst>
                <a:ext uri="{FF2B5EF4-FFF2-40B4-BE49-F238E27FC236}">
                  <a16:creationId xmlns:a16="http://schemas.microsoft.com/office/drawing/2014/main" id="{9C37D1CE-DF75-457D-B1A9-8F997A9B26C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62677A85-47D8-4568-9016-EA0959629E45}"/>
              </a:ext>
            </a:extLst>
          </p:cNvPr>
          <p:cNvSpPr>
            <a:spLocks noGrp="1"/>
          </p:cNvSpPr>
          <p:nvPr>
            <p:ph type="dt" sz="half" idx="19"/>
          </p:nvPr>
        </p:nvSpPr>
        <p:spPr/>
        <p:txBody>
          <a:bodyPr/>
          <a:lstStyle/>
          <a:p>
            <a:endParaRPr lang="fr-FR" dirty="0"/>
          </a:p>
        </p:txBody>
      </p:sp>
      <p:sp>
        <p:nvSpPr>
          <p:cNvPr id="5" name="Footer Placeholder 4">
            <a:extLst>
              <a:ext uri="{FF2B5EF4-FFF2-40B4-BE49-F238E27FC236}">
                <a16:creationId xmlns:a16="http://schemas.microsoft.com/office/drawing/2014/main" id="{A7272C2C-A295-41E5-8714-D93DD531FDE6}"/>
              </a:ext>
            </a:extLst>
          </p:cNvPr>
          <p:cNvSpPr>
            <a:spLocks noGrp="1"/>
          </p:cNvSpPr>
          <p:nvPr>
            <p:ph type="ftr" sz="quarter" idx="20"/>
          </p:nvPr>
        </p:nvSpPr>
        <p:spPr/>
        <p:txBody>
          <a:bodyPr/>
          <a:lstStyle/>
          <a:p>
            <a:r>
              <a:rPr lang="fr-FR"/>
              <a:t>Strictly confidential</a:t>
            </a:r>
            <a:endParaRPr lang="fr-FR" dirty="0"/>
          </a:p>
        </p:txBody>
      </p:sp>
    </p:spTree>
    <p:extLst>
      <p:ext uri="{BB962C8B-B14F-4D97-AF65-F5344CB8AC3E}">
        <p14:creationId xmlns:p14="http://schemas.microsoft.com/office/powerpoint/2010/main" val="84655549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s x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1931894"/>
            <a:ext cx="12191999" cy="2994212"/>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5" name="Picture Placeholder 2">
            <a:extLst>
              <a:ext uri="{FF2B5EF4-FFF2-40B4-BE49-F238E27FC236}">
                <a16:creationId xmlns:a16="http://schemas.microsoft.com/office/drawing/2014/main" id="{5C74175C-E2E8-4A4B-8C41-4F980E87614A}"/>
              </a:ext>
            </a:extLst>
          </p:cNvPr>
          <p:cNvSpPr>
            <a:spLocks noGrp="1"/>
          </p:cNvSpPr>
          <p:nvPr>
            <p:ph type="pic" sz="quarter" idx="13" hasCustomPrompt="1"/>
          </p:nvPr>
        </p:nvSpPr>
        <p:spPr>
          <a:xfrm>
            <a:off x="511910" y="974547"/>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Picture Placeholder 2">
            <a:extLst>
              <a:ext uri="{FF2B5EF4-FFF2-40B4-BE49-F238E27FC236}">
                <a16:creationId xmlns:a16="http://schemas.microsoft.com/office/drawing/2014/main" id="{DAC4E406-C3BE-4377-8BCA-B622F58078AA}"/>
              </a:ext>
            </a:extLst>
          </p:cNvPr>
          <p:cNvSpPr>
            <a:spLocks noGrp="1"/>
          </p:cNvSpPr>
          <p:nvPr>
            <p:ph type="pic" sz="quarter" idx="14" hasCustomPrompt="1"/>
          </p:nvPr>
        </p:nvSpPr>
        <p:spPr>
          <a:xfrm>
            <a:off x="6322188" y="974547"/>
            <a:ext cx="5357906" cy="5193213"/>
          </a:xfrm>
          <a:prstGeom prst="rect">
            <a:avLst/>
          </a:prstGeom>
          <a:pattFill prst="pct5">
            <a:fgClr>
              <a:schemeClr val="tx1"/>
            </a:fgClr>
            <a:bgClr>
              <a:schemeClr val="bg1">
                <a:lumMod val="85000"/>
              </a:schemeClr>
            </a:bgClr>
          </a:pattFill>
          <a:effectLst/>
        </p:spPr>
        <p:txBody>
          <a:bodyPr anchor="ctr"/>
          <a:lstStyle>
            <a:lvl1pPr marL="0" indent="0" algn="ctr">
              <a:buNone/>
              <a:defRPr sz="13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grpSp>
        <p:nvGrpSpPr>
          <p:cNvPr id="17" name="Group 4">
            <a:extLst>
              <a:ext uri="{FF2B5EF4-FFF2-40B4-BE49-F238E27FC236}">
                <a16:creationId xmlns:a16="http://schemas.microsoft.com/office/drawing/2014/main" id="{97820E34-0049-4654-BA12-F6987A50615E}"/>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8" name="Freeform 5">
              <a:extLst>
                <a:ext uri="{FF2B5EF4-FFF2-40B4-BE49-F238E27FC236}">
                  <a16:creationId xmlns:a16="http://schemas.microsoft.com/office/drawing/2014/main" id="{21A84192-47B6-4326-A26B-E54B295EC36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9" name="Freeform 6">
              <a:extLst>
                <a:ext uri="{FF2B5EF4-FFF2-40B4-BE49-F238E27FC236}">
                  <a16:creationId xmlns:a16="http://schemas.microsoft.com/office/drawing/2014/main" id="{C97206BA-0762-4845-98B1-73493B127C01}"/>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20" name="Freeform 7">
              <a:extLst>
                <a:ext uri="{FF2B5EF4-FFF2-40B4-BE49-F238E27FC236}">
                  <a16:creationId xmlns:a16="http://schemas.microsoft.com/office/drawing/2014/main" id="{21294814-285E-4384-958E-7DB85C97F25D}"/>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
        <p:nvSpPr>
          <p:cNvPr id="4" name="Date Placeholder 3">
            <a:extLst>
              <a:ext uri="{FF2B5EF4-FFF2-40B4-BE49-F238E27FC236}">
                <a16:creationId xmlns:a16="http://schemas.microsoft.com/office/drawing/2014/main" id="{E30DD2FD-1F6F-4BEC-A134-1E0690E548C3}"/>
              </a:ext>
            </a:extLst>
          </p:cNvPr>
          <p:cNvSpPr>
            <a:spLocks noGrp="1"/>
          </p:cNvSpPr>
          <p:nvPr>
            <p:ph type="dt" sz="half" idx="15"/>
          </p:nvPr>
        </p:nvSpPr>
        <p:spPr/>
        <p:txBody>
          <a:bodyPr/>
          <a:lstStyle/>
          <a:p>
            <a:endParaRPr lang="fr-FR" dirty="0"/>
          </a:p>
        </p:txBody>
      </p:sp>
      <p:sp>
        <p:nvSpPr>
          <p:cNvPr id="5" name="Footer Placeholder 4">
            <a:extLst>
              <a:ext uri="{FF2B5EF4-FFF2-40B4-BE49-F238E27FC236}">
                <a16:creationId xmlns:a16="http://schemas.microsoft.com/office/drawing/2014/main" id="{CD114E1D-2A92-4DC7-9327-D7CEB2CC94DD}"/>
              </a:ext>
            </a:extLst>
          </p:cNvPr>
          <p:cNvSpPr>
            <a:spLocks noGrp="1"/>
          </p:cNvSpPr>
          <p:nvPr>
            <p:ph type="ftr" sz="quarter" idx="16"/>
          </p:nvPr>
        </p:nvSpPr>
        <p:spPr/>
        <p:txBody>
          <a:bodyPr/>
          <a:lstStyle/>
          <a:p>
            <a:r>
              <a:rPr lang="fr-FR"/>
              <a:t>Strictly confidential</a:t>
            </a:r>
            <a:endParaRPr lang="fr-FR" dirty="0"/>
          </a:p>
        </p:txBody>
      </p:sp>
    </p:spTree>
    <p:extLst>
      <p:ext uri="{BB962C8B-B14F-4D97-AF65-F5344CB8AC3E}">
        <p14:creationId xmlns:p14="http://schemas.microsoft.com/office/powerpoint/2010/main" val="265383279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ver Page 1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CCAA0B0-80F8-4E5A-8B2E-76BA72B709DC}"/>
              </a:ext>
            </a:extLst>
          </p:cNvPr>
          <p:cNvSpPr/>
          <p:nvPr userDrawn="1"/>
        </p:nvSpPr>
        <p:spPr>
          <a:xfrm>
            <a:off x="268869" y="223159"/>
            <a:ext cx="11648474" cy="6438901"/>
          </a:xfrm>
          <a:custGeom>
            <a:avLst/>
            <a:gdLst>
              <a:gd name="connsiteX0" fmla="*/ 0 w 9464385"/>
              <a:gd name="connsiteY0" fmla="*/ 0 h 6438901"/>
              <a:gd name="connsiteX1" fmla="*/ 4734545 w 9464385"/>
              <a:gd name="connsiteY1" fmla="*/ 0 h 6438901"/>
              <a:gd name="connsiteX2" fmla="*/ 9464385 w 9464385"/>
              <a:gd name="connsiteY2" fmla="*/ 0 h 6438901"/>
              <a:gd name="connsiteX3" fmla="*/ 9464385 w 9464385"/>
              <a:gd name="connsiteY3" fmla="*/ 6438901 h 6438901"/>
              <a:gd name="connsiteX4" fmla="*/ 4734545 w 9464385"/>
              <a:gd name="connsiteY4" fmla="*/ 6438901 h 6438901"/>
              <a:gd name="connsiteX5" fmla="*/ 0 w 9464385"/>
              <a:gd name="connsiteY5" fmla="*/ 6438901 h 64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4385" h="6438901">
                <a:moveTo>
                  <a:pt x="0" y="0"/>
                </a:moveTo>
                <a:lnTo>
                  <a:pt x="4734545" y="0"/>
                </a:lnTo>
                <a:lnTo>
                  <a:pt x="9464385" y="0"/>
                </a:lnTo>
                <a:lnTo>
                  <a:pt x="9464385" y="6438901"/>
                </a:lnTo>
                <a:lnTo>
                  <a:pt x="4734545" y="6438901"/>
                </a:lnTo>
                <a:lnTo>
                  <a:pt x="0" y="6438901"/>
                </a:lnTo>
                <a:close/>
              </a:path>
            </a:pathLst>
          </a:custGeom>
          <a:noFill/>
          <a:ln>
            <a:solidFill>
              <a:srgbClr val="EEEC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34" tIns="44767" rIns="89534" bIns="44767" numCol="1" spcCol="0" rtlCol="0" fromWordArt="0" anchor="ctr" anchorCtr="0" forceAA="0" compatLnSpc="1">
            <a:prstTxWarp prst="textNoShape">
              <a:avLst/>
            </a:prstTxWarp>
            <a:noAutofit/>
          </a:bodyPr>
          <a:lstStyle/>
          <a:p>
            <a:pPr marL="0" marR="0" lvl="0" indent="0" algn="ctr"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E7192F4E-0C6A-45CB-B0D7-348395810D72}"/>
              </a:ext>
            </a:extLst>
          </p:cNvPr>
          <p:cNvGrpSpPr/>
          <p:nvPr userDrawn="1"/>
        </p:nvGrpSpPr>
        <p:grpSpPr>
          <a:xfrm>
            <a:off x="4564747" y="2141962"/>
            <a:ext cx="3062506" cy="2574076"/>
            <a:chOff x="4679086" y="2897837"/>
            <a:chExt cx="543663" cy="562408"/>
          </a:xfrm>
          <a:solidFill>
            <a:srgbClr val="F7F5F3"/>
          </a:solidFill>
        </p:grpSpPr>
        <p:sp>
          <p:nvSpPr>
            <p:cNvPr id="18" name="Freeform 8">
              <a:extLst>
                <a:ext uri="{FF2B5EF4-FFF2-40B4-BE49-F238E27FC236}">
                  <a16:creationId xmlns:a16="http://schemas.microsoft.com/office/drawing/2014/main" id="{59BE4F41-FDB1-4C5E-A247-44252B3A8A28}"/>
                </a:ext>
              </a:extLst>
            </p:cNvPr>
            <p:cNvSpPr>
              <a:spLocks/>
            </p:cNvSpPr>
            <p:nvPr/>
          </p:nvSpPr>
          <p:spPr bwMode="auto">
            <a:xfrm>
              <a:off x="4679086" y="3099887"/>
              <a:ext cx="306201" cy="360358"/>
            </a:xfrm>
            <a:custGeom>
              <a:avLst/>
              <a:gdLst>
                <a:gd name="T0" fmla="*/ 28 w 90"/>
                <a:gd name="T1" fmla="*/ 0 h 106"/>
                <a:gd name="T2" fmla="*/ 0 w 90"/>
                <a:gd name="T3" fmla="*/ 7 h 106"/>
                <a:gd name="T4" fmla="*/ 71 w 90"/>
                <a:gd name="T5" fmla="*/ 106 h 106"/>
                <a:gd name="T6" fmla="*/ 90 w 90"/>
                <a:gd name="T7" fmla="*/ 62 h 106"/>
                <a:gd name="T8" fmla="*/ 28 w 90"/>
                <a:gd name="T9" fmla="*/ 0 h 106"/>
              </a:gdLst>
              <a:ahLst/>
              <a:cxnLst>
                <a:cxn ang="0">
                  <a:pos x="T0" y="T1"/>
                </a:cxn>
                <a:cxn ang="0">
                  <a:pos x="T2" y="T3"/>
                </a:cxn>
                <a:cxn ang="0">
                  <a:pos x="T4" y="T5"/>
                </a:cxn>
                <a:cxn ang="0">
                  <a:pos x="T6" y="T7"/>
                </a:cxn>
                <a:cxn ang="0">
                  <a:pos x="T8" y="T9"/>
                </a:cxn>
              </a:cxnLst>
              <a:rect l="0" t="0" r="r" b="b"/>
              <a:pathLst>
                <a:path w="90" h="106">
                  <a:moveTo>
                    <a:pt x="28" y="0"/>
                  </a:moveTo>
                  <a:cubicBezTo>
                    <a:pt x="18" y="0"/>
                    <a:pt x="9" y="2"/>
                    <a:pt x="0" y="7"/>
                  </a:cubicBezTo>
                  <a:cubicBezTo>
                    <a:pt x="1" y="57"/>
                    <a:pt x="47" y="94"/>
                    <a:pt x="71" y="106"/>
                  </a:cubicBezTo>
                  <a:cubicBezTo>
                    <a:pt x="82" y="95"/>
                    <a:pt x="90" y="79"/>
                    <a:pt x="90" y="62"/>
                  </a:cubicBezTo>
                  <a:cubicBezTo>
                    <a:pt x="90" y="28"/>
                    <a:pt x="62"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19" name="Freeform 9">
              <a:extLst>
                <a:ext uri="{FF2B5EF4-FFF2-40B4-BE49-F238E27FC236}">
                  <a16:creationId xmlns:a16="http://schemas.microsoft.com/office/drawing/2014/main" id="{F74B6AFB-CC9F-4741-AC88-D0F18A81D4AD}"/>
                </a:ext>
              </a:extLst>
            </p:cNvPr>
            <p:cNvSpPr>
              <a:spLocks/>
            </p:cNvSpPr>
            <p:nvPr/>
          </p:nvSpPr>
          <p:spPr bwMode="auto">
            <a:xfrm>
              <a:off x="5035279" y="2897837"/>
              <a:ext cx="187470" cy="218714"/>
            </a:xfrm>
            <a:custGeom>
              <a:avLst/>
              <a:gdLst>
                <a:gd name="T0" fmla="*/ 55 w 55"/>
                <a:gd name="T1" fmla="*/ 64 h 64"/>
                <a:gd name="T2" fmla="*/ 55 w 55"/>
                <a:gd name="T3" fmla="*/ 0 h 64"/>
                <a:gd name="T4" fmla="*/ 0 w 55"/>
                <a:gd name="T5" fmla="*/ 0 h 64"/>
                <a:gd name="T6" fmla="*/ 55 w 55"/>
                <a:gd name="T7" fmla="*/ 64 h 64"/>
              </a:gdLst>
              <a:ahLst/>
              <a:cxnLst>
                <a:cxn ang="0">
                  <a:pos x="T0" y="T1"/>
                </a:cxn>
                <a:cxn ang="0">
                  <a:pos x="T2" y="T3"/>
                </a:cxn>
                <a:cxn ang="0">
                  <a:pos x="T4" y="T5"/>
                </a:cxn>
                <a:cxn ang="0">
                  <a:pos x="T6" y="T7"/>
                </a:cxn>
              </a:cxnLst>
              <a:rect l="0" t="0" r="r" b="b"/>
              <a:pathLst>
                <a:path w="55" h="64">
                  <a:moveTo>
                    <a:pt x="55" y="64"/>
                  </a:moveTo>
                  <a:cubicBezTo>
                    <a:pt x="55" y="0"/>
                    <a:pt x="55" y="0"/>
                    <a:pt x="55" y="0"/>
                  </a:cubicBezTo>
                  <a:cubicBezTo>
                    <a:pt x="0" y="0"/>
                    <a:pt x="0" y="0"/>
                    <a:pt x="0" y="0"/>
                  </a:cubicBezTo>
                  <a:cubicBezTo>
                    <a:pt x="25" y="15"/>
                    <a:pt x="44" y="38"/>
                    <a:pt x="55"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sp>
          <p:nvSpPr>
            <p:cNvPr id="20" name="Freeform 10">
              <a:extLst>
                <a:ext uri="{FF2B5EF4-FFF2-40B4-BE49-F238E27FC236}">
                  <a16:creationId xmlns:a16="http://schemas.microsoft.com/office/drawing/2014/main" id="{D9C0B5EC-4F44-4E08-A239-D31D4D2DAD5A}"/>
                </a:ext>
              </a:extLst>
            </p:cNvPr>
            <p:cNvSpPr>
              <a:spLocks/>
            </p:cNvSpPr>
            <p:nvPr/>
          </p:nvSpPr>
          <p:spPr bwMode="auto">
            <a:xfrm>
              <a:off x="4679086" y="2897837"/>
              <a:ext cx="520749" cy="551993"/>
            </a:xfrm>
            <a:custGeom>
              <a:avLst/>
              <a:gdLst>
                <a:gd name="T0" fmla="*/ 132 w 153"/>
                <a:gd name="T1" fmla="*/ 132 h 162"/>
                <a:gd name="T2" fmla="*/ 153 w 153"/>
                <a:gd name="T3" fmla="*/ 99 h 162"/>
                <a:gd name="T4" fmla="*/ 65 w 153"/>
                <a:gd name="T5" fmla="*/ 0 h 162"/>
                <a:gd name="T6" fmla="*/ 0 w 153"/>
                <a:gd name="T7" fmla="*/ 0 h 162"/>
                <a:gd name="T8" fmla="*/ 0 w 153"/>
                <a:gd name="T9" fmla="*/ 47 h 162"/>
                <a:gd name="T10" fmla="*/ 28 w 153"/>
                <a:gd name="T11" fmla="*/ 42 h 162"/>
                <a:gd name="T12" fmla="*/ 107 w 153"/>
                <a:gd name="T13" fmla="*/ 121 h 162"/>
                <a:gd name="T14" fmla="*/ 95 w 153"/>
                <a:gd name="T15" fmla="*/ 162 h 162"/>
                <a:gd name="T16" fmla="*/ 132 w 153"/>
                <a:gd name="T17"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2">
                  <a:moveTo>
                    <a:pt x="132" y="132"/>
                  </a:moveTo>
                  <a:cubicBezTo>
                    <a:pt x="140" y="122"/>
                    <a:pt x="148" y="111"/>
                    <a:pt x="153" y="99"/>
                  </a:cubicBezTo>
                  <a:cubicBezTo>
                    <a:pt x="145" y="52"/>
                    <a:pt x="110" y="14"/>
                    <a:pt x="65" y="0"/>
                  </a:cubicBezTo>
                  <a:cubicBezTo>
                    <a:pt x="0" y="0"/>
                    <a:pt x="0" y="0"/>
                    <a:pt x="0" y="0"/>
                  </a:cubicBezTo>
                  <a:cubicBezTo>
                    <a:pt x="0" y="47"/>
                    <a:pt x="0" y="47"/>
                    <a:pt x="0" y="47"/>
                  </a:cubicBezTo>
                  <a:cubicBezTo>
                    <a:pt x="9" y="44"/>
                    <a:pt x="18" y="42"/>
                    <a:pt x="28" y="42"/>
                  </a:cubicBezTo>
                  <a:cubicBezTo>
                    <a:pt x="72" y="42"/>
                    <a:pt x="107" y="77"/>
                    <a:pt x="107" y="121"/>
                  </a:cubicBezTo>
                  <a:cubicBezTo>
                    <a:pt x="107" y="136"/>
                    <a:pt x="102" y="150"/>
                    <a:pt x="95" y="162"/>
                  </a:cubicBezTo>
                  <a:cubicBezTo>
                    <a:pt x="106" y="156"/>
                    <a:pt x="120" y="145"/>
                    <a:pt x="13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47674" rtl="0" eaLnBrk="1" fontAlgn="auto" latinLnBrk="0" hangingPunct="1">
                <a:lnSpc>
                  <a:spcPct val="100000"/>
                </a:lnSpc>
                <a:spcBef>
                  <a:spcPts val="0"/>
                </a:spcBef>
                <a:spcAft>
                  <a:spcPts val="0"/>
                </a:spcAft>
                <a:buClrTx/>
                <a:buSzTx/>
                <a:buFontTx/>
                <a:buNone/>
                <a:tabLst/>
                <a:defRPr/>
              </a:pPr>
              <a:endParaRPr kumimoji="0" lang="fr-FR" sz="1763" b="0" i="0" u="none" strike="noStrike" kern="1200" cap="none" spc="0" normalizeH="0" baseline="0" noProof="0">
                <a:ln>
                  <a:noFill/>
                </a:ln>
                <a:solidFill>
                  <a:srgbClr val="484B4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0706624"/>
      </p:ext>
    </p:extLst>
  </p:cSld>
  <p:clrMapOvr>
    <a:masterClrMapping/>
  </p:clrMapOvr>
  <p:extLst>
    <p:ext uri="{DCECCB84-F9BA-43D5-87BE-67443E8EF086}">
      <p15:sldGuideLst xmlns:p15="http://schemas.microsoft.com/office/powerpoint/2012/main">
        <p15:guide id="1" orient="horz" pos="1960" userDrawn="1">
          <p15:clr>
            <a:srgbClr val="FBAE40"/>
          </p15:clr>
        </p15:guide>
        <p15:guide id="2" pos="3558" userDrawn="1">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Blank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61046" cy="295594"/>
          </a:xfrm>
          <a:prstGeom prst="rect">
            <a:avLst/>
          </a:prstGeom>
        </p:spPr>
        <p:txBody>
          <a:bodyPr wrap="square" lIns="0" tIns="0">
            <a:spAutoFit/>
          </a:bodyPr>
          <a:lstStyle>
            <a:lvl1pPr>
              <a:defRPr lang="fr-FR" sz="1801" dirty="0">
                <a:solidFill>
                  <a:schemeClr val="accent1"/>
                </a:solidFill>
                <a:latin typeface="+mn-lt"/>
              </a:defRPr>
            </a:lvl1pPr>
          </a:lstStyle>
          <a:p>
            <a:pPr lvl="0"/>
            <a:r>
              <a:rPr lang="en-US" dirty="0" err="1"/>
              <a:t>Titre</a:t>
            </a:r>
            <a:r>
              <a:rPr lang="en-US" dirty="0"/>
              <a:t> de la slide Lorem ipsum dolor sit amet, </a:t>
            </a:r>
            <a:r>
              <a:rPr lang="en-US" dirty="0" err="1"/>
              <a:t>consectetuer</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9"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5" y="6272900"/>
            <a:ext cx="629079" cy="489496"/>
          </a:xfrm>
          <a:prstGeom prst="rect">
            <a:avLst/>
          </a:prstGeom>
        </p:spPr>
        <p:txBody>
          <a:bodyPr vert="horz" wrap="none" lIns="99060" tIns="49530" rIns="0" bIns="4953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814" b="1" i="0" smtClean="0">
                <a:solidFill>
                  <a:schemeClr val="accent1"/>
                </a:solidFill>
                <a:latin typeface="+mn-lt"/>
                <a:ea typeface="Bebas Neue" charset="0"/>
                <a:cs typeface="Bebas Neue" charset="0"/>
              </a:rPr>
              <a:pPr algn="r"/>
              <a:t>‹N°›</a:t>
            </a:fld>
            <a:endParaRPr lang="en-US" sz="975" b="1" i="0" dirty="0">
              <a:solidFill>
                <a:schemeClr val="accent1"/>
              </a:solidFill>
              <a:latin typeface="+mn-lt"/>
              <a:ea typeface="Bebas Neue" charset="0"/>
              <a:cs typeface="Bebas Neue" charset="0"/>
            </a:endParaRPr>
          </a:p>
        </p:txBody>
      </p:sp>
      <p:sp>
        <p:nvSpPr>
          <p:cNvPr id="12" name="Text Placeholder 3">
            <a:extLst>
              <a:ext uri="{FF2B5EF4-FFF2-40B4-BE49-F238E27FC236}">
                <a16:creationId xmlns:a16="http://schemas.microsoft.com/office/drawing/2014/main" id="{65AA7F5F-3CA9-4557-9914-1A99F51FDD80}"/>
              </a:ext>
            </a:extLst>
          </p:cNvPr>
          <p:cNvSpPr>
            <a:spLocks noGrp="1"/>
          </p:cNvSpPr>
          <p:nvPr>
            <p:ph type="body" sz="quarter" idx="11" hasCustomPrompt="1"/>
          </p:nvPr>
        </p:nvSpPr>
        <p:spPr>
          <a:xfrm>
            <a:off x="511907" y="819747"/>
            <a:ext cx="10461046" cy="342900"/>
          </a:xfrm>
        </p:spPr>
        <p:txBody>
          <a:bodyPr vert="horz" lIns="0" tIns="45720" rIns="91440" bIns="45720" rtlCol="0">
            <a:noAutofit/>
          </a:bodyPr>
          <a:lstStyle>
            <a:lvl1pPr>
              <a:defRPr lang="fr-FR" sz="1300" spc="0" baseline="0" dirty="0">
                <a:solidFill>
                  <a:schemeClr val="accent4"/>
                </a:solidFill>
              </a:defRPr>
            </a:lvl1pPr>
          </a:lstStyle>
          <a:p>
            <a:pPr marL="0" lvl="0" indent="0">
              <a:buNone/>
            </a:pPr>
            <a:r>
              <a:rPr lang="fr-FR" dirty="0"/>
              <a:t>Sous-titre de la slide </a:t>
            </a:r>
            <a:r>
              <a:rPr lang="en-US" dirty="0"/>
              <a:t>lorem ipsum dolor sit </a:t>
            </a:r>
            <a:r>
              <a:rPr lang="en-US" dirty="0" err="1"/>
              <a:t>amet</a:t>
            </a:r>
            <a:r>
              <a:rPr lang="en-US" dirty="0"/>
              <a:t>, </a:t>
            </a:r>
            <a:r>
              <a:rPr lang="en-US" dirty="0" err="1"/>
              <a:t>consectetuer</a:t>
            </a:r>
            <a:r>
              <a:rPr lang="en-US" dirty="0"/>
              <a:t> lorem ipsum dolor sit </a:t>
            </a:r>
            <a:r>
              <a:rPr lang="en-US" dirty="0" err="1"/>
              <a:t>amet</a:t>
            </a:r>
            <a:r>
              <a:rPr lang="en-US" dirty="0"/>
              <a:t>, </a:t>
            </a:r>
            <a:r>
              <a:rPr lang="en-US" dirty="0" err="1"/>
              <a:t>consectetuer</a:t>
            </a:r>
            <a:r>
              <a:rPr lang="en-US" dirty="0"/>
              <a:t> lorem ipsum</a:t>
            </a:r>
            <a:endParaRPr lang="fr-FR" dirty="0"/>
          </a:p>
        </p:txBody>
      </p:sp>
      <p:grpSp>
        <p:nvGrpSpPr>
          <p:cNvPr id="11" name="Group 4">
            <a:extLst>
              <a:ext uri="{FF2B5EF4-FFF2-40B4-BE49-F238E27FC236}">
                <a16:creationId xmlns:a16="http://schemas.microsoft.com/office/drawing/2014/main" id="{6A9CEDAE-BC0F-406E-BC78-CF2A09F1FBAC}"/>
              </a:ext>
            </a:extLst>
          </p:cNvPr>
          <p:cNvGrpSpPr>
            <a:grpSpLocks noChangeAspect="1"/>
          </p:cNvGrpSpPr>
          <p:nvPr userDrawn="1"/>
        </p:nvGrpSpPr>
        <p:grpSpPr bwMode="auto">
          <a:xfrm>
            <a:off x="11325249" y="332105"/>
            <a:ext cx="354843" cy="297589"/>
            <a:chOff x="3901" y="2329"/>
            <a:chExt cx="435" cy="449"/>
          </a:xfrm>
        </p:grpSpPr>
        <p:sp>
          <p:nvSpPr>
            <p:cNvPr id="13" name="Freeform 5">
              <a:extLst>
                <a:ext uri="{FF2B5EF4-FFF2-40B4-BE49-F238E27FC236}">
                  <a16:creationId xmlns:a16="http://schemas.microsoft.com/office/drawing/2014/main" id="{ED17C7B0-2B5B-4D9F-9BD8-44A4EE61186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4" name="Freeform 6">
              <a:extLst>
                <a:ext uri="{FF2B5EF4-FFF2-40B4-BE49-F238E27FC236}">
                  <a16:creationId xmlns:a16="http://schemas.microsoft.com/office/drawing/2014/main" id="{9326ABB9-1FB5-4273-84B7-8C2805879230}"/>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sp>
          <p:nvSpPr>
            <p:cNvPr id="15" name="Freeform 7">
              <a:extLst>
                <a:ext uri="{FF2B5EF4-FFF2-40B4-BE49-F238E27FC236}">
                  <a16:creationId xmlns:a16="http://schemas.microsoft.com/office/drawing/2014/main" id="{253C8ED6-78D2-4E79-924D-82B5EDB6AB52}"/>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solidFill>
              <a:srgbClr val="E4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653"/>
            </a:p>
          </p:txBody>
        </p:sp>
      </p:grpSp>
    </p:spTree>
    <p:extLst>
      <p:ext uri="{BB962C8B-B14F-4D97-AF65-F5344CB8AC3E}">
        <p14:creationId xmlns:p14="http://schemas.microsoft.com/office/powerpoint/2010/main" val="577649972"/>
      </p:ext>
    </p:extLst>
  </p:cSld>
  <p:clrMapOvr>
    <a:masterClrMapping/>
  </p:clrMapOvr>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6"/>
            <a:ext cx="12192000" cy="915497"/>
          </a:xfrm>
          <a:prstGeom prst="rect">
            <a:avLst/>
          </a:prstGeom>
        </p:spPr>
        <p:txBody>
          <a:bodyPr anchor="ctr">
            <a:normAutofit/>
          </a:bodyPr>
          <a:lstStyle>
            <a:lvl1pPr algn="ctr">
              <a:defRPr sz="3251"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3"/>
            <a:ext cx="12192000" cy="915497"/>
          </a:xfrm>
          <a:prstGeom prst="rect">
            <a:avLst/>
          </a:prstGeom>
        </p:spPr>
        <p:txBody>
          <a:bodyPr anchor="ctr">
            <a:noAutofit/>
          </a:bodyPr>
          <a:lstStyle>
            <a:lvl1pPr marL="0" marR="0" indent="0" algn="ctr" defTabSz="742969" rtl="0" eaLnBrk="1" fontAlgn="auto" latinLnBrk="0" hangingPunct="1">
              <a:lnSpc>
                <a:spcPts val="6233"/>
              </a:lnSpc>
              <a:spcBef>
                <a:spcPts val="78"/>
              </a:spcBef>
              <a:spcAft>
                <a:spcPts val="0"/>
              </a:spcAft>
              <a:buClrTx/>
              <a:buSzTx/>
              <a:buFontTx/>
              <a:buNone/>
              <a:tabLst/>
              <a:defRPr kumimoji="0" lang="fr-FR" sz="3251" b="0" i="1" u="none" strike="noStrike" kern="0" cap="none" spc="-4"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371484" indent="0" algn="ctr">
              <a:buNone/>
              <a:defRPr sz="1625"/>
            </a:lvl2pPr>
            <a:lvl3pPr marL="742969" indent="0" algn="ctr">
              <a:buNone/>
              <a:defRPr sz="1463"/>
            </a:lvl3pPr>
            <a:lvl4pPr marL="1114452" indent="0" algn="ctr">
              <a:buNone/>
              <a:defRPr sz="1300"/>
            </a:lvl4pPr>
            <a:lvl5pPr marL="1485937" indent="0" algn="ctr">
              <a:buNone/>
              <a:defRPr sz="1300"/>
            </a:lvl5pPr>
            <a:lvl6pPr marL="1857421" indent="0" algn="ctr">
              <a:buNone/>
              <a:defRPr sz="1300"/>
            </a:lvl6pPr>
            <a:lvl7pPr marL="2228906" indent="0" algn="ctr">
              <a:buNone/>
              <a:defRPr sz="1300"/>
            </a:lvl7pPr>
            <a:lvl8pPr marL="2600390" indent="0" algn="ctr">
              <a:buNone/>
              <a:defRPr sz="1300"/>
            </a:lvl8pPr>
            <a:lvl9pPr marL="2971875" indent="0" algn="ctr">
              <a:buNone/>
              <a:defRPr sz="1300"/>
            </a:lvl9pPr>
          </a:lstStyle>
          <a:p>
            <a:pPr marL="0" marR="0" lvl="0" indent="0" algn="ctr" defTabSz="742969" rtl="0" eaLnBrk="1" fontAlgn="auto" latinLnBrk="0" hangingPunct="1">
              <a:lnSpc>
                <a:spcPts val="6233"/>
              </a:lnSpc>
              <a:spcBef>
                <a:spcPts val="78"/>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814" b="0" i="0" u="none" strike="noStrike" kern="1200" cap="all" spc="78"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3" y="4488751"/>
            <a:ext cx="6095999" cy="528683"/>
          </a:xfrm>
        </p:spPr>
        <p:txBody>
          <a:bodyPr anchor="t"/>
          <a:lstStyle>
            <a:lvl1pPr marL="0" indent="0" algn="l">
              <a:buFontTx/>
              <a:buNone/>
              <a:defRPr lang="fr-FR" sz="814"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3" y="5052471"/>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6096003" y="5299214"/>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6096003" y="5545957"/>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6096003" y="5792700"/>
            <a:ext cx="6095999" cy="309307"/>
          </a:xfrm>
        </p:spPr>
        <p:txBody>
          <a:bodyPr/>
          <a:lstStyle>
            <a:lvl1pPr marL="0" indent="0" algn="l">
              <a:buFontTx/>
              <a:buNone/>
              <a:defRPr lang="fr-FR" sz="894"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371484" indent="0">
              <a:buFontTx/>
              <a:buNone/>
              <a:defRPr/>
            </a:lvl2pPr>
            <a:lvl3pPr marL="742969" indent="0">
              <a:buFontTx/>
              <a:buNone/>
              <a:defRPr/>
            </a:lvl3pPr>
            <a:lvl4pPr marL="1114452" indent="0">
              <a:buFontTx/>
              <a:buNone/>
              <a:defRPr/>
            </a:lvl4pPr>
            <a:lvl5pPr marL="1485937" indent="0">
              <a:buFontTx/>
              <a:buNone/>
              <a:defRPr/>
            </a:lvl5pPr>
          </a:lstStyle>
          <a:p>
            <a:pPr lvl="0"/>
            <a:r>
              <a:rPr lang="fr-FR"/>
              <a:t>Cliquez pour modifier les styles du texte du masque</a:t>
            </a:r>
          </a:p>
        </p:txBody>
      </p:sp>
      <p:sp>
        <p:nvSpPr>
          <p:cNvPr id="14" name="Espace réservé pour une image  9">
            <a:extLst>
              <a:ext uri="{FF2B5EF4-FFF2-40B4-BE49-F238E27FC236}">
                <a16:creationId xmlns:a16="http://schemas.microsoft.com/office/drawing/2014/main" id="{E6F261D8-370B-034B-88CD-C28BAAB71576}"/>
              </a:ext>
            </a:extLst>
          </p:cNvPr>
          <p:cNvSpPr>
            <a:spLocks noGrp="1"/>
          </p:cNvSpPr>
          <p:nvPr>
            <p:ph type="pic" sz="quarter" idx="16" hasCustomPrompt="1"/>
          </p:nvPr>
        </p:nvSpPr>
        <p:spPr>
          <a:xfrm>
            <a:off x="4735966" y="4948777"/>
            <a:ext cx="914400" cy="914400"/>
          </a:xfrm>
        </p:spPr>
        <p:txBody>
          <a:bodyPr/>
          <a:lstStyle>
            <a:lvl1pPr marL="0" indent="0">
              <a:buNone/>
              <a:defRPr/>
            </a:lvl1pPr>
          </a:lstStyle>
          <a:p>
            <a:r>
              <a:rPr lang="fr-FR" dirty="0"/>
              <a:t>logo</a:t>
            </a:r>
          </a:p>
        </p:txBody>
      </p:sp>
      <p:pic>
        <p:nvPicPr>
          <p:cNvPr id="17" name="Image 16">
            <a:extLst>
              <a:ext uri="{FF2B5EF4-FFF2-40B4-BE49-F238E27FC236}">
                <a16:creationId xmlns:a16="http://schemas.microsoft.com/office/drawing/2014/main" id="{E4AB29DB-967B-4BD3-895E-926E495241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5" y="1496230"/>
            <a:ext cx="2329200" cy="1430261"/>
          </a:xfrm>
          <a:prstGeom prst="rect">
            <a:avLst/>
          </a:prstGeom>
        </p:spPr>
      </p:pic>
    </p:spTree>
    <p:extLst>
      <p:ext uri="{BB962C8B-B14F-4D97-AF65-F5344CB8AC3E}">
        <p14:creationId xmlns:p14="http://schemas.microsoft.com/office/powerpoint/2010/main" val="3815187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4"/>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1"/>
            <a:ext cx="12192000" cy="915497"/>
          </a:xfrm>
          <a:prstGeom prst="rect">
            <a:avLst/>
          </a:prstGeom>
        </p:spPr>
        <p:txBody>
          <a:bodyPr anchor="ctr">
            <a:noAutofit/>
          </a:bodyPr>
          <a:lstStyle>
            <a:lvl1pPr marL="0" marR="0" indent="0" algn="ctr" defTabSz="914423"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pPr marL="0" marR="0" lvl="0" indent="0" algn="ctr" defTabSz="914423"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pic>
        <p:nvPicPr>
          <p:cNvPr id="11" name="Image 10">
            <a:extLst>
              <a:ext uri="{FF2B5EF4-FFF2-40B4-BE49-F238E27FC236}">
                <a16:creationId xmlns:a16="http://schemas.microsoft.com/office/drawing/2014/main" id="{62FA9F74-82E7-4E16-BA88-9A09F4F9B0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4" y="1496228"/>
            <a:ext cx="2329200" cy="1430261"/>
          </a:xfrm>
          <a:prstGeom prst="rect">
            <a:avLst/>
          </a:prstGeom>
        </p:spPr>
      </p:pic>
    </p:spTree>
    <p:extLst>
      <p:ext uri="{BB962C8B-B14F-4D97-AF65-F5344CB8AC3E}">
        <p14:creationId xmlns:p14="http://schemas.microsoft.com/office/powerpoint/2010/main" val="1176680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iapositive de titre+info+ 1 nom présentateur">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4"/>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1"/>
            <a:ext cx="12192000" cy="915497"/>
          </a:xfrm>
          <a:prstGeom prst="rect">
            <a:avLst/>
          </a:prstGeom>
        </p:spPr>
        <p:txBody>
          <a:bodyPr anchor="ctr">
            <a:noAutofit/>
          </a:bodyPr>
          <a:lstStyle>
            <a:lvl1pPr marL="0" marR="0" indent="0" algn="ctr" defTabSz="914423"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pPr marL="0" marR="0" lvl="0" indent="0" algn="ctr" defTabSz="914423"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2" y="4488749"/>
            <a:ext cx="12191999" cy="528683"/>
          </a:xfrm>
        </p:spPr>
        <p:txBody>
          <a:bodyPr anchor="t"/>
          <a:lstStyle>
            <a:lvl1pPr marL="0" indent="0" algn="ctr">
              <a:buFontTx/>
              <a:buNone/>
              <a:defRPr lang="fr-FR" sz="1001"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2" y="5052469"/>
            <a:ext cx="12191999" cy="309307"/>
          </a:xfrm>
        </p:spPr>
        <p:txBody>
          <a:bodyPr/>
          <a:lstStyle>
            <a:lvl1pPr marL="0" indent="0" algn="ctr">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pic>
        <p:nvPicPr>
          <p:cNvPr id="11" name="Image 10">
            <a:extLst>
              <a:ext uri="{FF2B5EF4-FFF2-40B4-BE49-F238E27FC236}">
                <a16:creationId xmlns:a16="http://schemas.microsoft.com/office/drawing/2014/main" id="{BC7F7DD0-DBBE-4E6D-8598-A53DC7D6BC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4" y="1496228"/>
            <a:ext cx="2329200" cy="1430261"/>
          </a:xfrm>
          <a:prstGeom prst="rect">
            <a:avLst/>
          </a:prstGeom>
        </p:spPr>
      </p:pic>
    </p:spTree>
    <p:extLst>
      <p:ext uri="{BB962C8B-B14F-4D97-AF65-F5344CB8AC3E}">
        <p14:creationId xmlns:p14="http://schemas.microsoft.com/office/powerpoint/2010/main" val="25060883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4"/>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1"/>
            <a:ext cx="12192000" cy="915497"/>
          </a:xfrm>
          <a:prstGeom prst="rect">
            <a:avLst/>
          </a:prstGeom>
        </p:spPr>
        <p:txBody>
          <a:bodyPr anchor="ctr">
            <a:noAutofit/>
          </a:bodyPr>
          <a:lstStyle>
            <a:lvl1pPr marL="0" marR="0" indent="0" algn="ctr" defTabSz="914423"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pPr marL="0" marR="0" lvl="0" indent="0" algn="ctr" defTabSz="914423"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2" y="4488749"/>
            <a:ext cx="12191999" cy="528683"/>
          </a:xfrm>
        </p:spPr>
        <p:txBody>
          <a:bodyPr anchor="t"/>
          <a:lstStyle>
            <a:lvl1pPr marL="0" indent="0" algn="ctr">
              <a:buFontTx/>
              <a:buNone/>
              <a:defRPr lang="fr-FR" sz="1001"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2" y="5052469"/>
            <a:ext cx="12191999" cy="309307"/>
          </a:xfrm>
        </p:spPr>
        <p:txBody>
          <a:bodyPr/>
          <a:lstStyle>
            <a:lvl1pPr marL="0" indent="0" algn="ctr">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2" y="5299212"/>
            <a:ext cx="12191999" cy="309307"/>
          </a:xfrm>
        </p:spPr>
        <p:txBody>
          <a:bodyPr/>
          <a:lstStyle>
            <a:lvl1pPr marL="0" indent="0" algn="ctr">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2" y="5545955"/>
            <a:ext cx="12191999" cy="309307"/>
          </a:xfrm>
        </p:spPr>
        <p:txBody>
          <a:bodyPr/>
          <a:lstStyle>
            <a:lvl1pPr marL="0" indent="0" algn="ctr">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2" y="5792698"/>
            <a:ext cx="12191999" cy="309307"/>
          </a:xfrm>
        </p:spPr>
        <p:txBody>
          <a:bodyPr/>
          <a:lstStyle>
            <a:lvl1pPr marL="0" indent="0" algn="ctr">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pic>
        <p:nvPicPr>
          <p:cNvPr id="14" name="Image 13">
            <a:extLst>
              <a:ext uri="{FF2B5EF4-FFF2-40B4-BE49-F238E27FC236}">
                <a16:creationId xmlns:a16="http://schemas.microsoft.com/office/drawing/2014/main" id="{768E864E-32AC-444D-92B9-9659A3CF06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4" y="1496228"/>
            <a:ext cx="2329200" cy="1430261"/>
          </a:xfrm>
          <a:prstGeom prst="rect">
            <a:avLst/>
          </a:prstGeom>
        </p:spPr>
      </p:pic>
    </p:spTree>
    <p:extLst>
      <p:ext uri="{BB962C8B-B14F-4D97-AF65-F5344CB8AC3E}">
        <p14:creationId xmlns:p14="http://schemas.microsoft.com/office/powerpoint/2010/main" val="1023685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Diapositive de titre+info+ 1 nom présentateur">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4"/>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1"/>
            <a:ext cx="12192000" cy="915497"/>
          </a:xfrm>
          <a:prstGeom prst="rect">
            <a:avLst/>
          </a:prstGeom>
        </p:spPr>
        <p:txBody>
          <a:bodyPr anchor="ctr">
            <a:noAutofit/>
          </a:bodyPr>
          <a:lstStyle>
            <a:lvl1pPr marL="0" marR="0" indent="0" algn="ctr" defTabSz="914423"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pPr marL="0" marR="0" lvl="0" indent="0" algn="ctr" defTabSz="914423"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2" y="4488749"/>
            <a:ext cx="6095999" cy="528683"/>
          </a:xfrm>
        </p:spPr>
        <p:txBody>
          <a:bodyPr anchor="t"/>
          <a:lstStyle>
            <a:lvl1pPr marL="0" indent="0" algn="l">
              <a:buFontTx/>
              <a:buNone/>
              <a:defRPr lang="fr-FR" sz="1001"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2" y="5052469"/>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0" name="Espace réservé pour une image  9">
            <a:extLst>
              <a:ext uri="{FF2B5EF4-FFF2-40B4-BE49-F238E27FC236}">
                <a16:creationId xmlns:a16="http://schemas.microsoft.com/office/drawing/2014/main" id="{9DFCC9C1-48CB-754D-8049-32DE0825B164}"/>
              </a:ext>
            </a:extLst>
          </p:cNvPr>
          <p:cNvSpPr>
            <a:spLocks noGrp="1"/>
          </p:cNvSpPr>
          <p:nvPr>
            <p:ph type="pic" sz="quarter" idx="13" hasCustomPrompt="1"/>
          </p:nvPr>
        </p:nvSpPr>
        <p:spPr>
          <a:xfrm>
            <a:off x="4735966" y="4469475"/>
            <a:ext cx="914400" cy="914400"/>
          </a:xfrm>
        </p:spPr>
        <p:txBody>
          <a:bodyPr/>
          <a:lstStyle>
            <a:lvl1pPr marL="0" indent="0">
              <a:buNone/>
              <a:defRPr/>
            </a:lvl1pPr>
          </a:lstStyle>
          <a:p>
            <a:r>
              <a:rPr lang="fr-FR" dirty="0"/>
              <a:t>logo</a:t>
            </a:r>
          </a:p>
        </p:txBody>
      </p:sp>
      <p:pic>
        <p:nvPicPr>
          <p:cNvPr id="12" name="Image 11">
            <a:extLst>
              <a:ext uri="{FF2B5EF4-FFF2-40B4-BE49-F238E27FC236}">
                <a16:creationId xmlns:a16="http://schemas.microsoft.com/office/drawing/2014/main" id="{807119B3-C8BD-4D3B-BFF4-C95FAB6932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4" y="1496228"/>
            <a:ext cx="2329200" cy="1430261"/>
          </a:xfrm>
          <a:prstGeom prst="rect">
            <a:avLst/>
          </a:prstGeom>
        </p:spPr>
      </p:pic>
    </p:spTree>
    <p:extLst>
      <p:ext uri="{BB962C8B-B14F-4D97-AF65-F5344CB8AC3E}">
        <p14:creationId xmlns:p14="http://schemas.microsoft.com/office/powerpoint/2010/main" val="4016165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iapositive de titre + info + 4 noms présentateur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4"/>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61"/>
            <a:ext cx="12192000" cy="915497"/>
          </a:xfrm>
          <a:prstGeom prst="rect">
            <a:avLst/>
          </a:prstGeom>
        </p:spPr>
        <p:txBody>
          <a:bodyPr anchor="ctr">
            <a:noAutofit/>
          </a:bodyPr>
          <a:lstStyle>
            <a:lvl1pPr marL="0" marR="0" indent="0" algn="ctr" defTabSz="914423"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pPr marL="0" marR="0" lvl="0" indent="0" algn="ctr" defTabSz="914423"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1"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sp>
        <p:nvSpPr>
          <p:cNvPr id="13" name="Espace réservé du texte 12">
            <a:extLst>
              <a:ext uri="{FF2B5EF4-FFF2-40B4-BE49-F238E27FC236}">
                <a16:creationId xmlns:a16="http://schemas.microsoft.com/office/drawing/2014/main" id="{B805DE0F-8F77-6F4B-9C40-40C3E3C08EF3}"/>
              </a:ext>
            </a:extLst>
          </p:cNvPr>
          <p:cNvSpPr>
            <a:spLocks noGrp="1"/>
          </p:cNvSpPr>
          <p:nvPr>
            <p:ph type="body" sz="quarter" idx="11"/>
          </p:nvPr>
        </p:nvSpPr>
        <p:spPr>
          <a:xfrm>
            <a:off x="6096002" y="4488749"/>
            <a:ext cx="6095999" cy="528683"/>
          </a:xfrm>
        </p:spPr>
        <p:txBody>
          <a:bodyPr anchor="t"/>
          <a:lstStyle>
            <a:lvl1pPr marL="0" indent="0" algn="l">
              <a:buFontTx/>
              <a:buNone/>
              <a:defRPr lang="fr-FR" sz="1001"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5" name="Espace réservé du texte 14">
            <a:extLst>
              <a:ext uri="{FF2B5EF4-FFF2-40B4-BE49-F238E27FC236}">
                <a16:creationId xmlns:a16="http://schemas.microsoft.com/office/drawing/2014/main" id="{64EB435B-31AE-7F49-B39F-CC1DB2D7CFBA}"/>
              </a:ext>
            </a:extLst>
          </p:cNvPr>
          <p:cNvSpPr>
            <a:spLocks noGrp="1"/>
          </p:cNvSpPr>
          <p:nvPr>
            <p:ph type="body" sz="quarter" idx="12"/>
          </p:nvPr>
        </p:nvSpPr>
        <p:spPr>
          <a:xfrm>
            <a:off x="6096002" y="5052469"/>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6" name="Espace réservé du texte 14">
            <a:extLst>
              <a:ext uri="{FF2B5EF4-FFF2-40B4-BE49-F238E27FC236}">
                <a16:creationId xmlns:a16="http://schemas.microsoft.com/office/drawing/2014/main" id="{63CA8C51-80CE-8C44-9C0E-520A84EF6EF2}"/>
              </a:ext>
            </a:extLst>
          </p:cNvPr>
          <p:cNvSpPr>
            <a:spLocks noGrp="1"/>
          </p:cNvSpPr>
          <p:nvPr>
            <p:ph type="body" sz="quarter" idx="13"/>
          </p:nvPr>
        </p:nvSpPr>
        <p:spPr>
          <a:xfrm>
            <a:off x="6096002" y="5299212"/>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8" name="Espace réservé du texte 14">
            <a:extLst>
              <a:ext uri="{FF2B5EF4-FFF2-40B4-BE49-F238E27FC236}">
                <a16:creationId xmlns:a16="http://schemas.microsoft.com/office/drawing/2014/main" id="{F1F367C2-75EC-D547-8120-6279A60904D7}"/>
              </a:ext>
            </a:extLst>
          </p:cNvPr>
          <p:cNvSpPr>
            <a:spLocks noGrp="1"/>
          </p:cNvSpPr>
          <p:nvPr>
            <p:ph type="body" sz="quarter" idx="14"/>
          </p:nvPr>
        </p:nvSpPr>
        <p:spPr>
          <a:xfrm>
            <a:off x="6096002" y="5545955"/>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9" name="Espace réservé du texte 14">
            <a:extLst>
              <a:ext uri="{FF2B5EF4-FFF2-40B4-BE49-F238E27FC236}">
                <a16:creationId xmlns:a16="http://schemas.microsoft.com/office/drawing/2014/main" id="{8855828D-60C7-BA43-8A9E-88E19BCC58E7}"/>
              </a:ext>
            </a:extLst>
          </p:cNvPr>
          <p:cNvSpPr>
            <a:spLocks noGrp="1"/>
          </p:cNvSpPr>
          <p:nvPr>
            <p:ph type="body" sz="quarter" idx="15"/>
          </p:nvPr>
        </p:nvSpPr>
        <p:spPr>
          <a:xfrm>
            <a:off x="6096002" y="5792698"/>
            <a:ext cx="6095999" cy="309307"/>
          </a:xfrm>
        </p:spPr>
        <p:txBody>
          <a:bodyPr/>
          <a:lstStyle>
            <a:lvl1pPr marL="0" indent="0" algn="l">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4" name="Espace réservé pour une image  9">
            <a:extLst>
              <a:ext uri="{FF2B5EF4-FFF2-40B4-BE49-F238E27FC236}">
                <a16:creationId xmlns:a16="http://schemas.microsoft.com/office/drawing/2014/main" id="{E6F261D8-370B-034B-88CD-C28BAAB71576}"/>
              </a:ext>
            </a:extLst>
          </p:cNvPr>
          <p:cNvSpPr>
            <a:spLocks noGrp="1"/>
          </p:cNvSpPr>
          <p:nvPr>
            <p:ph type="pic" sz="quarter" idx="16" hasCustomPrompt="1"/>
          </p:nvPr>
        </p:nvSpPr>
        <p:spPr>
          <a:xfrm>
            <a:off x="4735966" y="4948777"/>
            <a:ext cx="914400" cy="914400"/>
          </a:xfrm>
        </p:spPr>
        <p:txBody>
          <a:bodyPr/>
          <a:lstStyle>
            <a:lvl1pPr marL="0" indent="0">
              <a:buNone/>
              <a:defRPr/>
            </a:lvl1pPr>
          </a:lstStyle>
          <a:p>
            <a:r>
              <a:rPr lang="fr-FR" dirty="0"/>
              <a:t>logo</a:t>
            </a:r>
          </a:p>
        </p:txBody>
      </p:sp>
      <p:pic>
        <p:nvPicPr>
          <p:cNvPr id="17" name="Image 16">
            <a:extLst>
              <a:ext uri="{FF2B5EF4-FFF2-40B4-BE49-F238E27FC236}">
                <a16:creationId xmlns:a16="http://schemas.microsoft.com/office/drawing/2014/main" id="{E4AB29DB-967B-4BD3-895E-926E495241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4" y="1496228"/>
            <a:ext cx="2329200" cy="1430261"/>
          </a:xfrm>
          <a:prstGeom prst="rect">
            <a:avLst/>
          </a:prstGeom>
        </p:spPr>
      </p:pic>
      <p:pic>
        <p:nvPicPr>
          <p:cNvPr id="20" name="Image 19">
            <a:extLst>
              <a:ext uri="{FF2B5EF4-FFF2-40B4-BE49-F238E27FC236}">
                <a16:creationId xmlns:a16="http://schemas.microsoft.com/office/drawing/2014/main" id="{DBA7A213-E74D-4D2D-AC82-9A343FF7A9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Image 20">
            <a:extLst>
              <a:ext uri="{FF2B5EF4-FFF2-40B4-BE49-F238E27FC236}">
                <a16:creationId xmlns:a16="http://schemas.microsoft.com/office/drawing/2014/main" id="{24835DEA-FC41-4F51-AA11-03DB0ED401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915" y="1496234"/>
            <a:ext cx="2329200" cy="1430261"/>
          </a:xfrm>
          <a:prstGeom prst="rect">
            <a:avLst/>
          </a:prstGeom>
        </p:spPr>
      </p:pic>
    </p:spTree>
    <p:extLst>
      <p:ext uri="{BB962C8B-B14F-4D97-AF65-F5344CB8AC3E}">
        <p14:creationId xmlns:p14="http://schemas.microsoft.com/office/powerpoint/2010/main" val="203616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Page">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5D3D3E9-6C35-40C4-A180-57498023D30B}"/>
              </a:ext>
            </a:extLst>
          </p:cNvPr>
          <p:cNvSpPr>
            <a:spLocks noGrp="1"/>
          </p:cNvSpPr>
          <p:nvPr>
            <p:ph type="dt" sz="half" idx="11"/>
          </p:nvPr>
        </p:nvSpPr>
        <p:spPr>
          <a:xfrm rot="16200000">
            <a:off x="11331124" y="6117946"/>
            <a:ext cx="900113" cy="202171"/>
          </a:xfrm>
          <a:prstGeom prst="rect">
            <a:avLst/>
          </a:prstGeom>
        </p:spPr>
        <p:txBody>
          <a:bodyPr/>
          <a:lstStyle/>
          <a:p>
            <a:endParaRPr lang="fr-FR" dirty="0"/>
          </a:p>
        </p:txBody>
      </p:sp>
      <p:sp>
        <p:nvSpPr>
          <p:cNvPr id="8" name="Footer Placeholder 7">
            <a:extLst>
              <a:ext uri="{FF2B5EF4-FFF2-40B4-BE49-F238E27FC236}">
                <a16:creationId xmlns:a16="http://schemas.microsoft.com/office/drawing/2014/main" id="{71801DB3-3C83-4CEC-A6E4-1D3326B84297}"/>
              </a:ext>
            </a:extLst>
          </p:cNvPr>
          <p:cNvSpPr>
            <a:spLocks noGrp="1"/>
          </p:cNvSpPr>
          <p:nvPr>
            <p:ph type="ftr" sz="quarter" idx="12"/>
          </p:nvPr>
        </p:nvSpPr>
        <p:spPr>
          <a:xfrm rot="16200000">
            <a:off x="10611190" y="4497903"/>
            <a:ext cx="2339975" cy="202171"/>
          </a:xfrm>
          <a:prstGeom prst="rect">
            <a:avLst/>
          </a:prstGeom>
        </p:spPr>
        <p:txBody>
          <a:bodyPr/>
          <a:lstStyle/>
          <a:p>
            <a:r>
              <a:rPr lang="fr-FR" dirty="0" err="1"/>
              <a:t>Strictly</a:t>
            </a:r>
            <a:r>
              <a:rPr lang="fr-FR" dirty="0"/>
              <a:t> </a:t>
            </a:r>
            <a:r>
              <a:rPr lang="fr-FR" dirty="0" err="1"/>
              <a:t>confidential</a:t>
            </a:r>
            <a:endParaRPr lang="fr-FR" dirty="0"/>
          </a:p>
        </p:txBody>
      </p:sp>
      <p:pic>
        <p:nvPicPr>
          <p:cNvPr id="14" name="Graphic 13">
            <a:extLst>
              <a:ext uri="{FF2B5EF4-FFF2-40B4-BE49-F238E27FC236}">
                <a16:creationId xmlns:a16="http://schemas.microsoft.com/office/drawing/2014/main" id="{8108609E-4CED-4592-9BDC-28F9B20E6A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23477" y="288045"/>
            <a:ext cx="2636308" cy="353534"/>
          </a:xfrm>
          <a:prstGeom prst="rect">
            <a:avLst/>
          </a:prstGeom>
        </p:spPr>
      </p:pic>
      <p:sp>
        <p:nvSpPr>
          <p:cNvPr id="5" name="Picture Placeholder 4">
            <a:extLst>
              <a:ext uri="{FF2B5EF4-FFF2-40B4-BE49-F238E27FC236}">
                <a16:creationId xmlns:a16="http://schemas.microsoft.com/office/drawing/2014/main" id="{B7B59331-61BB-47FE-95D0-C43522BC0F74}"/>
              </a:ext>
            </a:extLst>
          </p:cNvPr>
          <p:cNvSpPr>
            <a:spLocks noGrp="1"/>
          </p:cNvSpPr>
          <p:nvPr>
            <p:ph type="pic" sz="quarter" idx="10"/>
          </p:nvPr>
        </p:nvSpPr>
        <p:spPr>
          <a:xfrm>
            <a:off x="269631" y="939800"/>
            <a:ext cx="11646878" cy="3136900"/>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244346755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5" name="object 8">
            <a:extLst>
              <a:ext uri="{FF2B5EF4-FFF2-40B4-BE49-F238E27FC236}">
                <a16:creationId xmlns:a16="http://schemas.microsoft.com/office/drawing/2014/main" id="{42CCE936-5BBF-DE4D-BF81-CCF88A6C6680}"/>
              </a:ext>
            </a:extLst>
          </p:cNvPr>
          <p:cNvSpPr/>
          <p:nvPr/>
        </p:nvSpPr>
        <p:spPr>
          <a:xfrm>
            <a:off x="569360" y="1110348"/>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sz="165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2"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Tree>
    <p:extLst>
      <p:ext uri="{BB962C8B-B14F-4D97-AF65-F5344CB8AC3E}">
        <p14:creationId xmlns:p14="http://schemas.microsoft.com/office/powerpoint/2010/main" val="2647412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ommaire + annex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5" name="object 8">
            <a:extLst>
              <a:ext uri="{FF2B5EF4-FFF2-40B4-BE49-F238E27FC236}">
                <a16:creationId xmlns:a16="http://schemas.microsoft.com/office/drawing/2014/main" id="{42CCE936-5BBF-DE4D-BF81-CCF88A6C6680}"/>
              </a:ext>
            </a:extLst>
          </p:cNvPr>
          <p:cNvSpPr/>
          <p:nvPr/>
        </p:nvSpPr>
        <p:spPr>
          <a:xfrm>
            <a:off x="569360" y="1110348"/>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sz="165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2"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
        <p:nvSpPr>
          <p:cNvPr id="24" name="Espace réservé du tableau 23">
            <a:extLst>
              <a:ext uri="{FF2B5EF4-FFF2-40B4-BE49-F238E27FC236}">
                <a16:creationId xmlns:a16="http://schemas.microsoft.com/office/drawing/2014/main" id="{927C3634-8E02-B84E-8C5E-4E311C35A795}"/>
              </a:ext>
            </a:extLst>
          </p:cNvPr>
          <p:cNvSpPr>
            <a:spLocks noGrp="1"/>
          </p:cNvSpPr>
          <p:nvPr>
            <p:ph type="tbl" sz="quarter" idx="11" hasCustomPrompt="1"/>
          </p:nvPr>
        </p:nvSpPr>
        <p:spPr>
          <a:xfrm>
            <a:off x="7442201" y="1415142"/>
            <a:ext cx="3302000" cy="2520000"/>
          </a:xfrm>
        </p:spPr>
        <p:txBody>
          <a:bodyPr>
            <a:normAutofit/>
          </a:bodyPr>
          <a:lstStyle>
            <a:lvl1pPr marL="0" indent="0">
              <a:buFontTx/>
              <a:buNone/>
              <a:defRPr sz="3200">
                <a:solidFill>
                  <a:schemeClr val="tx1"/>
                </a:solidFill>
                <a:latin typeface="Libre Baskerville" panose="02000000000000000000" pitchFamily="2" charset="0"/>
              </a:defRPr>
            </a:lvl1pPr>
          </a:lstStyle>
          <a:p>
            <a:r>
              <a:rPr lang="fr-FR" dirty="0">
                <a:latin typeface="Libre Baskerville" panose="02000000000000000000" pitchFamily="2" charset="0"/>
              </a:rPr>
              <a:t>Annexes</a:t>
            </a:r>
            <a:endParaRPr lang="fr-FR" dirty="0"/>
          </a:p>
        </p:txBody>
      </p:sp>
    </p:spTree>
    <p:extLst>
      <p:ext uri="{BB962C8B-B14F-4D97-AF65-F5344CB8AC3E}">
        <p14:creationId xmlns:p14="http://schemas.microsoft.com/office/powerpoint/2010/main" val="34950392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47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sommaire">
    <p:spTree>
      <p:nvGrpSpPr>
        <p:cNvPr id="1" name=""/>
        <p:cNvGrpSpPr/>
        <p:nvPr/>
      </p:nvGrpSpPr>
      <p:grpSpPr>
        <a:xfrm>
          <a:off x="0" y="0"/>
          <a:ext cx="0" cy="0"/>
          <a:chOff x="0" y="0"/>
          <a:chExt cx="0" cy="0"/>
        </a:xfrm>
      </p:grpSpPr>
      <p:pic>
        <p:nvPicPr>
          <p:cNvPr id="7" name="Espace réservé pour une image  24">
            <a:extLst>
              <a:ext uri="{FF2B5EF4-FFF2-40B4-BE49-F238E27FC236}">
                <a16:creationId xmlns:a16="http://schemas.microsoft.com/office/drawing/2014/main" id="{41B280ED-6F2F-41D3-9E7F-6F97C60C69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8"/>
          <a:stretch/>
        </p:blipFill>
        <p:spPr>
          <a:xfrm>
            <a:off x="-15510" y="0"/>
            <a:ext cx="1220751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5" name="object 8">
            <a:extLst>
              <a:ext uri="{FF2B5EF4-FFF2-40B4-BE49-F238E27FC236}">
                <a16:creationId xmlns:a16="http://schemas.microsoft.com/office/drawing/2014/main" id="{42CCE936-5BBF-DE4D-BF81-CCF88A6C6680}"/>
              </a:ext>
            </a:extLst>
          </p:cNvPr>
          <p:cNvSpPr/>
          <p:nvPr/>
        </p:nvSpPr>
        <p:spPr>
          <a:xfrm>
            <a:off x="569360" y="1110348"/>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52000"/>
            </a:srgbClr>
          </a:solidFill>
        </p:spPr>
        <p:txBody>
          <a:bodyPr wrap="square" lIns="0" tIns="0" rIns="0" bIns="0" rtlCol="0"/>
          <a:lstStyle/>
          <a:p>
            <a:endParaRPr sz="165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2"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Tree>
    <p:extLst>
      <p:ext uri="{BB962C8B-B14F-4D97-AF65-F5344CB8AC3E}">
        <p14:creationId xmlns:p14="http://schemas.microsoft.com/office/powerpoint/2010/main" val="3960223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sommaire + annexes">
    <p:spTree>
      <p:nvGrpSpPr>
        <p:cNvPr id="1" name=""/>
        <p:cNvGrpSpPr/>
        <p:nvPr/>
      </p:nvGrpSpPr>
      <p:grpSpPr>
        <a:xfrm>
          <a:off x="0" y="0"/>
          <a:ext cx="0" cy="0"/>
          <a:chOff x="0" y="0"/>
          <a:chExt cx="0" cy="0"/>
        </a:xfrm>
      </p:grpSpPr>
      <p:pic>
        <p:nvPicPr>
          <p:cNvPr id="7" name="Espace réservé pour une image  24">
            <a:extLst>
              <a:ext uri="{FF2B5EF4-FFF2-40B4-BE49-F238E27FC236}">
                <a16:creationId xmlns:a16="http://schemas.microsoft.com/office/drawing/2014/main" id="{FB0D9A0F-8AC4-4839-AA78-C1E28442D5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8"/>
          <a:stretch/>
        </p:blipFill>
        <p:spPr>
          <a:xfrm>
            <a:off x="-15510" y="0"/>
            <a:ext cx="1220751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5" name="object 8">
            <a:extLst>
              <a:ext uri="{FF2B5EF4-FFF2-40B4-BE49-F238E27FC236}">
                <a16:creationId xmlns:a16="http://schemas.microsoft.com/office/drawing/2014/main" id="{42CCE936-5BBF-DE4D-BF81-CCF88A6C6680}"/>
              </a:ext>
            </a:extLst>
          </p:cNvPr>
          <p:cNvSpPr/>
          <p:nvPr/>
        </p:nvSpPr>
        <p:spPr>
          <a:xfrm>
            <a:off x="569360" y="1110348"/>
            <a:ext cx="5526642"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52000"/>
            </a:srgbClr>
          </a:solidFill>
        </p:spPr>
        <p:txBody>
          <a:bodyPr wrap="square" lIns="0" tIns="0" rIns="0" bIns="0" rtlCol="0"/>
          <a:lstStyle/>
          <a:p>
            <a:endParaRPr sz="1653"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2" y="1120549"/>
            <a:ext cx="4909707" cy="5076000"/>
          </a:xfrm>
          <a:prstGeom prst="rect">
            <a:avLst/>
          </a:prstGeom>
          <a:ln>
            <a:noFill/>
          </a:ln>
        </p:spPr>
        <p:txBody>
          <a:bodyPr/>
          <a:lstStyle>
            <a:lvl1pPr marL="0" indent="0">
              <a:buNone/>
              <a:defRPr>
                <a:solidFill>
                  <a:sysClr val="windowText" lastClr="000000"/>
                </a:solidFill>
              </a:defRPr>
            </a:lvl1pPr>
          </a:lstStyle>
          <a:p>
            <a:r>
              <a:rPr lang="fr-FR"/>
              <a:t>Cliquez sur l'icône pour ajouter un tableau</a:t>
            </a:r>
            <a:endParaRPr lang="fr-FR" dirty="0"/>
          </a:p>
        </p:txBody>
      </p:sp>
      <p:sp>
        <p:nvSpPr>
          <p:cNvPr id="24" name="Espace réservé du tableau 23">
            <a:extLst>
              <a:ext uri="{FF2B5EF4-FFF2-40B4-BE49-F238E27FC236}">
                <a16:creationId xmlns:a16="http://schemas.microsoft.com/office/drawing/2014/main" id="{927C3634-8E02-B84E-8C5E-4E311C35A795}"/>
              </a:ext>
            </a:extLst>
          </p:cNvPr>
          <p:cNvSpPr>
            <a:spLocks noGrp="1"/>
          </p:cNvSpPr>
          <p:nvPr>
            <p:ph type="tbl" sz="quarter" idx="11" hasCustomPrompt="1"/>
          </p:nvPr>
        </p:nvSpPr>
        <p:spPr>
          <a:xfrm>
            <a:off x="7442201" y="1415142"/>
            <a:ext cx="3302000" cy="2520000"/>
          </a:xfrm>
        </p:spPr>
        <p:txBody>
          <a:bodyPr>
            <a:normAutofit/>
          </a:bodyPr>
          <a:lstStyle>
            <a:lvl1pPr marL="0" indent="0">
              <a:buFontTx/>
              <a:buNone/>
              <a:defRPr sz="3200">
                <a:solidFill>
                  <a:schemeClr val="tx1"/>
                </a:solidFill>
                <a:latin typeface="Libre Baskerville" panose="02000000000000000000" pitchFamily="2" charset="0"/>
              </a:defRPr>
            </a:lvl1pPr>
          </a:lstStyle>
          <a:p>
            <a:r>
              <a:rPr lang="fr-FR" dirty="0">
                <a:latin typeface="Libre Baskerville" panose="02000000000000000000" pitchFamily="2" charset="0"/>
              </a:rPr>
              <a:t>Annexes</a:t>
            </a:r>
            <a:endParaRPr lang="fr-FR" dirty="0"/>
          </a:p>
        </p:txBody>
      </p:sp>
    </p:spTree>
    <p:extLst>
      <p:ext uri="{BB962C8B-B14F-4D97-AF65-F5344CB8AC3E}">
        <p14:creationId xmlns:p14="http://schemas.microsoft.com/office/powerpoint/2010/main" val="32630716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47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lide partie">
    <p:spTree>
      <p:nvGrpSpPr>
        <p:cNvPr id="1" name=""/>
        <p:cNvGrpSpPr/>
        <p:nvPr/>
      </p:nvGrpSpPr>
      <p:grpSpPr>
        <a:xfrm>
          <a:off x="0" y="0"/>
          <a:ext cx="0" cy="0"/>
          <a:chOff x="0" y="0"/>
          <a:chExt cx="0" cy="0"/>
        </a:xfrm>
      </p:grpSpPr>
      <p:pic>
        <p:nvPicPr>
          <p:cNvPr id="18" name="Image 17" descr="Une image contenant extérieur, nature, montagne, vague&#10;&#10;Description générée automatiquement">
            <a:extLst>
              <a:ext uri="{FF2B5EF4-FFF2-40B4-BE49-F238E27FC236}">
                <a16:creationId xmlns:a16="http://schemas.microsoft.com/office/drawing/2014/main" id="{4040A7BB-7494-4BA4-ABFE-BF5548C6AB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8"/>
          <a:stretch/>
        </p:blipFill>
        <p:spPr>
          <a:xfrm>
            <a:off x="2" y="-11016"/>
            <a:ext cx="12210354" cy="6869016"/>
          </a:xfrm>
          <a:prstGeom prst="rect">
            <a:avLst/>
          </a:prstGeom>
        </p:spPr>
      </p:pic>
      <p:pic>
        <p:nvPicPr>
          <p:cNvPr id="19" name="Graphique 18">
            <a:extLst>
              <a:ext uri="{FF2B5EF4-FFF2-40B4-BE49-F238E27FC236}">
                <a16:creationId xmlns:a16="http://schemas.microsoft.com/office/drawing/2014/main" id="{ED7B102A-0F54-4DD0-8459-55798153D9B4}"/>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064" t="17454" b="11781"/>
          <a:stretch/>
        </p:blipFill>
        <p:spPr>
          <a:xfrm>
            <a:off x="2" y="-11016"/>
            <a:ext cx="12202665" cy="6869016"/>
          </a:xfrm>
          <a:prstGeom prst="rect">
            <a:avLst/>
          </a:prstGeom>
        </p:spPr>
      </p:pic>
      <p:sp>
        <p:nvSpPr>
          <p:cNvPr id="20" name="object 7">
            <a:extLst>
              <a:ext uri="{FF2B5EF4-FFF2-40B4-BE49-F238E27FC236}">
                <a16:creationId xmlns:a16="http://schemas.microsoft.com/office/drawing/2014/main" id="{BAF11076-A1F2-437B-8026-BD80654CBEAE}"/>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21" name="Titre 1">
            <a:extLst>
              <a:ext uri="{FF2B5EF4-FFF2-40B4-BE49-F238E27FC236}">
                <a16:creationId xmlns:a16="http://schemas.microsoft.com/office/drawing/2014/main" id="{87A022DC-DBE9-47FF-AE2A-BA25CE17CA73}"/>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22" name="Espace réservé du texte 2">
            <a:extLst>
              <a:ext uri="{FF2B5EF4-FFF2-40B4-BE49-F238E27FC236}">
                <a16:creationId xmlns:a16="http://schemas.microsoft.com/office/drawing/2014/main" id="{EE959FE9-C58C-4A51-9552-8D0BC7F68AA7}"/>
              </a:ext>
            </a:extLst>
          </p:cNvPr>
          <p:cNvSpPr>
            <a:spLocks noGrp="1"/>
          </p:cNvSpPr>
          <p:nvPr>
            <p:ph type="body" idx="1" hasCustomPrompt="1"/>
          </p:nvPr>
        </p:nvSpPr>
        <p:spPr>
          <a:xfrm>
            <a:off x="467360" y="3598518"/>
            <a:ext cx="9374473"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0061F539-1E8E-472D-B567-F927D3F36303}"/>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1543691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slide partie">
    <p:spTree>
      <p:nvGrpSpPr>
        <p:cNvPr id="1" name=""/>
        <p:cNvGrpSpPr/>
        <p:nvPr/>
      </p:nvGrpSpPr>
      <p:grpSpPr>
        <a:xfrm>
          <a:off x="0" y="0"/>
          <a:ext cx="0" cy="0"/>
          <a:chOff x="0" y="0"/>
          <a:chExt cx="0" cy="0"/>
        </a:xfrm>
      </p:grpSpPr>
      <p:pic>
        <p:nvPicPr>
          <p:cNvPr id="8" name="Image 7" descr="Une image contenant herbe, plante, arbre&#10;&#10;Description générée automatiquement">
            <a:extLst>
              <a:ext uri="{FF2B5EF4-FFF2-40B4-BE49-F238E27FC236}">
                <a16:creationId xmlns:a16="http://schemas.microsoft.com/office/drawing/2014/main" id="{786C0873-2CDA-42CD-B756-1B01CCEC97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900" y="1"/>
            <a:ext cx="12232364" cy="6858000"/>
          </a:xfrm>
          <a:prstGeom prst="rect">
            <a:avLst/>
          </a:prstGeom>
        </p:spPr>
      </p:pic>
      <p:pic>
        <p:nvPicPr>
          <p:cNvPr id="10" name="Graphique 9">
            <a:extLst>
              <a:ext uri="{FF2B5EF4-FFF2-40B4-BE49-F238E27FC236}">
                <a16:creationId xmlns:a16="http://schemas.microsoft.com/office/drawing/2014/main" id="{7DD0B488-D492-41A2-A87E-44ECE41B441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624" t="17815" b="12233"/>
          <a:stretch/>
        </p:blipFill>
        <p:spPr>
          <a:xfrm>
            <a:off x="-29899" y="-1"/>
            <a:ext cx="12244722" cy="6858000"/>
          </a:xfrm>
          <a:prstGeom prst="rect">
            <a:avLst/>
          </a:prstGeom>
        </p:spPr>
      </p:pic>
      <p:sp>
        <p:nvSpPr>
          <p:cNvPr id="11" name="object 7">
            <a:extLst>
              <a:ext uri="{FF2B5EF4-FFF2-40B4-BE49-F238E27FC236}">
                <a16:creationId xmlns:a16="http://schemas.microsoft.com/office/drawing/2014/main" id="{644804F1-C018-4069-9D64-7A02EDFB9AFC}"/>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2" name="Titre 1">
            <a:extLst>
              <a:ext uri="{FF2B5EF4-FFF2-40B4-BE49-F238E27FC236}">
                <a16:creationId xmlns:a16="http://schemas.microsoft.com/office/drawing/2014/main" id="{3630600F-0991-477A-A575-6C7E0E6CE925}"/>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8" name="Espace réservé du texte 2">
            <a:extLst>
              <a:ext uri="{FF2B5EF4-FFF2-40B4-BE49-F238E27FC236}">
                <a16:creationId xmlns:a16="http://schemas.microsoft.com/office/drawing/2014/main" id="{6C89F597-0728-424F-A92B-B656176FF28B}"/>
              </a:ext>
            </a:extLst>
          </p:cNvPr>
          <p:cNvSpPr>
            <a:spLocks noGrp="1"/>
          </p:cNvSpPr>
          <p:nvPr>
            <p:ph type="body" idx="1" hasCustomPrompt="1"/>
          </p:nvPr>
        </p:nvSpPr>
        <p:spPr>
          <a:xfrm>
            <a:off x="467361" y="3598518"/>
            <a:ext cx="9884338"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9" name="Espace réservé du texte 5">
            <a:extLst>
              <a:ext uri="{FF2B5EF4-FFF2-40B4-BE49-F238E27FC236}">
                <a16:creationId xmlns:a16="http://schemas.microsoft.com/office/drawing/2014/main" id="{C95229FD-A20B-4EAD-A276-351235A5472B}"/>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17371916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slide partie">
    <p:spTree>
      <p:nvGrpSpPr>
        <p:cNvPr id="1" name=""/>
        <p:cNvGrpSpPr/>
        <p:nvPr/>
      </p:nvGrpSpPr>
      <p:grpSpPr>
        <a:xfrm>
          <a:off x="0" y="0"/>
          <a:ext cx="0" cy="0"/>
          <a:chOff x="0" y="0"/>
          <a:chExt cx="0" cy="0"/>
        </a:xfrm>
      </p:grpSpPr>
      <p:pic>
        <p:nvPicPr>
          <p:cNvPr id="9" name="Image 8" descr="Une image contenant extérieur, insecte&#10;&#10;Description générée automatiquement">
            <a:extLst>
              <a:ext uri="{FF2B5EF4-FFF2-40B4-BE49-F238E27FC236}">
                <a16:creationId xmlns:a16="http://schemas.microsoft.com/office/drawing/2014/main" id="{5E6018AE-B58A-4E48-BB0E-3815733ECF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0" cy="6878266"/>
          </a:xfrm>
          <a:prstGeom prst="rect">
            <a:avLst/>
          </a:prstGeom>
        </p:spPr>
      </p:pic>
      <p:pic>
        <p:nvPicPr>
          <p:cNvPr id="13" name="Graphique 12">
            <a:extLst>
              <a:ext uri="{FF2B5EF4-FFF2-40B4-BE49-F238E27FC236}">
                <a16:creationId xmlns:a16="http://schemas.microsoft.com/office/drawing/2014/main" id="{C1FF46FB-1D7C-4A3B-9E21-621052D8DBE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 y="-14991"/>
            <a:ext cx="12177007" cy="6893255"/>
          </a:xfrm>
          <a:prstGeom prst="rect">
            <a:avLst/>
          </a:prstGeom>
        </p:spPr>
      </p:pic>
      <p:sp>
        <p:nvSpPr>
          <p:cNvPr id="14" name="object 7">
            <a:extLst>
              <a:ext uri="{FF2B5EF4-FFF2-40B4-BE49-F238E27FC236}">
                <a16:creationId xmlns:a16="http://schemas.microsoft.com/office/drawing/2014/main" id="{A879BD9E-5AF2-42D2-93B1-B42A65472B6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5" name="Titre 1">
            <a:extLst>
              <a:ext uri="{FF2B5EF4-FFF2-40B4-BE49-F238E27FC236}">
                <a16:creationId xmlns:a16="http://schemas.microsoft.com/office/drawing/2014/main" id="{378C51EB-A1EF-42B6-A334-7F9096F521A5}"/>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56387151-C92C-4669-BCE6-69906A2014D6}"/>
              </a:ext>
            </a:extLst>
          </p:cNvPr>
          <p:cNvSpPr>
            <a:spLocks noGrp="1"/>
          </p:cNvSpPr>
          <p:nvPr>
            <p:ph type="body" idx="1" hasCustomPrompt="1"/>
          </p:nvPr>
        </p:nvSpPr>
        <p:spPr>
          <a:xfrm>
            <a:off x="467359" y="3598518"/>
            <a:ext cx="10643465"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9083BB2F-27A3-4144-A306-4B4E044BB107}"/>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3596580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slide partie">
    <p:spTree>
      <p:nvGrpSpPr>
        <p:cNvPr id="1" name=""/>
        <p:cNvGrpSpPr/>
        <p:nvPr/>
      </p:nvGrpSpPr>
      <p:grpSpPr>
        <a:xfrm>
          <a:off x="0" y="0"/>
          <a:ext cx="0" cy="0"/>
          <a:chOff x="0" y="0"/>
          <a:chExt cx="0" cy="0"/>
        </a:xfrm>
      </p:grpSpPr>
      <p:pic>
        <p:nvPicPr>
          <p:cNvPr id="8" name="Image 7" descr="Une image contenant ciel&#10;&#10;Description générée automatiquement">
            <a:extLst>
              <a:ext uri="{FF2B5EF4-FFF2-40B4-BE49-F238E27FC236}">
                <a16:creationId xmlns:a16="http://schemas.microsoft.com/office/drawing/2014/main" id="{2A1BDD71-BB02-47C3-94A6-BC97B1308E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4" y="1"/>
            <a:ext cx="12202475" cy="6858000"/>
          </a:xfrm>
          <a:prstGeom prst="rect">
            <a:avLst/>
          </a:prstGeom>
        </p:spPr>
      </p:pic>
      <p:pic>
        <p:nvPicPr>
          <p:cNvPr id="10" name="Graphique 9">
            <a:extLst>
              <a:ext uri="{FF2B5EF4-FFF2-40B4-BE49-F238E27FC236}">
                <a16:creationId xmlns:a16="http://schemas.microsoft.com/office/drawing/2014/main" id="{6B9B7E6A-F7D1-43F3-B6E4-BEFE5787B87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1" name="object 7">
            <a:extLst>
              <a:ext uri="{FF2B5EF4-FFF2-40B4-BE49-F238E27FC236}">
                <a16:creationId xmlns:a16="http://schemas.microsoft.com/office/drawing/2014/main" id="{1B35ADFB-67E1-4CB3-A7A8-CAAE2FD328F4}"/>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2" name="Titre 1">
            <a:extLst>
              <a:ext uri="{FF2B5EF4-FFF2-40B4-BE49-F238E27FC236}">
                <a16:creationId xmlns:a16="http://schemas.microsoft.com/office/drawing/2014/main" id="{E437DDB3-FD79-4500-BC53-F0C77CD3CB88}"/>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8" name="Espace réservé du texte 2">
            <a:extLst>
              <a:ext uri="{FF2B5EF4-FFF2-40B4-BE49-F238E27FC236}">
                <a16:creationId xmlns:a16="http://schemas.microsoft.com/office/drawing/2014/main" id="{97418EBC-D489-43AB-85C6-97D5ECB045F6}"/>
              </a:ext>
            </a:extLst>
          </p:cNvPr>
          <p:cNvSpPr>
            <a:spLocks noGrp="1"/>
          </p:cNvSpPr>
          <p:nvPr>
            <p:ph type="body" idx="1" hasCustomPrompt="1"/>
          </p:nvPr>
        </p:nvSpPr>
        <p:spPr>
          <a:xfrm>
            <a:off x="467359" y="3598518"/>
            <a:ext cx="11626272"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9" name="Espace réservé du texte 5">
            <a:extLst>
              <a:ext uri="{FF2B5EF4-FFF2-40B4-BE49-F238E27FC236}">
                <a16:creationId xmlns:a16="http://schemas.microsoft.com/office/drawing/2014/main" id="{D4C2C11E-58FA-450F-8AC8-58C44696BA6D}"/>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16425269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7_slide partie">
    <p:spTree>
      <p:nvGrpSpPr>
        <p:cNvPr id="1" name=""/>
        <p:cNvGrpSpPr/>
        <p:nvPr/>
      </p:nvGrpSpPr>
      <p:grpSpPr>
        <a:xfrm>
          <a:off x="0" y="0"/>
          <a:ext cx="0" cy="0"/>
          <a:chOff x="0" y="0"/>
          <a:chExt cx="0" cy="0"/>
        </a:xfrm>
      </p:grpSpPr>
      <p:pic>
        <p:nvPicPr>
          <p:cNvPr id="6" name="Image 5" descr="Une image contenant nature, vert&#10;&#10;Description générée automatiquement">
            <a:extLst>
              <a:ext uri="{FF2B5EF4-FFF2-40B4-BE49-F238E27FC236}">
                <a16:creationId xmlns:a16="http://schemas.microsoft.com/office/drawing/2014/main" id="{53729431-9C8B-424B-AF2C-5E7C560778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pic>
        <p:nvPicPr>
          <p:cNvPr id="19" name="Graphique 18">
            <a:extLst>
              <a:ext uri="{FF2B5EF4-FFF2-40B4-BE49-F238E27FC236}">
                <a16:creationId xmlns:a16="http://schemas.microsoft.com/office/drawing/2014/main" id="{F7C47546-9AA6-49FE-89BD-0C108EEEED4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6" name="Titre 1">
            <a:extLst>
              <a:ext uri="{FF2B5EF4-FFF2-40B4-BE49-F238E27FC236}">
                <a16:creationId xmlns:a16="http://schemas.microsoft.com/office/drawing/2014/main" id="{41BC1A5D-9971-4004-9087-3AD8687CA138}"/>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7" name="Espace réservé du texte 2">
            <a:extLst>
              <a:ext uri="{FF2B5EF4-FFF2-40B4-BE49-F238E27FC236}">
                <a16:creationId xmlns:a16="http://schemas.microsoft.com/office/drawing/2014/main" id="{2F7705E1-610C-47C3-B50E-6FDDA4E27AC3}"/>
              </a:ext>
            </a:extLst>
          </p:cNvPr>
          <p:cNvSpPr>
            <a:spLocks noGrp="1"/>
          </p:cNvSpPr>
          <p:nvPr>
            <p:ph type="body" idx="1" hasCustomPrompt="1"/>
          </p:nvPr>
        </p:nvSpPr>
        <p:spPr>
          <a:xfrm>
            <a:off x="467361" y="3598518"/>
            <a:ext cx="9927925"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7C748457-87BA-4BF8-9281-ED97A40C2D0B}"/>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429206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9_slide partie">
    <p:spTree>
      <p:nvGrpSpPr>
        <p:cNvPr id="1" name=""/>
        <p:cNvGrpSpPr/>
        <p:nvPr/>
      </p:nvGrpSpPr>
      <p:grpSpPr>
        <a:xfrm>
          <a:off x="0" y="0"/>
          <a:ext cx="0" cy="0"/>
          <a:chOff x="0" y="0"/>
          <a:chExt cx="0" cy="0"/>
        </a:xfrm>
      </p:grpSpPr>
      <p:pic>
        <p:nvPicPr>
          <p:cNvPr id="12" name="Image 11" descr="Une image contenant bâtiment, plancher&#10;&#10;Description générée automatiquement">
            <a:extLst>
              <a:ext uri="{FF2B5EF4-FFF2-40B4-BE49-F238E27FC236}">
                <a16:creationId xmlns:a16="http://schemas.microsoft.com/office/drawing/2014/main" id="{EAB1D6F6-E4C4-4839-B9F0-88AB8EF9C4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12202473" cy="6858000"/>
          </a:xfrm>
          <a:prstGeom prst="rect">
            <a:avLst/>
          </a:prstGeom>
        </p:spPr>
      </p:pic>
      <p:pic>
        <p:nvPicPr>
          <p:cNvPr id="18" name="Graphique 17">
            <a:extLst>
              <a:ext uri="{FF2B5EF4-FFF2-40B4-BE49-F238E27FC236}">
                <a16:creationId xmlns:a16="http://schemas.microsoft.com/office/drawing/2014/main" id="{956B3FDB-3C73-41E1-8059-B49C7F722ED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183" b="11900"/>
          <a:stretch/>
        </p:blipFill>
        <p:spPr>
          <a:xfrm>
            <a:off x="0" y="2"/>
            <a:ext cx="12202473" cy="6857999"/>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5" name="Titre 1">
            <a:extLst>
              <a:ext uri="{FF2B5EF4-FFF2-40B4-BE49-F238E27FC236}">
                <a16:creationId xmlns:a16="http://schemas.microsoft.com/office/drawing/2014/main" id="{FDE9B885-98AA-463C-AEA3-8409B0EFD198}"/>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1A8A3374-0AC0-48DE-A434-146656D5300F}"/>
              </a:ext>
            </a:extLst>
          </p:cNvPr>
          <p:cNvSpPr>
            <a:spLocks noGrp="1"/>
          </p:cNvSpPr>
          <p:nvPr>
            <p:ph type="body" idx="1" hasCustomPrompt="1"/>
          </p:nvPr>
        </p:nvSpPr>
        <p:spPr>
          <a:xfrm>
            <a:off x="467359" y="3598518"/>
            <a:ext cx="11626271"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C6D61C1C-845C-4122-B340-A7F64D8286A6}"/>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3261523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CA28106-A0D5-4392-81E1-E49C6969FB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49569" y="415189"/>
            <a:ext cx="1630523" cy="218656"/>
          </a:xfrm>
          <a:prstGeom prst="rect">
            <a:avLst/>
          </a:prstGeom>
        </p:spPr>
      </p:pic>
      <p:sp>
        <p:nvSpPr>
          <p:cNvPr id="12" name="Rectangle 11">
            <a:extLst>
              <a:ext uri="{FF2B5EF4-FFF2-40B4-BE49-F238E27FC236}">
                <a16:creationId xmlns:a16="http://schemas.microsoft.com/office/drawing/2014/main" id="{3B2A1862-365F-4291-BD07-124993A50303}"/>
              </a:ext>
            </a:extLst>
          </p:cNvPr>
          <p:cNvSpPr/>
          <p:nvPr userDrawn="1"/>
        </p:nvSpPr>
        <p:spPr>
          <a:xfrm>
            <a:off x="2" y="2"/>
            <a:ext cx="5259292"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1" name="Picture Placeholder 2">
            <a:extLst>
              <a:ext uri="{FF2B5EF4-FFF2-40B4-BE49-F238E27FC236}">
                <a16:creationId xmlns:a16="http://schemas.microsoft.com/office/drawing/2014/main" id="{33628A52-2E05-4BC2-8560-194BFC477C16}"/>
              </a:ext>
            </a:extLst>
          </p:cNvPr>
          <p:cNvSpPr>
            <a:spLocks noGrp="1"/>
          </p:cNvSpPr>
          <p:nvPr>
            <p:ph type="pic" sz="quarter" idx="11" hasCustomPrompt="1"/>
          </p:nvPr>
        </p:nvSpPr>
        <p:spPr>
          <a:xfrm>
            <a:off x="511909" y="336003"/>
            <a:ext cx="5357906" cy="60229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Arial" panose="020B0604020202020204" pitchFamily="34" charset="0"/>
                <a:ea typeface="Arial" panose="020B0604020202020204" pitchFamily="34" charset="0"/>
                <a:cs typeface="Arial" panose="020B0604020202020204" pitchFamily="34" charset="0"/>
              </a:defRPr>
            </a:lvl1pPr>
          </a:lstStyle>
          <a:p>
            <a:r>
              <a:rPr lang="en-US" dirty="0"/>
              <a:t>Drag &amp; Drop Image</a:t>
            </a: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6892279" y="2455308"/>
            <a:ext cx="1807479" cy="584384"/>
          </a:xfrm>
          <a:prstGeom prst="rect">
            <a:avLst/>
          </a:prstGeom>
          <a:noFill/>
        </p:spPr>
        <p:txBody>
          <a:bodyPr wrap="square" lIns="0" tIns="0" rIns="0" bIns="0" rtlCol="0" anchor="ctr">
            <a:noAutofit/>
          </a:bodyPr>
          <a:lstStyle/>
          <a:p>
            <a:pPr>
              <a:lnSpc>
                <a:spcPct val="90000"/>
              </a:lnSpc>
            </a:pPr>
            <a:r>
              <a:rPr lang="en-US" sz="6646" b="1" dirty="0">
                <a:solidFill>
                  <a:schemeClr val="accent1"/>
                </a:solidFill>
                <a:latin typeface="+mj-lt"/>
                <a:ea typeface="Bebas Neue" charset="0"/>
                <a:cs typeface="Bebas Neue" charset="0"/>
              </a:rPr>
              <a:t>01</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6892279" y="3167612"/>
            <a:ext cx="4787813" cy="409151"/>
          </a:xfrm>
          <a:prstGeom prst="rect">
            <a:avLst/>
          </a:prstGeom>
        </p:spPr>
        <p:txBody>
          <a:bodyPr wrap="square" lIns="0" tIns="0" rIns="0" bIns="0" anchor="t">
            <a:spAutoFit/>
          </a:bodyPr>
          <a:lstStyle>
            <a:lvl1pPr>
              <a:defRPr sz="2954" cap="all" baseline="0">
                <a:solidFill>
                  <a:schemeClr val="tx2"/>
                </a:solidFill>
              </a:defRPr>
            </a:lvl1pPr>
          </a:lstStyle>
          <a:p>
            <a:r>
              <a:rPr lang="fr-FR" dirty="0"/>
              <a:t>TRANSITION TITLE</a:t>
            </a:r>
          </a:p>
        </p:txBody>
      </p:sp>
      <p:sp>
        <p:nvSpPr>
          <p:cNvPr id="2" name="Date Placeholder 1">
            <a:extLst>
              <a:ext uri="{FF2B5EF4-FFF2-40B4-BE49-F238E27FC236}">
                <a16:creationId xmlns:a16="http://schemas.microsoft.com/office/drawing/2014/main" id="{3E1F1330-C0B5-404D-A4A4-06ED97400BD4}"/>
              </a:ext>
            </a:extLst>
          </p:cNvPr>
          <p:cNvSpPr>
            <a:spLocks noGrp="1"/>
          </p:cNvSpPr>
          <p:nvPr>
            <p:ph type="dt" sz="half" idx="12"/>
          </p:nvPr>
        </p:nvSpPr>
        <p:spPr>
          <a:xfrm rot="16200000">
            <a:off x="11331123" y="6117946"/>
            <a:ext cx="900113" cy="202171"/>
          </a:xfrm>
        </p:spPr>
        <p:txBody>
          <a:bodyPr/>
          <a:lstStyle/>
          <a:p>
            <a:endParaRPr lang="fr-FR" dirty="0"/>
          </a:p>
        </p:txBody>
      </p:sp>
      <p:sp>
        <p:nvSpPr>
          <p:cNvPr id="3" name="Footer Placeholder 2">
            <a:extLst>
              <a:ext uri="{FF2B5EF4-FFF2-40B4-BE49-F238E27FC236}">
                <a16:creationId xmlns:a16="http://schemas.microsoft.com/office/drawing/2014/main" id="{55C86C5E-7CDB-42E3-8557-B60D991E8983}"/>
              </a:ext>
            </a:extLst>
          </p:cNvPr>
          <p:cNvSpPr>
            <a:spLocks noGrp="1"/>
          </p:cNvSpPr>
          <p:nvPr>
            <p:ph type="ftr" sz="quarter" idx="13"/>
          </p:nvPr>
        </p:nvSpPr>
        <p:spPr>
          <a:xfrm rot="16200000">
            <a:off x="10609674" y="4494657"/>
            <a:ext cx="2343011" cy="202171"/>
          </a:xfrm>
        </p:spPr>
        <p:txBody>
          <a:body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303192135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10_slide partie">
    <p:spTree>
      <p:nvGrpSpPr>
        <p:cNvPr id="1" name=""/>
        <p:cNvGrpSpPr/>
        <p:nvPr/>
      </p:nvGrpSpPr>
      <p:grpSpPr>
        <a:xfrm>
          <a:off x="0" y="0"/>
          <a:ext cx="0" cy="0"/>
          <a:chOff x="0" y="0"/>
          <a:chExt cx="0" cy="0"/>
        </a:xfrm>
      </p:grpSpPr>
      <p:pic>
        <p:nvPicPr>
          <p:cNvPr id="5" name="Image 4" descr="Une image contenant vert, pierre&#10;&#10;Description générée automatiquement">
            <a:extLst>
              <a:ext uri="{FF2B5EF4-FFF2-40B4-BE49-F238E27FC236}">
                <a16:creationId xmlns:a16="http://schemas.microsoft.com/office/drawing/2014/main" id="{9CCA6890-AD55-4C35-8607-F16B08F6BB3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
          <a:stretch/>
        </p:blipFill>
        <p:spPr>
          <a:xfrm>
            <a:off x="-15497" y="0"/>
            <a:ext cx="12212948" cy="6858000"/>
          </a:xfrm>
          <a:prstGeom prst="rect">
            <a:avLst/>
          </a:prstGeom>
        </p:spPr>
      </p:pic>
      <p:pic>
        <p:nvPicPr>
          <p:cNvPr id="17" name="Graphique 16">
            <a:extLst>
              <a:ext uri="{FF2B5EF4-FFF2-40B4-BE49-F238E27FC236}">
                <a16:creationId xmlns:a16="http://schemas.microsoft.com/office/drawing/2014/main" id="{DCE61E42-D779-4CC3-8141-EB03B4E694C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287" b="11900"/>
          <a:stretch/>
        </p:blipFill>
        <p:spPr>
          <a:xfrm>
            <a:off x="0" y="10080"/>
            <a:ext cx="12187988" cy="6847921"/>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3" name="Titre 1">
            <a:extLst>
              <a:ext uri="{FF2B5EF4-FFF2-40B4-BE49-F238E27FC236}">
                <a16:creationId xmlns:a16="http://schemas.microsoft.com/office/drawing/2014/main" id="{A2A56539-B4E6-4376-83CA-43E00D1D17D5}"/>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5" name="Espace réservé du texte 2">
            <a:extLst>
              <a:ext uri="{FF2B5EF4-FFF2-40B4-BE49-F238E27FC236}">
                <a16:creationId xmlns:a16="http://schemas.microsoft.com/office/drawing/2014/main" id="{A56ED3A8-13BD-47B1-B983-1CEAD1696226}"/>
              </a:ext>
            </a:extLst>
          </p:cNvPr>
          <p:cNvSpPr>
            <a:spLocks noGrp="1"/>
          </p:cNvSpPr>
          <p:nvPr>
            <p:ph type="body" idx="1" hasCustomPrompt="1"/>
          </p:nvPr>
        </p:nvSpPr>
        <p:spPr>
          <a:xfrm>
            <a:off x="467361" y="3598518"/>
            <a:ext cx="11720629"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6" name="Espace réservé du texte 5">
            <a:extLst>
              <a:ext uri="{FF2B5EF4-FFF2-40B4-BE49-F238E27FC236}">
                <a16:creationId xmlns:a16="http://schemas.microsoft.com/office/drawing/2014/main" id="{AB25821F-D11D-4CE8-A4BA-B97A29850C7F}"/>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9659291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1_slide parti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4CE114F-D343-4FB1-82EA-9B8032C9BAC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996" y="1"/>
            <a:ext cx="12233470" cy="6858000"/>
          </a:xfrm>
          <a:prstGeom prst="rect">
            <a:avLst/>
          </a:prstGeom>
        </p:spPr>
      </p:pic>
      <p:pic>
        <p:nvPicPr>
          <p:cNvPr id="19" name="Graphique 18">
            <a:extLst>
              <a:ext uri="{FF2B5EF4-FFF2-40B4-BE49-F238E27FC236}">
                <a16:creationId xmlns:a16="http://schemas.microsoft.com/office/drawing/2014/main" id="{A6F65902-5FD1-4DB0-8D42-1A3D60E78A2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204" t="17610" b="11703"/>
          <a:stretch/>
        </p:blipFill>
        <p:spPr>
          <a:xfrm>
            <a:off x="-30994" y="-14991"/>
            <a:ext cx="12238704"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6" name="Titre 1">
            <a:extLst>
              <a:ext uri="{FF2B5EF4-FFF2-40B4-BE49-F238E27FC236}">
                <a16:creationId xmlns:a16="http://schemas.microsoft.com/office/drawing/2014/main" id="{B79156F5-2261-46A0-B739-A01B07CDAB74}"/>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7" name="Espace réservé du texte 2">
            <a:extLst>
              <a:ext uri="{FF2B5EF4-FFF2-40B4-BE49-F238E27FC236}">
                <a16:creationId xmlns:a16="http://schemas.microsoft.com/office/drawing/2014/main" id="{DCBCAEEE-35C8-4E9A-B558-6F9E29236520}"/>
              </a:ext>
            </a:extLst>
          </p:cNvPr>
          <p:cNvSpPr>
            <a:spLocks noGrp="1"/>
          </p:cNvSpPr>
          <p:nvPr>
            <p:ph type="body" idx="1" hasCustomPrompt="1"/>
          </p:nvPr>
        </p:nvSpPr>
        <p:spPr>
          <a:xfrm>
            <a:off x="467359" y="3598518"/>
            <a:ext cx="11626272"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CC02BD58-DC22-4CC4-BDA3-F315B80D0153}"/>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36199586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2_slide partie">
    <p:spTree>
      <p:nvGrpSpPr>
        <p:cNvPr id="1" name=""/>
        <p:cNvGrpSpPr/>
        <p:nvPr/>
      </p:nvGrpSpPr>
      <p:grpSpPr>
        <a:xfrm>
          <a:off x="0" y="0"/>
          <a:ext cx="0" cy="0"/>
          <a:chOff x="0" y="0"/>
          <a:chExt cx="0" cy="0"/>
        </a:xfrm>
      </p:grpSpPr>
      <p:pic>
        <p:nvPicPr>
          <p:cNvPr id="5" name="Image 4" descr="Une image contenant ciel, extérieur&#10;&#10;Description générée automatiquement">
            <a:extLst>
              <a:ext uri="{FF2B5EF4-FFF2-40B4-BE49-F238E27FC236}">
                <a16:creationId xmlns:a16="http://schemas.microsoft.com/office/drawing/2014/main" id="{C736CE74-2968-402B-B8FB-A652ED5C1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12186976" cy="6878265"/>
          </a:xfrm>
          <a:prstGeom prst="rect">
            <a:avLst/>
          </a:prstGeom>
        </p:spPr>
      </p:pic>
      <p:pic>
        <p:nvPicPr>
          <p:cNvPr id="18" name="Graphique 17">
            <a:extLst>
              <a:ext uri="{FF2B5EF4-FFF2-40B4-BE49-F238E27FC236}">
                <a16:creationId xmlns:a16="http://schemas.microsoft.com/office/drawing/2014/main" id="{DD7C012E-FB85-4C57-AE99-BCF40DD3953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3" name="Titre 1">
            <a:extLst>
              <a:ext uri="{FF2B5EF4-FFF2-40B4-BE49-F238E27FC236}">
                <a16:creationId xmlns:a16="http://schemas.microsoft.com/office/drawing/2014/main" id="{3B45A5BB-6FC7-4FCE-B230-9C216914E04E}"/>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04C36FBE-FC3D-490D-8CB7-C182503B8963}"/>
              </a:ext>
            </a:extLst>
          </p:cNvPr>
          <p:cNvSpPr>
            <a:spLocks noGrp="1"/>
          </p:cNvSpPr>
          <p:nvPr>
            <p:ph type="body" idx="1" hasCustomPrompt="1"/>
          </p:nvPr>
        </p:nvSpPr>
        <p:spPr>
          <a:xfrm>
            <a:off x="467359" y="3598518"/>
            <a:ext cx="11719617"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148AC9C7-D275-4CD2-BF87-FFB1985F9448}"/>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41449062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3_slide partie">
    <p:spTree>
      <p:nvGrpSpPr>
        <p:cNvPr id="1" name=""/>
        <p:cNvGrpSpPr/>
        <p:nvPr/>
      </p:nvGrpSpPr>
      <p:grpSpPr>
        <a:xfrm>
          <a:off x="0" y="0"/>
          <a:ext cx="0" cy="0"/>
          <a:chOff x="0" y="0"/>
          <a:chExt cx="0" cy="0"/>
        </a:xfrm>
      </p:grpSpPr>
      <p:pic>
        <p:nvPicPr>
          <p:cNvPr id="6" name="Image 5" descr="Une image contenant plafond&#10;&#10;Description générée automatiquement">
            <a:extLst>
              <a:ext uri="{FF2B5EF4-FFF2-40B4-BE49-F238E27FC236}">
                <a16:creationId xmlns:a16="http://schemas.microsoft.com/office/drawing/2014/main" id="{AA1ACED0-CC02-41A2-93E6-39157C3968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209"/>
            <a:ext cx="12192000" cy="6897320"/>
          </a:xfrm>
          <a:prstGeom prst="rect">
            <a:avLst/>
          </a:prstGeom>
        </p:spPr>
      </p:pic>
      <p:pic>
        <p:nvPicPr>
          <p:cNvPr id="16" name="Graphique 15">
            <a:extLst>
              <a:ext uri="{FF2B5EF4-FFF2-40B4-BE49-F238E27FC236}">
                <a16:creationId xmlns:a16="http://schemas.microsoft.com/office/drawing/2014/main" id="{27464F20-A256-4DD5-B531-5E4E88D6ED8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Titre 1">
            <a:extLst>
              <a:ext uri="{FF2B5EF4-FFF2-40B4-BE49-F238E27FC236}">
                <a16:creationId xmlns:a16="http://schemas.microsoft.com/office/drawing/2014/main" id="{A6FCC354-8418-43A6-BB38-42225BCB1257}"/>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2" name="Espace réservé du texte 2">
            <a:extLst>
              <a:ext uri="{FF2B5EF4-FFF2-40B4-BE49-F238E27FC236}">
                <a16:creationId xmlns:a16="http://schemas.microsoft.com/office/drawing/2014/main" id="{4AD00F10-6D5C-45FE-B03C-489ED278EE4F}"/>
              </a:ext>
            </a:extLst>
          </p:cNvPr>
          <p:cNvSpPr>
            <a:spLocks noGrp="1"/>
          </p:cNvSpPr>
          <p:nvPr>
            <p:ph type="body" idx="1" hasCustomPrompt="1"/>
          </p:nvPr>
        </p:nvSpPr>
        <p:spPr>
          <a:xfrm>
            <a:off x="467359" y="3598518"/>
            <a:ext cx="11626271"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3" name="Espace réservé du texte 5">
            <a:extLst>
              <a:ext uri="{FF2B5EF4-FFF2-40B4-BE49-F238E27FC236}">
                <a16:creationId xmlns:a16="http://schemas.microsoft.com/office/drawing/2014/main" id="{A00CC777-88E1-45C2-A8D1-350DC0A7620D}"/>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18300235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4_slide parti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8CD07CE-378B-4630-BB15-30C5EC7FC8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27"/>
          <a:stretch/>
        </p:blipFill>
        <p:spPr>
          <a:xfrm>
            <a:off x="-14991" y="-14991"/>
            <a:ext cx="12217465" cy="6893255"/>
          </a:xfrm>
          <a:prstGeom prst="rect">
            <a:avLst/>
          </a:prstGeom>
        </p:spPr>
      </p:pic>
      <p:pic>
        <p:nvPicPr>
          <p:cNvPr id="24" name="Graphique 23">
            <a:extLst>
              <a:ext uri="{FF2B5EF4-FFF2-40B4-BE49-F238E27FC236}">
                <a16:creationId xmlns:a16="http://schemas.microsoft.com/office/drawing/2014/main" id="{65DFAA22-DE9A-44D8-A6F9-B793BFC08D1B}"/>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14993" y="-14991"/>
            <a:ext cx="12222702" cy="6893255"/>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Titre 1">
            <a:extLst>
              <a:ext uri="{FF2B5EF4-FFF2-40B4-BE49-F238E27FC236}">
                <a16:creationId xmlns:a16="http://schemas.microsoft.com/office/drawing/2014/main" id="{CDC524D9-236B-4498-8BDD-C86FB70EE6D7}"/>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2" name="Espace réservé du texte 2">
            <a:extLst>
              <a:ext uri="{FF2B5EF4-FFF2-40B4-BE49-F238E27FC236}">
                <a16:creationId xmlns:a16="http://schemas.microsoft.com/office/drawing/2014/main" id="{F933AF2D-081F-407F-98F7-A880BC3DCADF}"/>
              </a:ext>
            </a:extLst>
          </p:cNvPr>
          <p:cNvSpPr>
            <a:spLocks noGrp="1"/>
          </p:cNvSpPr>
          <p:nvPr>
            <p:ph type="body" idx="1" hasCustomPrompt="1"/>
          </p:nvPr>
        </p:nvSpPr>
        <p:spPr>
          <a:xfrm>
            <a:off x="467359" y="3598518"/>
            <a:ext cx="11740350"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3" name="Espace réservé du texte 5">
            <a:extLst>
              <a:ext uri="{FF2B5EF4-FFF2-40B4-BE49-F238E27FC236}">
                <a16:creationId xmlns:a16="http://schemas.microsoft.com/office/drawing/2014/main" id="{EEF0474E-1D66-4FDB-86A8-B5B9F57A99FB}"/>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586216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5_slide parti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5A2E2DE-0F35-45C0-8B26-6E8E551799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9"/>
          <a:stretch/>
        </p:blipFill>
        <p:spPr>
          <a:xfrm>
            <a:off x="0" y="1"/>
            <a:ext cx="12192000" cy="6858000"/>
          </a:xfrm>
          <a:prstGeom prst="rect">
            <a:avLst/>
          </a:prstGeom>
        </p:spPr>
      </p:pic>
      <p:pic>
        <p:nvPicPr>
          <p:cNvPr id="11" name="Graphique 10">
            <a:extLst>
              <a:ext uri="{FF2B5EF4-FFF2-40B4-BE49-F238E27FC236}">
                <a16:creationId xmlns:a16="http://schemas.microsoft.com/office/drawing/2014/main" id="{DFECD07A-3720-40D3-AC68-53206D0D460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832" t="17287" b="11900"/>
          <a:stretch/>
        </p:blipFill>
        <p:spPr>
          <a:xfrm>
            <a:off x="0" y="10080"/>
            <a:ext cx="12187988" cy="6847921"/>
          </a:xfrm>
          <a:prstGeom prst="rect">
            <a:avLst/>
          </a:prstGeom>
        </p:spPr>
      </p:pic>
      <p:sp>
        <p:nvSpPr>
          <p:cNvPr id="14" name="object 7">
            <a:extLst>
              <a:ext uri="{FF2B5EF4-FFF2-40B4-BE49-F238E27FC236}">
                <a16:creationId xmlns:a16="http://schemas.microsoft.com/office/drawing/2014/main" id="{E19A42F1-7F82-43AD-BE6E-831E64795B87}"/>
              </a:ext>
            </a:extLst>
          </p:cNvPr>
          <p:cNvSpPr>
            <a:spLocks noChangeAspect="1"/>
          </p:cNvSpPr>
          <p:nvPr/>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2" name="Titre 1">
            <a:extLst>
              <a:ext uri="{FF2B5EF4-FFF2-40B4-BE49-F238E27FC236}">
                <a16:creationId xmlns:a16="http://schemas.microsoft.com/office/drawing/2014/main" id="{3BCB405A-93C0-460D-BFF8-2E72078FAB6E}"/>
              </a:ext>
            </a:extLst>
          </p:cNvPr>
          <p:cNvSpPr>
            <a:spLocks noGrp="1"/>
          </p:cNvSpPr>
          <p:nvPr>
            <p:ph type="title" hasCustomPrompt="1"/>
          </p:nvPr>
        </p:nvSpPr>
        <p:spPr>
          <a:xfrm>
            <a:off x="565729" y="3173618"/>
            <a:ext cx="11626272" cy="566181"/>
          </a:xfrm>
          <a:prstGeom prst="rect">
            <a:avLst/>
          </a:prstGeom>
        </p:spPr>
        <p:txBody>
          <a:bodyPr anchor="b"/>
          <a:lstStyle>
            <a:lvl1pPr marL="0" algn="l" defTabSz="914423"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3" name="Espace réservé du texte 2">
            <a:extLst>
              <a:ext uri="{FF2B5EF4-FFF2-40B4-BE49-F238E27FC236}">
                <a16:creationId xmlns:a16="http://schemas.microsoft.com/office/drawing/2014/main" id="{979925EF-BFAD-475C-8661-C7B7CAC7ABF3}"/>
              </a:ext>
            </a:extLst>
          </p:cNvPr>
          <p:cNvSpPr>
            <a:spLocks noGrp="1"/>
          </p:cNvSpPr>
          <p:nvPr>
            <p:ph type="body" idx="1" hasCustomPrompt="1"/>
          </p:nvPr>
        </p:nvSpPr>
        <p:spPr>
          <a:xfrm>
            <a:off x="467359" y="3598518"/>
            <a:ext cx="11724642" cy="1500187"/>
          </a:xfrm>
          <a:prstGeom prst="rect">
            <a:avLst/>
          </a:prstGeom>
        </p:spPr>
        <p:txBody>
          <a:bodyPr>
            <a:noAutofit/>
          </a:bodyPr>
          <a:lstStyle>
            <a:lvl1pPr marL="0" indent="0" algn="l" defTabSz="914423"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fr-FR" dirty="0"/>
              <a:t>cliquez pour modifier les styles du texte du masque</a:t>
            </a:r>
          </a:p>
        </p:txBody>
      </p:sp>
      <p:sp>
        <p:nvSpPr>
          <p:cNvPr id="16" name="Espace réservé du texte 5">
            <a:extLst>
              <a:ext uri="{FF2B5EF4-FFF2-40B4-BE49-F238E27FC236}">
                <a16:creationId xmlns:a16="http://schemas.microsoft.com/office/drawing/2014/main" id="{44CCFEE8-58FD-42DA-9E13-4F7F946003C6}"/>
              </a:ext>
            </a:extLst>
          </p:cNvPr>
          <p:cNvSpPr>
            <a:spLocks noGrp="1"/>
          </p:cNvSpPr>
          <p:nvPr>
            <p:ph type="body" sz="quarter" idx="12" hasCustomPrompt="1"/>
          </p:nvPr>
        </p:nvSpPr>
        <p:spPr>
          <a:xfrm>
            <a:off x="512787" y="1814714"/>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23" rtl="0" eaLnBrk="1" latinLnBrk="0" hangingPunct="1">
              <a:lnSpc>
                <a:spcPct val="90000"/>
              </a:lnSpc>
              <a:spcBef>
                <a:spcPts val="1001"/>
              </a:spcBef>
              <a:buFontTx/>
              <a:buNone/>
            </a:pPr>
            <a:r>
              <a:rPr lang="fr-FR" dirty="0"/>
              <a:t>00</a:t>
            </a:r>
          </a:p>
        </p:txBody>
      </p:sp>
    </p:spTree>
    <p:extLst>
      <p:ext uri="{BB962C8B-B14F-4D97-AF65-F5344CB8AC3E}">
        <p14:creationId xmlns:p14="http://schemas.microsoft.com/office/powerpoint/2010/main" val="101261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CCED4B96-FF92-450D-AF80-BCBC06B735D9}"/>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8" name="Ellipse 7">
            <a:extLst>
              <a:ext uri="{FF2B5EF4-FFF2-40B4-BE49-F238E27FC236}">
                <a16:creationId xmlns:a16="http://schemas.microsoft.com/office/drawing/2014/main" id="{0643BAD6-0088-4AE8-8517-BF34174ACFCE}"/>
              </a:ext>
            </a:extLst>
          </p:cNvPr>
          <p:cNvSpPr/>
          <p:nvPr/>
        </p:nvSpPr>
        <p:spPr>
          <a:xfrm>
            <a:off x="1362319" y="2571087"/>
            <a:ext cx="3420000" cy="3420000"/>
          </a:xfrm>
          <a:prstGeom prst="ellipse">
            <a:avLst/>
          </a:prstGeom>
          <a:gradFill>
            <a:gsLst>
              <a:gs pos="4800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9" name="Espace réservé du texte 2">
            <a:extLst>
              <a:ext uri="{FF2B5EF4-FFF2-40B4-BE49-F238E27FC236}">
                <a16:creationId xmlns:a16="http://schemas.microsoft.com/office/drawing/2014/main" id="{8C3718AB-BBE4-44C0-A485-FBE13F8E9BD3}"/>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10" name="object 7">
            <a:extLst>
              <a:ext uri="{FF2B5EF4-FFF2-40B4-BE49-F238E27FC236}">
                <a16:creationId xmlns:a16="http://schemas.microsoft.com/office/drawing/2014/main" id="{9A3A9373-E6DD-4BCC-85F6-201EEC63F388}"/>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texte 7">
            <a:extLst>
              <a:ext uri="{FF2B5EF4-FFF2-40B4-BE49-F238E27FC236}">
                <a16:creationId xmlns:a16="http://schemas.microsoft.com/office/drawing/2014/main" id="{7368EED4-90A1-44CA-95BA-4BBD1837C7AF}"/>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242733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3_sous partie 01">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3ADC967C-853E-4D4A-8D9B-03C5E91124AE}"/>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1" name="Ellipse 10">
            <a:extLst>
              <a:ext uri="{FF2B5EF4-FFF2-40B4-BE49-F238E27FC236}">
                <a16:creationId xmlns:a16="http://schemas.microsoft.com/office/drawing/2014/main" id="{93F57685-A9A0-47D7-A08A-E89B7F2D7FA9}"/>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12" name="Espace réservé du texte 2">
            <a:extLst>
              <a:ext uri="{FF2B5EF4-FFF2-40B4-BE49-F238E27FC236}">
                <a16:creationId xmlns:a16="http://schemas.microsoft.com/office/drawing/2014/main" id="{DE1ED04D-05BD-449A-BB4D-CCC24F3AF346}"/>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13" name="object 7">
            <a:extLst>
              <a:ext uri="{FF2B5EF4-FFF2-40B4-BE49-F238E27FC236}">
                <a16:creationId xmlns:a16="http://schemas.microsoft.com/office/drawing/2014/main" id="{DB88131B-F49B-417F-A7E4-7BC8C2658E94}"/>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4" name="Espace réservé du texte 7">
            <a:extLst>
              <a:ext uri="{FF2B5EF4-FFF2-40B4-BE49-F238E27FC236}">
                <a16:creationId xmlns:a16="http://schemas.microsoft.com/office/drawing/2014/main" id="{12E64261-E154-4699-8D95-5E87A5CAD19E}"/>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461594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948F6013-50F5-4768-9AB9-CEC475675EB0}"/>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8" name="Ellipse 7">
            <a:extLst>
              <a:ext uri="{FF2B5EF4-FFF2-40B4-BE49-F238E27FC236}">
                <a16:creationId xmlns:a16="http://schemas.microsoft.com/office/drawing/2014/main" id="{E3AF9894-5895-4ADA-9028-8F303B71E4BE}"/>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9" name="Espace réservé du texte 2">
            <a:extLst>
              <a:ext uri="{FF2B5EF4-FFF2-40B4-BE49-F238E27FC236}">
                <a16:creationId xmlns:a16="http://schemas.microsoft.com/office/drawing/2014/main" id="{EC1F6E65-C7E9-4050-8F94-ADF417E04BCC}"/>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10" name="object 7">
            <a:extLst>
              <a:ext uri="{FF2B5EF4-FFF2-40B4-BE49-F238E27FC236}">
                <a16:creationId xmlns:a16="http://schemas.microsoft.com/office/drawing/2014/main" id="{3520E95C-5749-4C88-B195-76C462EAAEA4}"/>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texte 7">
            <a:extLst>
              <a:ext uri="{FF2B5EF4-FFF2-40B4-BE49-F238E27FC236}">
                <a16:creationId xmlns:a16="http://schemas.microsoft.com/office/drawing/2014/main" id="{5C3172CC-5793-4BB0-BAE4-FE9DFDE5002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0282471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71EB0BEC-4DF4-4D9C-BB83-9CFFE4BE8D77}"/>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8" name="Ellipse 7">
            <a:extLst>
              <a:ext uri="{FF2B5EF4-FFF2-40B4-BE49-F238E27FC236}">
                <a16:creationId xmlns:a16="http://schemas.microsoft.com/office/drawing/2014/main" id="{3BC346A0-6754-4FA5-B5D5-F3DE8B653148}"/>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9" name="Espace réservé du texte 2">
            <a:extLst>
              <a:ext uri="{FF2B5EF4-FFF2-40B4-BE49-F238E27FC236}">
                <a16:creationId xmlns:a16="http://schemas.microsoft.com/office/drawing/2014/main" id="{23F9DBF2-D3EC-4639-BD62-7FD972A7709F}"/>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10" name="object 7">
            <a:extLst>
              <a:ext uri="{FF2B5EF4-FFF2-40B4-BE49-F238E27FC236}">
                <a16:creationId xmlns:a16="http://schemas.microsoft.com/office/drawing/2014/main" id="{6ED4FD64-55D6-4E51-A197-586FAF7AF22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texte 7">
            <a:extLst>
              <a:ext uri="{FF2B5EF4-FFF2-40B4-BE49-F238E27FC236}">
                <a16:creationId xmlns:a16="http://schemas.microsoft.com/office/drawing/2014/main" id="{7B5BEFA4-7BCA-428E-AF9E-85A51D8F99D7}"/>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47789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2"/>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8" y="3049823"/>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4" y="6117946"/>
            <a:ext cx="900113"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a:xfrm rot="16200000">
            <a:off x="10611192" y="4497901"/>
            <a:ext cx="2339974" cy="202171"/>
          </a:xfrm>
        </p:spPr>
        <p:txBody>
          <a:bodyPr/>
          <a:lstStyle>
            <a:lvl1pPr algn="l">
              <a:defRPr/>
            </a:lvl1pPr>
          </a:lstStyle>
          <a:p>
            <a:r>
              <a:rPr lang="fr-FR" dirty="0" err="1"/>
              <a:t>Strictly</a:t>
            </a:r>
            <a:r>
              <a:rPr lang="fr-FR" dirty="0"/>
              <a:t> </a:t>
            </a:r>
            <a:r>
              <a:rPr lang="fr-FR" dirty="0" err="1"/>
              <a:t>confidential</a:t>
            </a:r>
            <a:endParaRPr lang="fr-FR" dirty="0"/>
          </a:p>
        </p:txBody>
      </p:sp>
      <p:grpSp>
        <p:nvGrpSpPr>
          <p:cNvPr id="9" name="Group 4">
            <a:extLst>
              <a:ext uri="{FF2B5EF4-FFF2-40B4-BE49-F238E27FC236}">
                <a16:creationId xmlns:a16="http://schemas.microsoft.com/office/drawing/2014/main" id="{39020C15-6C7F-4011-9EB6-26F07ACEB7C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1" name="Freeform 5">
              <a:extLst>
                <a:ext uri="{FF2B5EF4-FFF2-40B4-BE49-F238E27FC236}">
                  <a16:creationId xmlns:a16="http://schemas.microsoft.com/office/drawing/2014/main" id="{83096291-EDB5-4211-9F34-24748CD4264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3" name="Freeform 6">
              <a:extLst>
                <a:ext uri="{FF2B5EF4-FFF2-40B4-BE49-F238E27FC236}">
                  <a16:creationId xmlns:a16="http://schemas.microsoft.com/office/drawing/2014/main" id="{99C567AB-D29E-4255-8759-F70BF352C4FE}"/>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4" name="Freeform 7">
              <a:extLst>
                <a:ext uri="{FF2B5EF4-FFF2-40B4-BE49-F238E27FC236}">
                  <a16:creationId xmlns:a16="http://schemas.microsoft.com/office/drawing/2014/main" id="{1206BD54-3CAA-4C9E-9602-01195523B00F}"/>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4162045655"/>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EE5E2DE6-EF5A-4C62-8A48-87916610F0E8}"/>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8907800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9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2994325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0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9784938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2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9504348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3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48622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5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23" name="Ellipse 22">
            <a:extLst>
              <a:ext uri="{FF2B5EF4-FFF2-40B4-BE49-F238E27FC236}">
                <a16:creationId xmlns:a16="http://schemas.microsoft.com/office/drawing/2014/main" id="{2A55C3C4-1008-400E-852A-529CEFDB6440}"/>
              </a:ext>
            </a:extLst>
          </p:cNvPr>
          <p:cNvSpPr/>
          <p:nvPr/>
        </p:nvSpPr>
        <p:spPr>
          <a:xfrm>
            <a:off x="1362319" y="2571087"/>
            <a:ext cx="3420000" cy="3420000"/>
          </a:xfrm>
          <a:prstGeom prst="ellipse">
            <a:avLst/>
          </a:prstGeom>
          <a:gradFill flip="none" rotWithShape="1">
            <a:gsLst>
              <a:gs pos="0">
                <a:srgbClr val="003C30">
                  <a:lumMod val="99000"/>
                  <a:alpha val="76000"/>
                </a:srgbClr>
              </a:gs>
              <a:gs pos="100000">
                <a:srgbClr val="003C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5034744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6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97DF1721-6D3C-4254-8E0C-1601CF0C9BF1}"/>
              </a:ext>
            </a:extLst>
          </p:cNvPr>
          <p:cNvSpPr/>
          <p:nvPr/>
        </p:nvSpPr>
        <p:spPr>
          <a:xfrm>
            <a:off x="1362319" y="2571087"/>
            <a:ext cx="3420000" cy="3420000"/>
          </a:xfrm>
          <a:prstGeom prst="ellipse">
            <a:avLst/>
          </a:prstGeom>
          <a:gradFill flip="none" rotWithShape="1">
            <a:gsLst>
              <a:gs pos="0">
                <a:srgbClr val="003C30">
                  <a:lumMod val="99000"/>
                  <a:alpha val="76000"/>
                </a:srgb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41044600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7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003C30">
                  <a:lumMod val="99000"/>
                  <a:alpha val="76000"/>
                </a:srgb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7495752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8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54A084">
                  <a:alpha val="47000"/>
                </a:srgbClr>
              </a:gs>
              <a:gs pos="100000">
                <a:srgbClr val="2E504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1949267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9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71087"/>
            <a:ext cx="3420000" cy="3420000"/>
          </a:xfrm>
          <a:prstGeom prst="ellipse">
            <a:avLst/>
          </a:prstGeom>
          <a:gradFill flip="none" rotWithShape="1">
            <a:gsLst>
              <a:gs pos="0">
                <a:srgbClr val="54A084">
                  <a:alpha val="47000"/>
                </a:srgbClr>
              </a:gs>
              <a:gs pos="100000">
                <a:srgbClr val="2E504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175900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2"/>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02</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8" y="3049823"/>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5"/>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91D741A-51C1-4587-9308-A7CB3F425E70}"/>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9512E9DE-B84D-4E50-BEC6-BC1733708641}"/>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45230E80-A502-4B07-A543-EE6DD759B8D9}"/>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42732631-9F2C-47D8-BC8E-904B6E3EF3C0}"/>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1267286742"/>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0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61930"/>
            <a:ext cx="3420000" cy="3420000"/>
          </a:xfrm>
          <a:prstGeom prst="ellipse">
            <a:avLst/>
          </a:prstGeom>
          <a:gradFill flip="none" rotWithShape="1">
            <a:gsLst>
              <a:gs pos="35000">
                <a:srgbClr val="52774E">
                  <a:alpha val="89000"/>
                </a:srgbClr>
              </a:gs>
              <a:gs pos="0">
                <a:srgbClr val="003C30">
                  <a:alpha val="79000"/>
                </a:srgbClr>
              </a:gs>
              <a:gs pos="100000">
                <a:srgbClr val="EFE688">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6219538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21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sp>
        <p:nvSpPr>
          <p:cNvPr id="10" name="Ellipse 9">
            <a:extLst>
              <a:ext uri="{FF2B5EF4-FFF2-40B4-BE49-F238E27FC236}">
                <a16:creationId xmlns:a16="http://schemas.microsoft.com/office/drawing/2014/main" id="{FC7258FD-0ACD-4D61-AD67-AFCB2FA2397A}"/>
              </a:ext>
            </a:extLst>
          </p:cNvPr>
          <p:cNvSpPr/>
          <p:nvPr/>
        </p:nvSpPr>
        <p:spPr>
          <a:xfrm>
            <a:off x="1362319" y="2561930"/>
            <a:ext cx="3420000" cy="3420000"/>
          </a:xfrm>
          <a:prstGeom prst="ellipse">
            <a:avLst/>
          </a:prstGeom>
          <a:gradFill flip="none" rotWithShape="1">
            <a:gsLst>
              <a:gs pos="35000">
                <a:srgbClr val="52774E">
                  <a:alpha val="89000"/>
                </a:srgbClr>
              </a:gs>
              <a:gs pos="0">
                <a:srgbClr val="003C30">
                  <a:alpha val="79000"/>
                </a:srgbClr>
              </a:gs>
              <a:gs pos="100000">
                <a:srgbClr val="EFE688">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531776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24_sous partie 01">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D124F44B-532D-4240-9BE3-EDEA51E95445}"/>
              </a:ext>
            </a:extLst>
          </p:cNvPr>
          <p:cNvSpPr/>
          <p:nvPr/>
        </p:nvSpPr>
        <p:spPr>
          <a:xfrm>
            <a:off x="1382033" y="887930"/>
            <a:ext cx="3384000" cy="3384000"/>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dirty="0"/>
          </a:p>
        </p:txBody>
      </p:sp>
      <p:pic>
        <p:nvPicPr>
          <p:cNvPr id="10" name="Espace réservé pour une image  8">
            <a:extLst>
              <a:ext uri="{FF2B5EF4-FFF2-40B4-BE49-F238E27FC236}">
                <a16:creationId xmlns:a16="http://schemas.microsoft.com/office/drawing/2014/main" id="{6919DB96-572A-4192-980F-6DC256D3908F}"/>
              </a:ext>
            </a:extLst>
          </p:cNvPr>
          <p:cNvPicPr>
            <a:picLocks noChangeAspect="1"/>
          </p:cNvPicPr>
          <p:nvPr/>
        </p:nvPicPr>
        <p:blipFill rotWithShape="1">
          <a:blip r:embed="rId3">
            <a:extLst>
              <a:ext uri="{28A0092B-C50C-407E-A947-70E740481C1C}">
                <a14:useLocalDpi xmlns:a14="http://schemas.microsoft.com/office/drawing/2010/main"/>
              </a:ext>
            </a:extLst>
          </a:blip>
          <a:srcRect/>
          <a:stretch>
            <a:fillRect/>
          </a:stretch>
        </p:blipFill>
        <p:spPr>
          <a:xfrm>
            <a:off x="1382033" y="2590801"/>
            <a:ext cx="3384000" cy="3384000"/>
          </a:xfrm>
          <a:prstGeom prst="rect">
            <a:avLst/>
          </a:prstGeom>
        </p:spPr>
      </p:pic>
      <p:sp>
        <p:nvSpPr>
          <p:cNvPr id="3" name="Espace réservé du texte 2">
            <a:extLst>
              <a:ext uri="{FF2B5EF4-FFF2-40B4-BE49-F238E27FC236}">
                <a16:creationId xmlns:a16="http://schemas.microsoft.com/office/drawing/2014/main" id="{C33799E9-2D41-CB4F-B4CD-FB7C26D7E259}"/>
              </a:ext>
            </a:extLst>
          </p:cNvPr>
          <p:cNvSpPr>
            <a:spLocks noGrp="1"/>
          </p:cNvSpPr>
          <p:nvPr>
            <p:ph type="body" idx="1" hasCustomPrompt="1"/>
          </p:nvPr>
        </p:nvSpPr>
        <p:spPr>
          <a:xfrm>
            <a:off x="5327859" y="2551356"/>
            <a:ext cx="5536213" cy="1755289"/>
          </a:xfrm>
          <a:prstGeom prst="rect">
            <a:avLst/>
          </a:prstGeom>
        </p:spPr>
        <p:txBody>
          <a:bodyPr vert="horz" wrap="square" lIns="0" tIns="11430" rIns="0" bIns="0" rtlCol="0" anchor="ctr">
            <a:spAutoFit/>
          </a:bodyPr>
          <a:lstStyle>
            <a:lvl1pPr marL="0" indent="0">
              <a:lnSpc>
                <a:spcPct val="100000"/>
              </a:lnSpc>
              <a:buFontTx/>
              <a:buNone/>
              <a:defRPr lang="fr-FR" sz="3600" b="0" i="0" kern="0" cap="all" spc="80"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2701" marR="5081" lvl="0">
              <a:lnSpc>
                <a:spcPct val="107600"/>
              </a:lnSpc>
              <a:spcBef>
                <a:spcPts val="90"/>
              </a:spcBef>
            </a:pPr>
            <a:r>
              <a:rPr lang="fr-FR" dirty="0"/>
              <a:t>CLIQUEZ POUR MODIFIER LES STYLES DU TEXTE DU MASQUE</a:t>
            </a:r>
          </a:p>
        </p:txBody>
      </p:sp>
      <p:sp>
        <p:nvSpPr>
          <p:cNvPr id="9" name="object 7">
            <a:extLst>
              <a:ext uri="{FF2B5EF4-FFF2-40B4-BE49-F238E27FC236}">
                <a16:creationId xmlns:a16="http://schemas.microsoft.com/office/drawing/2014/main" id="{D278C5B5-B27D-754F-93F7-E5DF971CCDE0}"/>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11E2131F-795D-A145-ACFB-DAA06BE644DC}"/>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48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7827106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_titre seul +fond trame droit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ABA2DD-5E7F-3F41-A851-532B5D4A1E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22289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3138"/>
            <a:ext cx="117232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29325E85-A9EB-3E4A-AA28-693319DFAF4D}"/>
              </a:ext>
            </a:extLst>
          </p:cNvPr>
          <p:cNvSpPr>
            <a:spLocks noGrp="1"/>
          </p:cNvSpPr>
          <p:nvPr>
            <p:ph type="body" sz="quarter" idx="24" hasCustomPrompt="1"/>
          </p:nvPr>
        </p:nvSpPr>
        <p:spPr>
          <a:xfrm>
            <a:off x="500787" y="6115239"/>
            <a:ext cx="11212226" cy="36512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EB293D3B-AD94-DD44-BDD9-7A2576C5CF29}"/>
              </a:ext>
            </a:extLst>
          </p:cNvPr>
          <p:cNvSpPr>
            <a:spLocks noGrp="1"/>
          </p:cNvSpPr>
          <p:nvPr>
            <p:ph type="ftr" sz="quarter" idx="25"/>
          </p:nvPr>
        </p:nvSpPr>
        <p:spPr>
          <a:xfrm>
            <a:off x="5083712" y="6449025"/>
            <a:ext cx="6120000" cy="155812"/>
          </a:xfrm>
          <a:prstGeom prst="rect">
            <a:avLst/>
          </a:prstGeom>
        </p:spPr>
        <p:txBody>
          <a:bodyPr/>
          <a:lstStyle/>
          <a:p>
            <a:r>
              <a:rPr lang="fr-FR"/>
              <a:t>Strictly confidential</a:t>
            </a:r>
            <a:endParaRPr lang="fr-FR" dirty="0"/>
          </a:p>
        </p:txBody>
      </p:sp>
      <p:sp>
        <p:nvSpPr>
          <p:cNvPr id="14" name="Espace réservé du texte 5">
            <a:extLst>
              <a:ext uri="{FF2B5EF4-FFF2-40B4-BE49-F238E27FC236}">
                <a16:creationId xmlns:a16="http://schemas.microsoft.com/office/drawing/2014/main" id="{DD1E3D87-6B8D-4894-A301-94743EBB0D12}"/>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5510548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3138"/>
            <a:ext cx="117232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88626A9E-62BC-524B-A563-AF83B16B6C33}"/>
              </a:ext>
            </a:extLst>
          </p:cNvPr>
          <p:cNvSpPr>
            <a:spLocks noGrp="1"/>
          </p:cNvSpPr>
          <p:nvPr>
            <p:ph type="body" sz="quarter" idx="24" hasCustomPrompt="1"/>
          </p:nvPr>
        </p:nvSpPr>
        <p:spPr>
          <a:xfrm>
            <a:off x="500787" y="6115241"/>
            <a:ext cx="11212226" cy="365125"/>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7" name="Espace réservé du texte 5">
            <a:extLst>
              <a:ext uri="{FF2B5EF4-FFF2-40B4-BE49-F238E27FC236}">
                <a16:creationId xmlns:a16="http://schemas.microsoft.com/office/drawing/2014/main" id="{045DB73F-74CE-49CB-974A-EDCB5F424BB7}"/>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 name="Espace réservé du pied de page 6">
            <a:extLst>
              <a:ext uri="{FF2B5EF4-FFF2-40B4-BE49-F238E27FC236}">
                <a16:creationId xmlns:a16="http://schemas.microsoft.com/office/drawing/2014/main" id="{70D5C5CC-BF89-F49A-B7BF-6928D55F50F5}"/>
              </a:ext>
            </a:extLst>
          </p:cNvPr>
          <p:cNvSpPr>
            <a:spLocks noGrp="1"/>
          </p:cNvSpPr>
          <p:nvPr>
            <p:ph type="ftr" sz="quarter" idx="25"/>
          </p:nvPr>
        </p:nvSpPr>
        <p:spPr>
          <a:xfrm>
            <a:off x="5083712" y="6449024"/>
            <a:ext cx="6120000" cy="163506"/>
          </a:xfrm>
          <a:prstGeom prst="rect">
            <a:avLst/>
          </a:prstGeom>
        </p:spPr>
        <p:txBody>
          <a:bodyPr/>
          <a:lstStyle/>
          <a:p>
            <a:pPr algn="r">
              <a:defRPr/>
            </a:pPr>
            <a:r>
              <a:rPr lang="fr-FR" sz="1000" cap="all" spc="95" dirty="0">
                <a:solidFill>
                  <a:srgbClr val="272529"/>
                </a:solidFill>
                <a:latin typeface="Lato"/>
              </a:rPr>
              <a:t>ODDO BHF Génération</a:t>
            </a:r>
          </a:p>
        </p:txBody>
      </p:sp>
    </p:spTree>
    <p:extLst>
      <p:ext uri="{BB962C8B-B14F-4D97-AF65-F5344CB8AC3E}">
        <p14:creationId xmlns:p14="http://schemas.microsoft.com/office/powerpoint/2010/main" val="628374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3138"/>
            <a:ext cx="117232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4" name="Footer Placeholder 4">
            <a:extLst>
              <a:ext uri="{FF2B5EF4-FFF2-40B4-BE49-F238E27FC236}">
                <a16:creationId xmlns:a16="http://schemas.microsoft.com/office/drawing/2014/main" id="{06741936-7199-6242-8DAB-2A029EC4C95D}"/>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Date Placeholder 8">
            <a:extLst>
              <a:ext uri="{FF2B5EF4-FFF2-40B4-BE49-F238E27FC236}">
                <a16:creationId xmlns:a16="http://schemas.microsoft.com/office/drawing/2014/main" id="{B2458D1E-AB9E-9246-A52E-A3C23E898EA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cxnSp>
        <p:nvCxnSpPr>
          <p:cNvPr id="16" name="Connecteur droit 15">
            <a:extLst>
              <a:ext uri="{FF2B5EF4-FFF2-40B4-BE49-F238E27FC236}">
                <a16:creationId xmlns:a16="http://schemas.microsoft.com/office/drawing/2014/main" id="{BCB8EE15-7FA2-A04A-9290-EDCE3553D8DA}"/>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Espace réservé du texte 5">
            <a:extLst>
              <a:ext uri="{FF2B5EF4-FFF2-40B4-BE49-F238E27FC236}">
                <a16:creationId xmlns:a16="http://schemas.microsoft.com/office/drawing/2014/main" id="{88626A9E-62BC-524B-A563-AF83B16B6C33}"/>
              </a:ext>
            </a:extLst>
          </p:cNvPr>
          <p:cNvSpPr>
            <a:spLocks noGrp="1"/>
          </p:cNvSpPr>
          <p:nvPr>
            <p:ph type="body" sz="quarter" idx="24" hasCustomPrompt="1"/>
          </p:nvPr>
        </p:nvSpPr>
        <p:spPr>
          <a:xfrm>
            <a:off x="500787" y="6105809"/>
            <a:ext cx="11212226" cy="37455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a:xfrm>
            <a:off x="5083712" y="6449025"/>
            <a:ext cx="6120000" cy="155812"/>
          </a:xfrm>
          <a:prstGeom prst="rect">
            <a:avLst/>
          </a:prstGeom>
        </p:spPr>
        <p:txBody>
          <a:bodyPr/>
          <a:lstStyle/>
          <a:p>
            <a:r>
              <a:rPr lang="fr-FR"/>
              <a:t>Strictly confidential</a:t>
            </a:r>
            <a:endParaRPr lang="fr-FR" dirty="0"/>
          </a:p>
        </p:txBody>
      </p:sp>
      <p:sp>
        <p:nvSpPr>
          <p:cNvPr id="17" name="Espace réservé du texte 12">
            <a:extLst>
              <a:ext uri="{FF2B5EF4-FFF2-40B4-BE49-F238E27FC236}">
                <a16:creationId xmlns:a16="http://schemas.microsoft.com/office/drawing/2014/main" id="{4EDB71A5-B12E-4347-9D86-D7B0124008EC}"/>
              </a:ext>
            </a:extLst>
          </p:cNvPr>
          <p:cNvSpPr>
            <a:spLocks noGrp="1"/>
          </p:cNvSpPr>
          <p:nvPr>
            <p:ph type="body" sz="quarter" idx="17" hasCustomPrompt="1"/>
          </p:nvPr>
        </p:nvSpPr>
        <p:spPr>
          <a:xfrm>
            <a:off x="967021" y="2270236"/>
            <a:ext cx="2848234" cy="461647"/>
          </a:xfrm>
          <a:prstGeom prst="rect">
            <a:avLst/>
          </a:prstGeom>
        </p:spPr>
        <p:txBody>
          <a:bodyPr>
            <a:noAutofit/>
          </a:bodyPr>
          <a:lstStyle>
            <a:lvl1pPr marL="0" indent="0">
              <a:lnSpc>
                <a:spcPct val="100000"/>
              </a:lnSpc>
              <a:spcAft>
                <a:spcPts val="601"/>
              </a:spcAft>
              <a:buClr>
                <a:schemeClr val="bg1"/>
              </a:buClr>
              <a:buFontTx/>
              <a:buNone/>
              <a:defRPr sz="105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18" name="Espace réservé du texte 5">
            <a:extLst>
              <a:ext uri="{FF2B5EF4-FFF2-40B4-BE49-F238E27FC236}">
                <a16:creationId xmlns:a16="http://schemas.microsoft.com/office/drawing/2014/main" id="{1E8EEFDA-14AC-F147-92DC-7CA0D1A1C7AF}"/>
              </a:ext>
            </a:extLst>
          </p:cNvPr>
          <p:cNvSpPr>
            <a:spLocks noGrp="1"/>
          </p:cNvSpPr>
          <p:nvPr>
            <p:ph type="body" sz="quarter" idx="22" hasCustomPrompt="1"/>
          </p:nvPr>
        </p:nvSpPr>
        <p:spPr>
          <a:xfrm>
            <a:off x="500788" y="223413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9" name="Espace réservé du contenu 19">
            <a:extLst>
              <a:ext uri="{FF2B5EF4-FFF2-40B4-BE49-F238E27FC236}">
                <a16:creationId xmlns:a16="http://schemas.microsoft.com/office/drawing/2014/main" id="{E488CB08-2951-1B4B-BC2D-A2381C1BD5E4}"/>
              </a:ext>
            </a:extLst>
          </p:cNvPr>
          <p:cNvSpPr>
            <a:spLocks noGrp="1"/>
          </p:cNvSpPr>
          <p:nvPr>
            <p:ph sz="quarter" idx="30"/>
          </p:nvPr>
        </p:nvSpPr>
        <p:spPr>
          <a:xfrm>
            <a:off x="487341" y="2898472"/>
            <a:ext cx="3327915" cy="2710213"/>
          </a:xfrm>
          <a:prstGeom prst="rect">
            <a:avLst/>
          </a:prstGeom>
        </p:spPr>
        <p:txBody>
          <a:bodyPr>
            <a:noAutofit/>
          </a:bodyPr>
          <a:lstStyle>
            <a:lvl1pPr marL="0" indent="0">
              <a:lnSpc>
                <a:spcPct val="100000"/>
              </a:lnSpc>
              <a:spcAft>
                <a:spcPts val="601"/>
              </a:spcAft>
              <a:buFontTx/>
              <a:buNone/>
              <a:defRPr sz="1200"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0" name="object 14">
            <a:extLst>
              <a:ext uri="{FF2B5EF4-FFF2-40B4-BE49-F238E27FC236}">
                <a16:creationId xmlns:a16="http://schemas.microsoft.com/office/drawing/2014/main" id="{F2728DF9-4ACF-E747-81BB-261D13CFAD38}"/>
              </a:ext>
            </a:extLst>
          </p:cNvPr>
          <p:cNvSpPr/>
          <p:nvPr/>
        </p:nvSpPr>
        <p:spPr>
          <a:xfrm>
            <a:off x="567547" y="2765904"/>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21" name="Espace réservé du texte 12">
            <a:extLst>
              <a:ext uri="{FF2B5EF4-FFF2-40B4-BE49-F238E27FC236}">
                <a16:creationId xmlns:a16="http://schemas.microsoft.com/office/drawing/2014/main" id="{4266C6DE-9D2F-9A4F-9C3B-B4AA4C898425}"/>
              </a:ext>
            </a:extLst>
          </p:cNvPr>
          <p:cNvSpPr>
            <a:spLocks noGrp="1"/>
          </p:cNvSpPr>
          <p:nvPr>
            <p:ph type="body" sz="quarter" idx="31" hasCustomPrompt="1"/>
          </p:nvPr>
        </p:nvSpPr>
        <p:spPr>
          <a:xfrm>
            <a:off x="4635671" y="2270236"/>
            <a:ext cx="2848234" cy="461647"/>
          </a:xfrm>
          <a:prstGeom prst="rect">
            <a:avLst/>
          </a:prstGeom>
        </p:spPr>
        <p:txBody>
          <a:bodyPr>
            <a:noAutofit/>
          </a:bodyPr>
          <a:lstStyle>
            <a:lvl1pPr marL="0" indent="0">
              <a:lnSpc>
                <a:spcPct val="100000"/>
              </a:lnSpc>
              <a:spcAft>
                <a:spcPts val="601"/>
              </a:spcAft>
              <a:buClr>
                <a:schemeClr val="bg1"/>
              </a:buClr>
              <a:buFontTx/>
              <a:buNone/>
              <a:defRPr sz="105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2" name="Espace réservé du texte 5">
            <a:extLst>
              <a:ext uri="{FF2B5EF4-FFF2-40B4-BE49-F238E27FC236}">
                <a16:creationId xmlns:a16="http://schemas.microsoft.com/office/drawing/2014/main" id="{06BAE9CA-F2C0-4C42-AD7A-AD5D1AEB9113}"/>
              </a:ext>
            </a:extLst>
          </p:cNvPr>
          <p:cNvSpPr>
            <a:spLocks noGrp="1"/>
          </p:cNvSpPr>
          <p:nvPr>
            <p:ph type="body" sz="quarter" idx="32" hasCustomPrompt="1"/>
          </p:nvPr>
        </p:nvSpPr>
        <p:spPr>
          <a:xfrm>
            <a:off x="4169438" y="223413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3" name="Espace réservé du contenu 19">
            <a:extLst>
              <a:ext uri="{FF2B5EF4-FFF2-40B4-BE49-F238E27FC236}">
                <a16:creationId xmlns:a16="http://schemas.microsoft.com/office/drawing/2014/main" id="{BEE62335-5297-2F4D-939D-C239348A2C76}"/>
              </a:ext>
            </a:extLst>
          </p:cNvPr>
          <p:cNvSpPr>
            <a:spLocks noGrp="1"/>
          </p:cNvSpPr>
          <p:nvPr>
            <p:ph sz="quarter" idx="33"/>
          </p:nvPr>
        </p:nvSpPr>
        <p:spPr>
          <a:xfrm>
            <a:off x="4155991" y="2898472"/>
            <a:ext cx="3327915" cy="2710213"/>
          </a:xfrm>
          <a:prstGeom prst="rect">
            <a:avLst/>
          </a:prstGeom>
        </p:spPr>
        <p:txBody>
          <a:bodyPr>
            <a:noAutofit/>
          </a:bodyPr>
          <a:lstStyle>
            <a:lvl1pPr marL="0" indent="0">
              <a:lnSpc>
                <a:spcPct val="100000"/>
              </a:lnSpc>
              <a:spcAft>
                <a:spcPts val="601"/>
              </a:spcAft>
              <a:buFontTx/>
              <a:buNone/>
              <a:defRPr sz="1200"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4" name="object 14">
            <a:extLst>
              <a:ext uri="{FF2B5EF4-FFF2-40B4-BE49-F238E27FC236}">
                <a16:creationId xmlns:a16="http://schemas.microsoft.com/office/drawing/2014/main" id="{DF97E509-1259-E841-A9F3-E9721B6B61B5}"/>
              </a:ext>
            </a:extLst>
          </p:cNvPr>
          <p:cNvSpPr/>
          <p:nvPr/>
        </p:nvSpPr>
        <p:spPr>
          <a:xfrm>
            <a:off x="4236197" y="2765904"/>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25" name="Espace réservé du texte 12">
            <a:extLst>
              <a:ext uri="{FF2B5EF4-FFF2-40B4-BE49-F238E27FC236}">
                <a16:creationId xmlns:a16="http://schemas.microsoft.com/office/drawing/2014/main" id="{FA57D2A6-A8EE-A943-BB19-3DE972DD38C0}"/>
              </a:ext>
            </a:extLst>
          </p:cNvPr>
          <p:cNvSpPr>
            <a:spLocks noGrp="1"/>
          </p:cNvSpPr>
          <p:nvPr>
            <p:ph type="body" sz="quarter" idx="34" hasCustomPrompt="1"/>
          </p:nvPr>
        </p:nvSpPr>
        <p:spPr>
          <a:xfrm>
            <a:off x="8345284" y="2270236"/>
            <a:ext cx="2848234" cy="461647"/>
          </a:xfrm>
          <a:prstGeom prst="rect">
            <a:avLst/>
          </a:prstGeom>
        </p:spPr>
        <p:txBody>
          <a:bodyPr>
            <a:noAutofit/>
          </a:bodyPr>
          <a:lstStyle>
            <a:lvl1pPr marL="0" indent="0">
              <a:lnSpc>
                <a:spcPct val="100000"/>
              </a:lnSpc>
              <a:spcAft>
                <a:spcPts val="601"/>
              </a:spcAft>
              <a:buClr>
                <a:schemeClr val="bg1"/>
              </a:buClr>
              <a:buFontTx/>
              <a:buNone/>
              <a:defRPr sz="1050" b="0"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6" name="Espace réservé du texte 5">
            <a:extLst>
              <a:ext uri="{FF2B5EF4-FFF2-40B4-BE49-F238E27FC236}">
                <a16:creationId xmlns:a16="http://schemas.microsoft.com/office/drawing/2014/main" id="{82556760-5261-F14A-BCD2-12B325C54111}"/>
              </a:ext>
            </a:extLst>
          </p:cNvPr>
          <p:cNvSpPr>
            <a:spLocks noGrp="1"/>
          </p:cNvSpPr>
          <p:nvPr>
            <p:ph type="body" sz="quarter" idx="35" hasCustomPrompt="1"/>
          </p:nvPr>
        </p:nvSpPr>
        <p:spPr>
          <a:xfrm>
            <a:off x="7879050" y="2234131"/>
            <a:ext cx="569073" cy="424796"/>
          </a:xfrm>
          <a:prstGeom prst="rect">
            <a:avLst/>
          </a:prstGeom>
          <a:noFill/>
        </p:spPr>
        <p:txBody>
          <a:bodyPr wrap="square" rtlCol="0">
            <a:spAutoFit/>
          </a:bodyPr>
          <a:lstStyle>
            <a:lvl1pPr marL="0" indent="0">
              <a:buFontTx/>
              <a:buNone/>
              <a:defRPr kumimoji="0" lang="fr-FR" sz="2400" b="0" i="1" u="none" strike="noStrike" kern="0" cap="all" spc="-25" normalizeH="0" baseline="0" dirty="0" smtClean="0">
                <a:ln>
                  <a:noFill/>
                </a:ln>
                <a:solidFill>
                  <a:schemeClr val="accent1"/>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7" name="Espace réservé du contenu 19">
            <a:extLst>
              <a:ext uri="{FF2B5EF4-FFF2-40B4-BE49-F238E27FC236}">
                <a16:creationId xmlns:a16="http://schemas.microsoft.com/office/drawing/2014/main" id="{20029739-20C9-794F-B2EC-7946200CBDC1}"/>
              </a:ext>
            </a:extLst>
          </p:cNvPr>
          <p:cNvSpPr>
            <a:spLocks noGrp="1"/>
          </p:cNvSpPr>
          <p:nvPr>
            <p:ph sz="quarter" idx="36"/>
          </p:nvPr>
        </p:nvSpPr>
        <p:spPr>
          <a:xfrm>
            <a:off x="7865603" y="2898472"/>
            <a:ext cx="3327915" cy="2710213"/>
          </a:xfrm>
          <a:prstGeom prst="rect">
            <a:avLst/>
          </a:prstGeom>
        </p:spPr>
        <p:txBody>
          <a:bodyPr>
            <a:noAutofit/>
          </a:bodyPr>
          <a:lstStyle>
            <a:lvl1pPr marL="0" indent="0">
              <a:lnSpc>
                <a:spcPct val="100000"/>
              </a:lnSpc>
              <a:spcAft>
                <a:spcPts val="601"/>
              </a:spcAft>
              <a:buFontTx/>
              <a:buNone/>
              <a:defRPr sz="1200" b="0" i="0">
                <a:latin typeface="Lato" panose="020F0502020204030203" pitchFamily="34" charset="0"/>
                <a:ea typeface="Lato" panose="020F0502020204030203" pitchFamily="34" charset="0"/>
                <a:cs typeface="Lato" panose="020F0502020204030203" pitchFamily="34" charset="0"/>
              </a:defRPr>
            </a:lvl1pPr>
          </a:lstStyle>
          <a:p>
            <a:pPr lvl="0"/>
            <a:r>
              <a:rPr lang="fr-FR"/>
              <a:t>Cliquez pour modifier les styles du texte du masque</a:t>
            </a:r>
          </a:p>
        </p:txBody>
      </p:sp>
      <p:sp>
        <p:nvSpPr>
          <p:cNvPr id="28" name="object 14">
            <a:extLst>
              <a:ext uri="{FF2B5EF4-FFF2-40B4-BE49-F238E27FC236}">
                <a16:creationId xmlns:a16="http://schemas.microsoft.com/office/drawing/2014/main" id="{DF0079FF-0AA5-D347-9E2F-B98E5BBDD603}"/>
              </a:ext>
            </a:extLst>
          </p:cNvPr>
          <p:cNvSpPr/>
          <p:nvPr/>
        </p:nvSpPr>
        <p:spPr>
          <a:xfrm>
            <a:off x="7945809" y="2765904"/>
            <a:ext cx="3168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29" name="Espace réservé du texte 5">
            <a:extLst>
              <a:ext uri="{FF2B5EF4-FFF2-40B4-BE49-F238E27FC236}">
                <a16:creationId xmlns:a16="http://schemas.microsoft.com/office/drawing/2014/main" id="{8A22F879-535F-42E5-A79C-4EE9919C7541}"/>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7634147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1596268"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596268"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6444830" y="1871964"/>
            <a:ext cx="4859698" cy="1529408"/>
          </a:xfrm>
          <a:prstGeom prst="rect">
            <a:avLst/>
          </a:prstGeom>
        </p:spPr>
        <p:txBody>
          <a:bodyPr>
            <a:normAutofit/>
          </a:bodyPr>
          <a:lstStyle>
            <a:lvl1pPr marL="0" indent="0">
              <a:lnSpc>
                <a:spcPts val="2320"/>
              </a:lnSpc>
              <a:buFontTx/>
              <a:buNone/>
              <a:defRPr sz="160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5" name="Espace réservé du texte 12">
            <a:extLst>
              <a:ext uri="{FF2B5EF4-FFF2-40B4-BE49-F238E27FC236}">
                <a16:creationId xmlns:a16="http://schemas.microsoft.com/office/drawing/2014/main" id="{F0FC8CBB-B423-CE46-90FC-F475AD0E9C85}"/>
              </a:ext>
            </a:extLst>
          </p:cNvPr>
          <p:cNvSpPr>
            <a:spLocks noGrp="1"/>
          </p:cNvSpPr>
          <p:nvPr>
            <p:ph type="body" sz="quarter" idx="18" hasCustomPrompt="1"/>
          </p:nvPr>
        </p:nvSpPr>
        <p:spPr>
          <a:xfrm>
            <a:off x="7341280" y="3474363"/>
            <a:ext cx="3963250" cy="884610"/>
          </a:xfrm>
          <a:prstGeom prst="rect">
            <a:avLst/>
          </a:prstGeom>
        </p:spPr>
        <p:txBody>
          <a:bodyPr anchor="ctr">
            <a:noAutofit/>
          </a:bodyPr>
          <a:lstStyle>
            <a:lvl1pPr marL="0" indent="0">
              <a:lnSpc>
                <a:spcPct val="100000"/>
              </a:lnSpc>
              <a:buClr>
                <a:schemeClr val="bg1"/>
              </a:buClr>
              <a:buNone/>
              <a:defRPr sz="1401" b="0" i="0" cap="none" baseline="0">
                <a:ln>
                  <a:noFill/>
                </a:ln>
                <a:solidFill>
                  <a:schemeClr val="tx1"/>
                </a:solidFill>
                <a:latin typeface="+mn-lt"/>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du texte 5">
            <a:extLst>
              <a:ext uri="{FF2B5EF4-FFF2-40B4-BE49-F238E27FC236}">
                <a16:creationId xmlns:a16="http://schemas.microsoft.com/office/drawing/2014/main" id="{AFF9F956-BDFF-3F4A-9B4B-88C335A70668}"/>
              </a:ext>
            </a:extLst>
          </p:cNvPr>
          <p:cNvSpPr>
            <a:spLocks noGrp="1"/>
          </p:cNvSpPr>
          <p:nvPr>
            <p:ph type="body" sz="quarter" idx="22" hasCustomPrompt="1"/>
          </p:nvPr>
        </p:nvSpPr>
        <p:spPr>
          <a:xfrm>
            <a:off x="6444829" y="3617711"/>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2" name="Espace réservé du texte 12">
            <a:extLst>
              <a:ext uri="{FF2B5EF4-FFF2-40B4-BE49-F238E27FC236}">
                <a16:creationId xmlns:a16="http://schemas.microsoft.com/office/drawing/2014/main" id="{E62B0BE7-C3B9-274F-B132-518353A9E0BE}"/>
              </a:ext>
            </a:extLst>
          </p:cNvPr>
          <p:cNvSpPr>
            <a:spLocks noGrp="1"/>
          </p:cNvSpPr>
          <p:nvPr>
            <p:ph type="body" sz="quarter" idx="23" hasCustomPrompt="1"/>
          </p:nvPr>
        </p:nvSpPr>
        <p:spPr>
          <a:xfrm>
            <a:off x="7341280" y="4375316"/>
            <a:ext cx="3963250" cy="884610"/>
          </a:xfrm>
          <a:prstGeom prst="rect">
            <a:avLst/>
          </a:prstGeom>
        </p:spPr>
        <p:txBody>
          <a:bodyPr anchor="ctr">
            <a:noAutofit/>
          </a:bodyPr>
          <a:lstStyle>
            <a:lvl1pPr marL="0" indent="0">
              <a:lnSpc>
                <a:spcPct val="100000"/>
              </a:lnSpc>
              <a:buClr>
                <a:schemeClr val="bg1"/>
              </a:buClr>
              <a:buNone/>
              <a:defRPr sz="1401" b="0" i="0" cap="none" baseline="0">
                <a:ln>
                  <a:noFill/>
                </a:ln>
                <a:solidFill>
                  <a:schemeClr val="tx1"/>
                </a:solidFill>
                <a:latin typeface="+mn-lt"/>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AB66F44B-9115-964D-A0DD-A0365A50B329}"/>
              </a:ext>
            </a:extLst>
          </p:cNvPr>
          <p:cNvSpPr>
            <a:spLocks noGrp="1"/>
          </p:cNvSpPr>
          <p:nvPr>
            <p:ph type="body" sz="quarter" idx="24" hasCustomPrompt="1"/>
          </p:nvPr>
        </p:nvSpPr>
        <p:spPr>
          <a:xfrm>
            <a:off x="6444829" y="4514182"/>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4" name="Espace réservé du texte 12">
            <a:extLst>
              <a:ext uri="{FF2B5EF4-FFF2-40B4-BE49-F238E27FC236}">
                <a16:creationId xmlns:a16="http://schemas.microsoft.com/office/drawing/2014/main" id="{2662639D-4073-7246-A250-6241B9EE0351}"/>
              </a:ext>
            </a:extLst>
          </p:cNvPr>
          <p:cNvSpPr>
            <a:spLocks noGrp="1"/>
          </p:cNvSpPr>
          <p:nvPr>
            <p:ph type="body" sz="quarter" idx="25" hasCustomPrompt="1"/>
          </p:nvPr>
        </p:nvSpPr>
        <p:spPr>
          <a:xfrm>
            <a:off x="7341280" y="5249375"/>
            <a:ext cx="3963250" cy="884610"/>
          </a:xfrm>
          <a:prstGeom prst="rect">
            <a:avLst/>
          </a:prstGeom>
        </p:spPr>
        <p:txBody>
          <a:bodyPr anchor="ctr">
            <a:noAutofit/>
          </a:bodyPr>
          <a:lstStyle>
            <a:lvl1pPr marL="0" indent="0">
              <a:lnSpc>
                <a:spcPct val="100000"/>
              </a:lnSpc>
              <a:buClr>
                <a:schemeClr val="bg1"/>
              </a:buClr>
              <a:buNone/>
              <a:defRPr sz="1401" b="0" i="0" cap="none" baseline="0">
                <a:ln>
                  <a:noFill/>
                </a:ln>
                <a:solidFill>
                  <a:schemeClr val="tx1"/>
                </a:solidFill>
                <a:latin typeface="+mn-lt"/>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5" name="Espace réservé du texte 5">
            <a:extLst>
              <a:ext uri="{FF2B5EF4-FFF2-40B4-BE49-F238E27FC236}">
                <a16:creationId xmlns:a16="http://schemas.microsoft.com/office/drawing/2014/main" id="{7E2718F6-0A7A-794E-83A9-97889D12147E}"/>
              </a:ext>
            </a:extLst>
          </p:cNvPr>
          <p:cNvSpPr>
            <a:spLocks noGrp="1"/>
          </p:cNvSpPr>
          <p:nvPr>
            <p:ph type="body" sz="quarter" idx="26" hasCustomPrompt="1"/>
          </p:nvPr>
        </p:nvSpPr>
        <p:spPr>
          <a:xfrm>
            <a:off x="6444829" y="5410653"/>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1871964"/>
            <a:ext cx="6096000" cy="4986036"/>
          </a:xfrm>
          <a:prstGeom prst="rect">
            <a:avLst/>
          </a:prstGeom>
        </p:spPr>
        <p:txBody>
          <a:bodyPr/>
          <a:lstStyle/>
          <a:p>
            <a:r>
              <a:rPr lang="fr-FR"/>
              <a:t>Cliquez sur l'icône pour ajouter une image</a:t>
            </a:r>
          </a:p>
        </p:txBody>
      </p:sp>
      <p:sp>
        <p:nvSpPr>
          <p:cNvPr id="38" name="object 14">
            <a:extLst>
              <a:ext uri="{FF2B5EF4-FFF2-40B4-BE49-F238E27FC236}">
                <a16:creationId xmlns:a16="http://schemas.microsoft.com/office/drawing/2014/main" id="{0D7FF713-79A4-1745-9AC1-B7149052E988}"/>
              </a:ext>
            </a:extLst>
          </p:cNvPr>
          <p:cNvSpPr/>
          <p:nvPr/>
        </p:nvSpPr>
        <p:spPr>
          <a:xfrm>
            <a:off x="6548390" y="3410529"/>
            <a:ext cx="4756140" cy="54981"/>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9" name="object 14">
            <a:extLst>
              <a:ext uri="{FF2B5EF4-FFF2-40B4-BE49-F238E27FC236}">
                <a16:creationId xmlns:a16="http://schemas.microsoft.com/office/drawing/2014/main" id="{34329DB1-A333-9246-890A-A732683C8D5F}"/>
              </a:ext>
            </a:extLst>
          </p:cNvPr>
          <p:cNvSpPr/>
          <p:nvPr/>
        </p:nvSpPr>
        <p:spPr>
          <a:xfrm>
            <a:off x="6548390" y="4374863"/>
            <a:ext cx="4756138" cy="54981"/>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0" name="object 14">
            <a:extLst>
              <a:ext uri="{FF2B5EF4-FFF2-40B4-BE49-F238E27FC236}">
                <a16:creationId xmlns:a16="http://schemas.microsoft.com/office/drawing/2014/main" id="{BF16B5C4-21FE-504F-A021-E976BD12ECF0}"/>
              </a:ext>
            </a:extLst>
          </p:cNvPr>
          <p:cNvSpPr/>
          <p:nvPr/>
        </p:nvSpPr>
        <p:spPr>
          <a:xfrm>
            <a:off x="6548390" y="5268108"/>
            <a:ext cx="4756138" cy="54982"/>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1" name="object 14">
            <a:extLst>
              <a:ext uri="{FF2B5EF4-FFF2-40B4-BE49-F238E27FC236}">
                <a16:creationId xmlns:a16="http://schemas.microsoft.com/office/drawing/2014/main" id="{0CB7E804-64F6-9A49-A672-B1E4339217FD}"/>
              </a:ext>
            </a:extLst>
          </p:cNvPr>
          <p:cNvSpPr/>
          <p:nvPr/>
        </p:nvSpPr>
        <p:spPr>
          <a:xfrm>
            <a:off x="6548390" y="6129018"/>
            <a:ext cx="4756140" cy="54982"/>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18"/>
            <a:ext cx="4114800" cy="155812"/>
          </a:xfrm>
          <a:prstGeom prst="rect">
            <a:avLst/>
          </a:prstGeom>
        </p:spPr>
        <p:txBody>
          <a:bodyPr vert="horz" wrap="square" lIns="0" tIns="9525" rIns="0" bIns="0" rtlCol="0">
            <a:spAutoFit/>
          </a:bodyPr>
          <a:lstStyle>
            <a:lvl1pPr algn="r">
              <a:defRPr kumimoji="0" lang="fr-FR" sz="950" b="0" i="0" u="none" strike="noStrike" cap="none" spc="95"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21" name="Espace réservé du texte 5">
            <a:extLst>
              <a:ext uri="{FF2B5EF4-FFF2-40B4-BE49-F238E27FC236}">
                <a16:creationId xmlns:a16="http://schemas.microsoft.com/office/drawing/2014/main" id="{0AB1AF20-C8AA-4884-9BE3-22C64A3C8B48}"/>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12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6" name="Espace réservé du texte 5">
            <a:extLst>
              <a:ext uri="{FF2B5EF4-FFF2-40B4-BE49-F238E27FC236}">
                <a16:creationId xmlns:a16="http://schemas.microsoft.com/office/drawing/2014/main" id="{C92220B9-6120-4388-B177-2E2AB32F340D}"/>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8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1788166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1596268"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596268"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1871964"/>
            <a:ext cx="6096000" cy="4986036"/>
          </a:xfrm>
          <a:prstGeom prst="rect">
            <a:avLst/>
          </a:prstGeom>
        </p:spPr>
        <p:txBody>
          <a:bodyPr/>
          <a:lstStyle/>
          <a:p>
            <a:r>
              <a:rPr lang="fr-FR"/>
              <a:t>Cliquez sur l'icône pour ajouter une image</a:t>
            </a:r>
          </a:p>
        </p:txBody>
      </p:sp>
      <p:sp>
        <p:nvSpPr>
          <p:cNvPr id="37" name="object 14">
            <a:extLst>
              <a:ext uri="{FF2B5EF4-FFF2-40B4-BE49-F238E27FC236}">
                <a16:creationId xmlns:a16="http://schemas.microsoft.com/office/drawing/2014/main" id="{40F1B8A8-2C32-B64C-B5E1-6B45C8D36EAB}"/>
              </a:ext>
            </a:extLst>
          </p:cNvPr>
          <p:cNvSpPr/>
          <p:nvPr/>
        </p:nvSpPr>
        <p:spPr>
          <a:xfrm>
            <a:off x="6292893" y="7747163"/>
            <a:ext cx="7632700" cy="0"/>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18"/>
            <a:ext cx="4114800" cy="155812"/>
          </a:xfrm>
          <a:prstGeom prst="rect">
            <a:avLst/>
          </a:prstGeom>
        </p:spPr>
        <p:txBody>
          <a:bodyPr vert="horz" wrap="square" lIns="0" tIns="9525" rIns="0" bIns="0" rtlCol="0">
            <a:spAutoFit/>
          </a:bodyPr>
          <a:lstStyle>
            <a:lvl1pPr algn="r">
              <a:defRPr kumimoji="0" lang="fr-FR" sz="950" b="0" i="0" u="none" strike="noStrike" cap="none" spc="95"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15" name="Espace réservé du texte 5">
            <a:extLst>
              <a:ext uri="{FF2B5EF4-FFF2-40B4-BE49-F238E27FC236}">
                <a16:creationId xmlns:a16="http://schemas.microsoft.com/office/drawing/2014/main" id="{C325EB85-1F1A-405D-8CCC-D5FD43CF7116}"/>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12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16" name="Espace réservé du texte 5">
            <a:extLst>
              <a:ext uri="{FF2B5EF4-FFF2-40B4-BE49-F238E27FC236}">
                <a16:creationId xmlns:a16="http://schemas.microsoft.com/office/drawing/2014/main" id="{A353969A-0383-46C5-9FFB-27A14524FD6A}"/>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8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3002245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12660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2660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500788" y="1871964"/>
            <a:ext cx="5595214" cy="2026912"/>
          </a:xfrm>
          <a:prstGeom prst="rect">
            <a:avLst/>
          </a:prstGeom>
        </p:spPr>
        <p:txBody>
          <a:bodyPr>
            <a:normAutofit/>
          </a:bodyPr>
          <a:lstStyle>
            <a:lvl1pPr marL="0" indent="0">
              <a:lnSpc>
                <a:spcPts val="2320"/>
              </a:lnSpc>
              <a:buFontTx/>
              <a:buNone/>
              <a:defRPr sz="160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3" name="Espace réservé du texte 12">
            <a:extLst>
              <a:ext uri="{FF2B5EF4-FFF2-40B4-BE49-F238E27FC236}">
                <a16:creationId xmlns:a16="http://schemas.microsoft.com/office/drawing/2014/main" id="{F17D6F69-6ACA-4D48-8C4A-9ED3846E4C5A}"/>
              </a:ext>
            </a:extLst>
          </p:cNvPr>
          <p:cNvSpPr>
            <a:spLocks noGrp="1"/>
          </p:cNvSpPr>
          <p:nvPr>
            <p:ph type="body" sz="quarter" idx="17" hasCustomPrompt="1"/>
          </p:nvPr>
        </p:nvSpPr>
        <p:spPr>
          <a:xfrm>
            <a:off x="6556447" y="1894554"/>
            <a:ext cx="5215202" cy="767187"/>
          </a:xfrm>
          <a:prstGeom prst="rect">
            <a:avLst/>
          </a:prstGeom>
        </p:spPr>
        <p:txBody>
          <a:bodyPr>
            <a:noAutofit/>
          </a:bodyPr>
          <a:lstStyle>
            <a:lvl1pPr>
              <a:lnSpc>
                <a:spcPts val="2460"/>
              </a:lnSpc>
              <a:buClr>
                <a:schemeClr val="bg1"/>
              </a:buClr>
              <a:defRPr sz="2000" b="1"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35" name="Espace réservé du texte 12">
            <a:extLst>
              <a:ext uri="{FF2B5EF4-FFF2-40B4-BE49-F238E27FC236}">
                <a16:creationId xmlns:a16="http://schemas.microsoft.com/office/drawing/2014/main" id="{F0FC8CBB-B423-CE46-90FC-F475AD0E9C85}"/>
              </a:ext>
            </a:extLst>
          </p:cNvPr>
          <p:cNvSpPr>
            <a:spLocks noGrp="1"/>
          </p:cNvSpPr>
          <p:nvPr>
            <p:ph type="body" sz="quarter" idx="18" hasCustomPrompt="1"/>
          </p:nvPr>
        </p:nvSpPr>
        <p:spPr>
          <a:xfrm>
            <a:off x="7668539" y="2742842"/>
            <a:ext cx="4066263" cy="884610"/>
          </a:xfrm>
          <a:prstGeom prst="rect">
            <a:avLst/>
          </a:prstGeom>
        </p:spPr>
        <p:txBody>
          <a:bodyPr anchor="ctr">
            <a:noAutofit/>
          </a:bodyPr>
          <a:lstStyle>
            <a:lvl1pPr marL="0" indent="0">
              <a:lnSpc>
                <a:spcPct val="100000"/>
              </a:lnSpc>
              <a:buClr>
                <a:schemeClr val="bg1"/>
              </a:buClr>
              <a:buNone/>
              <a:defRPr sz="1401" b="1"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du texte 5">
            <a:extLst>
              <a:ext uri="{FF2B5EF4-FFF2-40B4-BE49-F238E27FC236}">
                <a16:creationId xmlns:a16="http://schemas.microsoft.com/office/drawing/2014/main" id="{AFF9F956-BDFF-3F4A-9B4B-88C335A70668}"/>
              </a:ext>
            </a:extLst>
          </p:cNvPr>
          <p:cNvSpPr>
            <a:spLocks noGrp="1"/>
          </p:cNvSpPr>
          <p:nvPr>
            <p:ph type="body" sz="quarter" idx="22" hasCustomPrompt="1"/>
          </p:nvPr>
        </p:nvSpPr>
        <p:spPr>
          <a:xfrm>
            <a:off x="6772088" y="2886190"/>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2" name="Espace réservé du texte 12">
            <a:extLst>
              <a:ext uri="{FF2B5EF4-FFF2-40B4-BE49-F238E27FC236}">
                <a16:creationId xmlns:a16="http://schemas.microsoft.com/office/drawing/2014/main" id="{E62B0BE7-C3B9-274F-B132-518353A9E0BE}"/>
              </a:ext>
            </a:extLst>
          </p:cNvPr>
          <p:cNvSpPr>
            <a:spLocks noGrp="1"/>
          </p:cNvSpPr>
          <p:nvPr>
            <p:ph type="body" sz="quarter" idx="23" hasCustomPrompt="1"/>
          </p:nvPr>
        </p:nvSpPr>
        <p:spPr>
          <a:xfrm>
            <a:off x="7668539" y="3643795"/>
            <a:ext cx="4066263" cy="884610"/>
          </a:xfrm>
          <a:prstGeom prst="rect">
            <a:avLst/>
          </a:prstGeom>
        </p:spPr>
        <p:txBody>
          <a:bodyPr anchor="ctr">
            <a:noAutofit/>
          </a:bodyPr>
          <a:lstStyle>
            <a:lvl1pPr marL="0" indent="0">
              <a:lnSpc>
                <a:spcPct val="100000"/>
              </a:lnSpc>
              <a:buClr>
                <a:schemeClr val="bg1"/>
              </a:buClr>
              <a:buNone/>
              <a:defRPr sz="1401" b="1"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AB66F44B-9115-964D-A0DD-A0365A50B329}"/>
              </a:ext>
            </a:extLst>
          </p:cNvPr>
          <p:cNvSpPr>
            <a:spLocks noGrp="1"/>
          </p:cNvSpPr>
          <p:nvPr>
            <p:ph type="body" sz="quarter" idx="24" hasCustomPrompt="1"/>
          </p:nvPr>
        </p:nvSpPr>
        <p:spPr>
          <a:xfrm>
            <a:off x="6772088" y="3782661"/>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4" name="Espace réservé du texte 12">
            <a:extLst>
              <a:ext uri="{FF2B5EF4-FFF2-40B4-BE49-F238E27FC236}">
                <a16:creationId xmlns:a16="http://schemas.microsoft.com/office/drawing/2014/main" id="{2662639D-4073-7246-A250-6241B9EE0351}"/>
              </a:ext>
            </a:extLst>
          </p:cNvPr>
          <p:cNvSpPr>
            <a:spLocks noGrp="1"/>
          </p:cNvSpPr>
          <p:nvPr>
            <p:ph type="body" sz="quarter" idx="25" hasCustomPrompt="1"/>
          </p:nvPr>
        </p:nvSpPr>
        <p:spPr>
          <a:xfrm>
            <a:off x="7668539" y="4517854"/>
            <a:ext cx="4066263" cy="884610"/>
          </a:xfrm>
          <a:prstGeom prst="rect">
            <a:avLst/>
          </a:prstGeom>
        </p:spPr>
        <p:txBody>
          <a:bodyPr anchor="ctr">
            <a:noAutofit/>
          </a:bodyPr>
          <a:lstStyle>
            <a:lvl1pPr marL="0" indent="0">
              <a:lnSpc>
                <a:spcPct val="100000"/>
              </a:lnSpc>
              <a:buClr>
                <a:schemeClr val="bg1"/>
              </a:buClr>
              <a:buNone/>
              <a:defRPr sz="1401" b="1" i="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5" name="Espace réservé du texte 5">
            <a:extLst>
              <a:ext uri="{FF2B5EF4-FFF2-40B4-BE49-F238E27FC236}">
                <a16:creationId xmlns:a16="http://schemas.microsoft.com/office/drawing/2014/main" id="{7E2718F6-0A7A-794E-83A9-97889D12147E}"/>
              </a:ext>
            </a:extLst>
          </p:cNvPr>
          <p:cNvSpPr>
            <a:spLocks noGrp="1"/>
          </p:cNvSpPr>
          <p:nvPr>
            <p:ph type="body" sz="quarter" idx="26" hasCustomPrompt="1"/>
          </p:nvPr>
        </p:nvSpPr>
        <p:spPr>
          <a:xfrm>
            <a:off x="6772088" y="4679132"/>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26" name="Espace réservé du texte 12">
            <a:extLst>
              <a:ext uri="{FF2B5EF4-FFF2-40B4-BE49-F238E27FC236}">
                <a16:creationId xmlns:a16="http://schemas.microsoft.com/office/drawing/2014/main" id="{242E2301-0E6E-7643-BC23-B61EA3D65CFC}"/>
              </a:ext>
            </a:extLst>
          </p:cNvPr>
          <p:cNvSpPr>
            <a:spLocks noGrp="1"/>
          </p:cNvSpPr>
          <p:nvPr>
            <p:ph type="body" sz="quarter" idx="27" hasCustomPrompt="1"/>
          </p:nvPr>
        </p:nvSpPr>
        <p:spPr>
          <a:xfrm>
            <a:off x="7668539" y="5405360"/>
            <a:ext cx="4066263" cy="884610"/>
          </a:xfrm>
          <a:prstGeom prst="rect">
            <a:avLst/>
          </a:prstGeom>
        </p:spPr>
        <p:txBody>
          <a:bodyPr anchor="ctr">
            <a:noAutofit/>
          </a:bodyPr>
          <a:lstStyle>
            <a:lvl1pPr marL="0" indent="0">
              <a:lnSpc>
                <a:spcPct val="100000"/>
              </a:lnSpc>
              <a:buClr>
                <a:schemeClr val="bg1"/>
              </a:buClr>
              <a:buNone/>
              <a:defRPr sz="1401" b="1" i="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27" name="Espace réservé du texte 5">
            <a:extLst>
              <a:ext uri="{FF2B5EF4-FFF2-40B4-BE49-F238E27FC236}">
                <a16:creationId xmlns:a16="http://schemas.microsoft.com/office/drawing/2014/main" id="{94C11026-A6BA-8D4E-AC37-64AC0AF7098C}"/>
              </a:ext>
            </a:extLst>
          </p:cNvPr>
          <p:cNvSpPr>
            <a:spLocks noGrp="1"/>
          </p:cNvSpPr>
          <p:nvPr>
            <p:ph type="body" sz="quarter" idx="28" hasCustomPrompt="1"/>
          </p:nvPr>
        </p:nvSpPr>
        <p:spPr>
          <a:xfrm>
            <a:off x="6772088" y="5575602"/>
            <a:ext cx="896450" cy="590996"/>
          </a:xfrm>
          <a:prstGeom prst="rect">
            <a:avLst/>
          </a:prstGeom>
          <a:noFill/>
        </p:spPr>
        <p:txBody>
          <a:bodyPr wrap="square" rtlCol="0">
            <a:spAutoFit/>
          </a:bodyPr>
          <a:lstStyle>
            <a:lvl1pPr marL="0" indent="0">
              <a:buFontTx/>
              <a:buNone/>
              <a:defRPr kumimoji="0" lang="fr-FR" sz="36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4127500"/>
            <a:ext cx="6096000" cy="2730500"/>
          </a:xfrm>
          <a:prstGeom prst="rect">
            <a:avLst/>
          </a:prstGeom>
        </p:spPr>
        <p:txBody>
          <a:bodyPr/>
          <a:lstStyle/>
          <a:p>
            <a:r>
              <a:rPr lang="fr-FR"/>
              <a:t>Cliquez sur l'icône pour ajouter une image</a:t>
            </a:r>
          </a:p>
        </p:txBody>
      </p:sp>
      <p:sp>
        <p:nvSpPr>
          <p:cNvPr id="38" name="object 14">
            <a:extLst>
              <a:ext uri="{FF2B5EF4-FFF2-40B4-BE49-F238E27FC236}">
                <a16:creationId xmlns:a16="http://schemas.microsoft.com/office/drawing/2014/main" id="{0D7FF713-79A4-1745-9AC1-B7149052E988}"/>
              </a:ext>
            </a:extLst>
          </p:cNvPr>
          <p:cNvSpPr/>
          <p:nvPr/>
        </p:nvSpPr>
        <p:spPr>
          <a:xfrm>
            <a:off x="6875648" y="2687493"/>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9" name="object 14">
            <a:extLst>
              <a:ext uri="{FF2B5EF4-FFF2-40B4-BE49-F238E27FC236}">
                <a16:creationId xmlns:a16="http://schemas.microsoft.com/office/drawing/2014/main" id="{34329DB1-A333-9246-890A-A732683C8D5F}"/>
              </a:ext>
            </a:extLst>
          </p:cNvPr>
          <p:cNvSpPr/>
          <p:nvPr/>
        </p:nvSpPr>
        <p:spPr>
          <a:xfrm>
            <a:off x="6875648" y="3651826"/>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0" name="object 14">
            <a:extLst>
              <a:ext uri="{FF2B5EF4-FFF2-40B4-BE49-F238E27FC236}">
                <a16:creationId xmlns:a16="http://schemas.microsoft.com/office/drawing/2014/main" id="{BF16B5C4-21FE-504F-A021-E976BD12ECF0}"/>
              </a:ext>
            </a:extLst>
          </p:cNvPr>
          <p:cNvSpPr/>
          <p:nvPr/>
        </p:nvSpPr>
        <p:spPr>
          <a:xfrm>
            <a:off x="6875648" y="4524662"/>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1" name="object 14">
            <a:extLst>
              <a:ext uri="{FF2B5EF4-FFF2-40B4-BE49-F238E27FC236}">
                <a16:creationId xmlns:a16="http://schemas.microsoft.com/office/drawing/2014/main" id="{0CB7E804-64F6-9A49-A672-B1E4339217FD}"/>
              </a:ext>
            </a:extLst>
          </p:cNvPr>
          <p:cNvSpPr/>
          <p:nvPr/>
        </p:nvSpPr>
        <p:spPr>
          <a:xfrm>
            <a:off x="6875648" y="5397498"/>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2" name="object 14">
            <a:extLst>
              <a:ext uri="{FF2B5EF4-FFF2-40B4-BE49-F238E27FC236}">
                <a16:creationId xmlns:a16="http://schemas.microsoft.com/office/drawing/2014/main" id="{BF23BF80-3A6A-F74E-8C72-8E83EDA1125F}"/>
              </a:ext>
            </a:extLst>
          </p:cNvPr>
          <p:cNvSpPr/>
          <p:nvPr/>
        </p:nvSpPr>
        <p:spPr>
          <a:xfrm>
            <a:off x="6875648" y="6270335"/>
            <a:ext cx="4896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18"/>
            <a:ext cx="4114800" cy="155812"/>
          </a:xfrm>
          <a:prstGeom prst="rect">
            <a:avLst/>
          </a:prstGeom>
        </p:spPr>
        <p:txBody>
          <a:bodyPr vert="horz" wrap="square" lIns="0" tIns="9525" rIns="0" bIns="0" rtlCol="0">
            <a:spAutoFit/>
          </a:bodyPr>
          <a:lstStyle>
            <a:lvl1pPr algn="r">
              <a:defRPr kumimoji="0" lang="fr-FR" sz="950" b="0" i="0" u="none" strike="noStrike" cap="none" spc="95"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30" name="Espace réservé du texte 5">
            <a:extLst>
              <a:ext uri="{FF2B5EF4-FFF2-40B4-BE49-F238E27FC236}">
                <a16:creationId xmlns:a16="http://schemas.microsoft.com/office/drawing/2014/main" id="{FD309462-5B34-4592-9D1F-061E7FF812EA}"/>
              </a:ext>
            </a:extLst>
          </p:cNvPr>
          <p:cNvSpPr>
            <a:spLocks noGrp="1"/>
          </p:cNvSpPr>
          <p:nvPr>
            <p:ph type="body" sz="quarter" idx="30" hasCustomPrompt="1"/>
          </p:nvPr>
        </p:nvSpPr>
        <p:spPr>
          <a:xfrm>
            <a:off x="500788" y="5608683"/>
            <a:ext cx="5595214" cy="497126"/>
          </a:xfrm>
        </p:spPr>
        <p:txBody>
          <a:bodyPr anchor="b">
            <a:noAutofit/>
          </a:bodyPr>
          <a:lstStyle>
            <a:lvl1pPr marL="0" indent="0">
              <a:buFontTx/>
              <a:buNone/>
              <a:defRPr lang="fr-FR" sz="12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31" name="Espace réservé du texte 5">
            <a:extLst>
              <a:ext uri="{FF2B5EF4-FFF2-40B4-BE49-F238E27FC236}">
                <a16:creationId xmlns:a16="http://schemas.microsoft.com/office/drawing/2014/main" id="{E456E958-EDCA-41AF-8A22-20A60AC4E3E1}"/>
              </a:ext>
            </a:extLst>
          </p:cNvPr>
          <p:cNvSpPr>
            <a:spLocks noGrp="1"/>
          </p:cNvSpPr>
          <p:nvPr>
            <p:ph type="body" sz="quarter" idx="31" hasCustomPrompt="1"/>
          </p:nvPr>
        </p:nvSpPr>
        <p:spPr>
          <a:xfrm>
            <a:off x="500788" y="6105809"/>
            <a:ext cx="5595214" cy="374556"/>
          </a:xfrm>
        </p:spPr>
        <p:txBody>
          <a:bodyPr anchor="b"/>
          <a:lstStyle>
            <a:lvl1pPr marL="0" indent="0">
              <a:buFontTx/>
              <a:buNone/>
              <a:defRPr lang="fr-FR" sz="8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2419801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photo gauche + TEXTE DROI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12660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9" y="1175009"/>
            <a:ext cx="112660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0" name="Espace réservé du texte 9">
            <a:extLst>
              <a:ext uri="{FF2B5EF4-FFF2-40B4-BE49-F238E27FC236}">
                <a16:creationId xmlns:a16="http://schemas.microsoft.com/office/drawing/2014/main" id="{8A555E5B-C17A-9746-8B4A-3F454AD77989}"/>
              </a:ext>
            </a:extLst>
          </p:cNvPr>
          <p:cNvSpPr>
            <a:spLocks noGrp="1"/>
          </p:cNvSpPr>
          <p:nvPr>
            <p:ph type="body" sz="quarter" idx="16"/>
          </p:nvPr>
        </p:nvSpPr>
        <p:spPr>
          <a:xfrm>
            <a:off x="500788" y="1871964"/>
            <a:ext cx="5595214" cy="2026912"/>
          </a:xfrm>
          <a:prstGeom prst="rect">
            <a:avLst/>
          </a:prstGeom>
        </p:spPr>
        <p:txBody>
          <a:bodyPr>
            <a:normAutofit/>
          </a:bodyPr>
          <a:lstStyle>
            <a:lvl1pPr marL="0" indent="0">
              <a:lnSpc>
                <a:spcPts val="2320"/>
              </a:lnSpc>
              <a:buFontTx/>
              <a:buNone/>
              <a:defRPr sz="1600" b="0" i="0">
                <a:latin typeface="Lato Light" panose="020F0502020204030203" pitchFamily="34" charset="0"/>
                <a:ea typeface="Lato Light" panose="020F0502020204030203" pitchFamily="34" charset="0"/>
                <a:cs typeface="Lato Light"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4" name="Espace réservé pour une image  13">
            <a:extLst>
              <a:ext uri="{FF2B5EF4-FFF2-40B4-BE49-F238E27FC236}">
                <a16:creationId xmlns:a16="http://schemas.microsoft.com/office/drawing/2014/main" id="{0871D380-274A-8B43-AEFB-6DAE98103E0D}"/>
              </a:ext>
            </a:extLst>
          </p:cNvPr>
          <p:cNvSpPr>
            <a:spLocks noGrp="1"/>
          </p:cNvSpPr>
          <p:nvPr>
            <p:ph type="pic" sz="quarter" idx="29"/>
          </p:nvPr>
        </p:nvSpPr>
        <p:spPr>
          <a:xfrm>
            <a:off x="0" y="4127500"/>
            <a:ext cx="6096000" cy="2730500"/>
          </a:xfrm>
          <a:prstGeom prst="rect">
            <a:avLst/>
          </a:prstGeom>
        </p:spPr>
        <p:txBody>
          <a:bodyPr/>
          <a:lstStyle/>
          <a:p>
            <a:r>
              <a:rPr lang="fr-FR"/>
              <a:t>Cliquez sur l'icône pour ajouter une image</a:t>
            </a:r>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9" name="Espace réservé du pied de page 4">
            <a:extLst>
              <a:ext uri="{FF2B5EF4-FFF2-40B4-BE49-F238E27FC236}">
                <a16:creationId xmlns:a16="http://schemas.microsoft.com/office/drawing/2014/main" id="{4AB819AB-8889-1C44-92E2-55D71790437E}"/>
              </a:ext>
            </a:extLst>
          </p:cNvPr>
          <p:cNvSpPr>
            <a:spLocks noGrp="1"/>
          </p:cNvSpPr>
          <p:nvPr>
            <p:ph type="ftr" sz="quarter" idx="3"/>
          </p:nvPr>
        </p:nvSpPr>
        <p:spPr>
          <a:xfrm>
            <a:off x="7089603" y="6433318"/>
            <a:ext cx="4114800" cy="155812"/>
          </a:xfrm>
          <a:prstGeom prst="rect">
            <a:avLst/>
          </a:prstGeom>
        </p:spPr>
        <p:txBody>
          <a:bodyPr vert="horz" wrap="square" lIns="0" tIns="9525" rIns="0" bIns="0" rtlCol="0">
            <a:spAutoFit/>
          </a:bodyPr>
          <a:lstStyle>
            <a:lvl1pPr algn="r">
              <a:defRPr kumimoji="0" lang="fr-FR" sz="950" b="0" i="0" u="none" strike="noStrike" cap="none" spc="95"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30" name="Espace réservé du texte 12">
            <a:extLst>
              <a:ext uri="{FF2B5EF4-FFF2-40B4-BE49-F238E27FC236}">
                <a16:creationId xmlns:a16="http://schemas.microsoft.com/office/drawing/2014/main" id="{F81D7988-76EF-485E-9532-E16DA0344372}"/>
              </a:ext>
            </a:extLst>
          </p:cNvPr>
          <p:cNvSpPr>
            <a:spLocks noGrp="1"/>
          </p:cNvSpPr>
          <p:nvPr>
            <p:ph type="body" sz="quarter" idx="17" hasCustomPrompt="1"/>
          </p:nvPr>
        </p:nvSpPr>
        <p:spPr>
          <a:xfrm>
            <a:off x="6404047" y="1778683"/>
            <a:ext cx="5508591" cy="767187"/>
          </a:xfrm>
          <a:prstGeom prst="rect">
            <a:avLst/>
          </a:prstGeom>
        </p:spPr>
        <p:txBody>
          <a:bodyPr>
            <a:noAutofit/>
          </a:bodyPr>
          <a:lstStyle>
            <a:lvl1pPr>
              <a:lnSpc>
                <a:spcPts val="2460"/>
              </a:lnSpc>
              <a:buClr>
                <a:schemeClr val="bg1"/>
              </a:buClr>
              <a:defRPr sz="2000" b="1" i="0" cap="all" baseline="0">
                <a:ln>
                  <a:noFill/>
                </a:ln>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a:t>
            </a:r>
          </a:p>
        </p:txBody>
      </p:sp>
      <p:sp>
        <p:nvSpPr>
          <p:cNvPr id="31" name="Espace réservé du texte 12">
            <a:extLst>
              <a:ext uri="{FF2B5EF4-FFF2-40B4-BE49-F238E27FC236}">
                <a16:creationId xmlns:a16="http://schemas.microsoft.com/office/drawing/2014/main" id="{76E080ED-1CCE-4543-938C-F438C14F1110}"/>
              </a:ext>
            </a:extLst>
          </p:cNvPr>
          <p:cNvSpPr>
            <a:spLocks noGrp="1"/>
          </p:cNvSpPr>
          <p:nvPr>
            <p:ph type="body" sz="quarter" idx="18" hasCustomPrompt="1"/>
          </p:nvPr>
        </p:nvSpPr>
        <p:spPr>
          <a:xfrm>
            <a:off x="7516136" y="2284037"/>
            <a:ext cx="4396500" cy="617978"/>
          </a:xfrm>
          <a:prstGeom prst="rect">
            <a:avLst/>
          </a:prstGeom>
        </p:spPr>
        <p:txBody>
          <a:bodyPr anchor="ctr">
            <a:noAutofit/>
          </a:bodyPr>
          <a:lstStyle>
            <a:lvl1pPr marL="0" indent="0">
              <a:lnSpc>
                <a:spcPct val="100000"/>
              </a:lnSpc>
              <a:buClr>
                <a:schemeClr val="bg1"/>
              </a:buClr>
              <a:buNone/>
              <a:defRPr sz="1200"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32" name="Espace réservé du texte 5">
            <a:extLst>
              <a:ext uri="{FF2B5EF4-FFF2-40B4-BE49-F238E27FC236}">
                <a16:creationId xmlns:a16="http://schemas.microsoft.com/office/drawing/2014/main" id="{A93CF053-0E90-4CBC-89F3-76C1F4D0E246}"/>
              </a:ext>
            </a:extLst>
          </p:cNvPr>
          <p:cNvSpPr>
            <a:spLocks noGrp="1"/>
          </p:cNvSpPr>
          <p:nvPr>
            <p:ph type="body" sz="quarter" idx="22" hasCustomPrompt="1"/>
          </p:nvPr>
        </p:nvSpPr>
        <p:spPr>
          <a:xfrm>
            <a:off x="6619688" y="2294069"/>
            <a:ext cx="896450" cy="535596"/>
          </a:xfrm>
          <a:prstGeom prst="rect">
            <a:avLst/>
          </a:prstGeom>
          <a:noFill/>
        </p:spPr>
        <p:txBody>
          <a:bodyPr wrap="square" rtlCol="0">
            <a:spAutoFit/>
          </a:bodyPr>
          <a:lstStyle>
            <a:lvl1pPr marL="0" indent="0">
              <a:buFontTx/>
              <a:buNone/>
              <a:defRPr kumimoji="0" lang="fr-FR" sz="32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34" name="Espace réservé du texte 12">
            <a:extLst>
              <a:ext uri="{FF2B5EF4-FFF2-40B4-BE49-F238E27FC236}">
                <a16:creationId xmlns:a16="http://schemas.microsoft.com/office/drawing/2014/main" id="{F11049B1-2C6D-4C33-B5EB-4DFC1A69F008}"/>
              </a:ext>
            </a:extLst>
          </p:cNvPr>
          <p:cNvSpPr>
            <a:spLocks noGrp="1"/>
          </p:cNvSpPr>
          <p:nvPr>
            <p:ph type="body" sz="quarter" idx="23" hasCustomPrompt="1"/>
          </p:nvPr>
        </p:nvSpPr>
        <p:spPr>
          <a:xfrm>
            <a:off x="7516136" y="3090251"/>
            <a:ext cx="4396500" cy="617978"/>
          </a:xfrm>
          <a:prstGeom prst="rect">
            <a:avLst/>
          </a:prstGeom>
        </p:spPr>
        <p:txBody>
          <a:bodyPr anchor="ctr">
            <a:noAutofit/>
          </a:bodyPr>
          <a:lstStyle>
            <a:lvl1pPr marL="0" indent="0">
              <a:lnSpc>
                <a:spcPct val="100000"/>
              </a:lnSpc>
              <a:buClr>
                <a:schemeClr val="bg1"/>
              </a:buClr>
              <a:buNone/>
              <a:defRPr sz="1200"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36" name="Espace réservé du texte 5">
            <a:extLst>
              <a:ext uri="{FF2B5EF4-FFF2-40B4-BE49-F238E27FC236}">
                <a16:creationId xmlns:a16="http://schemas.microsoft.com/office/drawing/2014/main" id="{BE1CDA59-BE70-4227-8E44-295E629A45AB}"/>
              </a:ext>
            </a:extLst>
          </p:cNvPr>
          <p:cNvSpPr>
            <a:spLocks noGrp="1"/>
          </p:cNvSpPr>
          <p:nvPr>
            <p:ph type="body" sz="quarter" idx="24" hasCustomPrompt="1"/>
          </p:nvPr>
        </p:nvSpPr>
        <p:spPr>
          <a:xfrm>
            <a:off x="6619688" y="3107006"/>
            <a:ext cx="896450" cy="535596"/>
          </a:xfrm>
          <a:prstGeom prst="rect">
            <a:avLst/>
          </a:prstGeom>
          <a:noFill/>
        </p:spPr>
        <p:txBody>
          <a:bodyPr wrap="square" rtlCol="0">
            <a:spAutoFit/>
          </a:bodyPr>
          <a:lstStyle>
            <a:lvl1pPr marL="0" indent="0">
              <a:buFontTx/>
              <a:buNone/>
              <a:defRPr kumimoji="0" lang="fr-FR" sz="32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3" name="Espace réservé du texte 12">
            <a:extLst>
              <a:ext uri="{FF2B5EF4-FFF2-40B4-BE49-F238E27FC236}">
                <a16:creationId xmlns:a16="http://schemas.microsoft.com/office/drawing/2014/main" id="{DF742E09-28BA-4B96-9F70-E3A038B4C5B3}"/>
              </a:ext>
            </a:extLst>
          </p:cNvPr>
          <p:cNvSpPr>
            <a:spLocks noGrp="1"/>
          </p:cNvSpPr>
          <p:nvPr>
            <p:ph type="body" sz="quarter" idx="25" hasCustomPrompt="1"/>
          </p:nvPr>
        </p:nvSpPr>
        <p:spPr>
          <a:xfrm>
            <a:off x="7516136" y="3896465"/>
            <a:ext cx="4396500" cy="617978"/>
          </a:xfrm>
          <a:prstGeom prst="rect">
            <a:avLst/>
          </a:prstGeom>
        </p:spPr>
        <p:txBody>
          <a:bodyPr anchor="ctr">
            <a:noAutofit/>
          </a:bodyPr>
          <a:lstStyle>
            <a:lvl1pPr marL="0" indent="0">
              <a:lnSpc>
                <a:spcPct val="100000"/>
              </a:lnSpc>
              <a:buClr>
                <a:schemeClr val="bg1"/>
              </a:buClr>
              <a:buNone/>
              <a:defRPr sz="1200"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44" name="Espace réservé du texte 5">
            <a:extLst>
              <a:ext uri="{FF2B5EF4-FFF2-40B4-BE49-F238E27FC236}">
                <a16:creationId xmlns:a16="http://schemas.microsoft.com/office/drawing/2014/main" id="{26FA2319-C6C1-4C2C-A735-AB814943E952}"/>
              </a:ext>
            </a:extLst>
          </p:cNvPr>
          <p:cNvSpPr>
            <a:spLocks noGrp="1"/>
          </p:cNvSpPr>
          <p:nvPr>
            <p:ph type="body" sz="quarter" idx="26" hasCustomPrompt="1"/>
          </p:nvPr>
        </p:nvSpPr>
        <p:spPr>
          <a:xfrm>
            <a:off x="6619688" y="3919943"/>
            <a:ext cx="896450" cy="535596"/>
          </a:xfrm>
          <a:prstGeom prst="rect">
            <a:avLst/>
          </a:prstGeom>
          <a:noFill/>
        </p:spPr>
        <p:txBody>
          <a:bodyPr wrap="square" rtlCol="0">
            <a:spAutoFit/>
          </a:bodyPr>
          <a:lstStyle>
            <a:lvl1pPr marL="0" indent="0">
              <a:buFontTx/>
              <a:buNone/>
              <a:defRPr kumimoji="0" lang="fr-FR" sz="32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5" name="Espace réservé du texte 12">
            <a:extLst>
              <a:ext uri="{FF2B5EF4-FFF2-40B4-BE49-F238E27FC236}">
                <a16:creationId xmlns:a16="http://schemas.microsoft.com/office/drawing/2014/main" id="{6F9475CE-5CB9-4E71-8CCA-358CDA4DEEB1}"/>
              </a:ext>
            </a:extLst>
          </p:cNvPr>
          <p:cNvSpPr>
            <a:spLocks noGrp="1"/>
          </p:cNvSpPr>
          <p:nvPr>
            <p:ph type="body" sz="quarter" idx="27" hasCustomPrompt="1"/>
          </p:nvPr>
        </p:nvSpPr>
        <p:spPr>
          <a:xfrm>
            <a:off x="7516136" y="4702679"/>
            <a:ext cx="4396500" cy="617978"/>
          </a:xfrm>
          <a:prstGeom prst="rect">
            <a:avLst/>
          </a:prstGeom>
        </p:spPr>
        <p:txBody>
          <a:bodyPr anchor="ctr">
            <a:noAutofit/>
          </a:bodyPr>
          <a:lstStyle>
            <a:lvl1pPr marL="0" indent="0">
              <a:lnSpc>
                <a:spcPct val="100000"/>
              </a:lnSpc>
              <a:buClr>
                <a:schemeClr val="bg1"/>
              </a:buClr>
              <a:buNone/>
              <a:defRPr sz="1200"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46" name="Espace réservé du texte 5">
            <a:extLst>
              <a:ext uri="{FF2B5EF4-FFF2-40B4-BE49-F238E27FC236}">
                <a16:creationId xmlns:a16="http://schemas.microsoft.com/office/drawing/2014/main" id="{0465454F-503E-46BF-A757-B99E6222D964}"/>
              </a:ext>
            </a:extLst>
          </p:cNvPr>
          <p:cNvSpPr>
            <a:spLocks noGrp="1"/>
          </p:cNvSpPr>
          <p:nvPr>
            <p:ph type="body" sz="quarter" idx="28" hasCustomPrompt="1"/>
          </p:nvPr>
        </p:nvSpPr>
        <p:spPr>
          <a:xfrm>
            <a:off x="6619688" y="4732880"/>
            <a:ext cx="896450" cy="535596"/>
          </a:xfrm>
          <a:prstGeom prst="rect">
            <a:avLst/>
          </a:prstGeom>
          <a:noFill/>
        </p:spPr>
        <p:txBody>
          <a:bodyPr wrap="square" rtlCol="0">
            <a:spAutoFit/>
          </a:bodyPr>
          <a:lstStyle>
            <a:lvl1pPr marL="0" indent="0">
              <a:buFontTx/>
              <a:buNone/>
              <a:defRPr kumimoji="0" lang="fr-FR" sz="32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47" name="object 14">
            <a:extLst>
              <a:ext uri="{FF2B5EF4-FFF2-40B4-BE49-F238E27FC236}">
                <a16:creationId xmlns:a16="http://schemas.microsoft.com/office/drawing/2014/main" id="{4F32EE21-F5D2-4F6E-B3F0-2DE61D754861}"/>
              </a:ext>
            </a:extLst>
          </p:cNvPr>
          <p:cNvSpPr/>
          <p:nvPr/>
        </p:nvSpPr>
        <p:spPr>
          <a:xfrm>
            <a:off x="6723248" y="2190622"/>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8" name="object 14">
            <a:extLst>
              <a:ext uri="{FF2B5EF4-FFF2-40B4-BE49-F238E27FC236}">
                <a16:creationId xmlns:a16="http://schemas.microsoft.com/office/drawing/2014/main" id="{D01667A0-E7C8-4071-B15F-B31D17957185}"/>
              </a:ext>
            </a:extLst>
          </p:cNvPr>
          <p:cNvSpPr/>
          <p:nvPr/>
        </p:nvSpPr>
        <p:spPr>
          <a:xfrm>
            <a:off x="6723248" y="2994893"/>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49" name="object 14">
            <a:extLst>
              <a:ext uri="{FF2B5EF4-FFF2-40B4-BE49-F238E27FC236}">
                <a16:creationId xmlns:a16="http://schemas.microsoft.com/office/drawing/2014/main" id="{49E0264E-D38D-47F0-8625-79ED5E1760F0}"/>
              </a:ext>
            </a:extLst>
          </p:cNvPr>
          <p:cNvSpPr/>
          <p:nvPr/>
        </p:nvSpPr>
        <p:spPr>
          <a:xfrm>
            <a:off x="6723248" y="3799164"/>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50" name="object 14">
            <a:extLst>
              <a:ext uri="{FF2B5EF4-FFF2-40B4-BE49-F238E27FC236}">
                <a16:creationId xmlns:a16="http://schemas.microsoft.com/office/drawing/2014/main" id="{E2070EE2-50BC-4218-AB8E-622E848417E7}"/>
              </a:ext>
            </a:extLst>
          </p:cNvPr>
          <p:cNvSpPr/>
          <p:nvPr/>
        </p:nvSpPr>
        <p:spPr>
          <a:xfrm>
            <a:off x="6723248" y="4603435"/>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51" name="object 14">
            <a:extLst>
              <a:ext uri="{FF2B5EF4-FFF2-40B4-BE49-F238E27FC236}">
                <a16:creationId xmlns:a16="http://schemas.microsoft.com/office/drawing/2014/main" id="{E63E56F1-AFBE-4B34-A914-1927BE7CCDCE}"/>
              </a:ext>
            </a:extLst>
          </p:cNvPr>
          <p:cNvSpPr/>
          <p:nvPr/>
        </p:nvSpPr>
        <p:spPr>
          <a:xfrm>
            <a:off x="6723248" y="5407706"/>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52" name="Espace réservé du texte 12">
            <a:extLst>
              <a:ext uri="{FF2B5EF4-FFF2-40B4-BE49-F238E27FC236}">
                <a16:creationId xmlns:a16="http://schemas.microsoft.com/office/drawing/2014/main" id="{2C2DE00F-D1D7-43EB-809D-9399ECBBE4FF}"/>
              </a:ext>
            </a:extLst>
          </p:cNvPr>
          <p:cNvSpPr>
            <a:spLocks noGrp="1"/>
          </p:cNvSpPr>
          <p:nvPr>
            <p:ph type="body" sz="quarter" idx="30" hasCustomPrompt="1"/>
          </p:nvPr>
        </p:nvSpPr>
        <p:spPr>
          <a:xfrm>
            <a:off x="7516136" y="5508892"/>
            <a:ext cx="4396500" cy="617978"/>
          </a:xfrm>
          <a:prstGeom prst="rect">
            <a:avLst/>
          </a:prstGeom>
        </p:spPr>
        <p:txBody>
          <a:bodyPr anchor="ctr">
            <a:noAutofit/>
          </a:bodyPr>
          <a:lstStyle>
            <a:lvl1pPr marL="0" indent="0">
              <a:lnSpc>
                <a:spcPct val="100000"/>
              </a:lnSpc>
              <a:buClr>
                <a:schemeClr val="bg1"/>
              </a:buClr>
              <a:buNone/>
              <a:defRPr sz="1200" b="0" i="0" cap="all" baseline="0">
                <a:ln>
                  <a:noFill/>
                </a:ln>
                <a:solidFill>
                  <a:schemeClr val="tx1"/>
                </a:solidFill>
                <a:latin typeface="Lato Heavy" panose="020F0502020204030203" pitchFamily="34" charset="0"/>
                <a:ea typeface="Lato Heavy" panose="020F0502020204030203" pitchFamily="34" charset="0"/>
                <a:cs typeface="Lato Heavy" panose="020F0502020204030203" pitchFamily="34" charset="0"/>
              </a:defRPr>
            </a:lvl1pPr>
            <a:lvl2pPr marL="223843" indent="-131766">
              <a:lnSpc>
                <a:spcPts val="1420"/>
              </a:lnSpc>
              <a:buClr>
                <a:schemeClr val="bg1"/>
              </a:buClr>
              <a:tabLst/>
              <a:defRPr sz="110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sz="1500"/>
            </a:lvl3pPr>
            <a:lvl4pPr>
              <a:defRPr sz="1500"/>
            </a:lvl4pPr>
            <a:lvl5pPr>
              <a:defRPr sz="1500"/>
            </a:lvl5pPr>
          </a:lstStyle>
          <a:p>
            <a:pPr lvl="0"/>
            <a:r>
              <a:rPr lang="fr-FR" dirty="0"/>
              <a:t>CLIQUEZ POUR MODIFIER LES STYLES DU TEXTE DU MASQUE</a:t>
            </a:r>
          </a:p>
        </p:txBody>
      </p:sp>
      <p:sp>
        <p:nvSpPr>
          <p:cNvPr id="53" name="Espace réservé du texte 5">
            <a:extLst>
              <a:ext uri="{FF2B5EF4-FFF2-40B4-BE49-F238E27FC236}">
                <a16:creationId xmlns:a16="http://schemas.microsoft.com/office/drawing/2014/main" id="{F707ABE8-1638-4DB5-A8B3-D03828505AEA}"/>
              </a:ext>
            </a:extLst>
          </p:cNvPr>
          <p:cNvSpPr>
            <a:spLocks noGrp="1"/>
          </p:cNvSpPr>
          <p:nvPr>
            <p:ph type="body" sz="quarter" idx="31" hasCustomPrompt="1"/>
          </p:nvPr>
        </p:nvSpPr>
        <p:spPr>
          <a:xfrm>
            <a:off x="6619688" y="5545818"/>
            <a:ext cx="896450" cy="535596"/>
          </a:xfrm>
          <a:prstGeom prst="rect">
            <a:avLst/>
          </a:prstGeom>
          <a:noFill/>
        </p:spPr>
        <p:txBody>
          <a:bodyPr wrap="square" rtlCol="0">
            <a:spAutoFit/>
          </a:bodyPr>
          <a:lstStyle>
            <a:lvl1pPr marL="0" indent="0">
              <a:buFontTx/>
              <a:buNone/>
              <a:defRPr kumimoji="0" lang="fr-FR" sz="3200" b="0" i="1" u="none" strike="noStrike" kern="0" cap="all"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defRPr>
            </a:lvl1pPr>
          </a:lstStyle>
          <a:p>
            <a:pPr marL="0" lvl="0"/>
            <a:r>
              <a:rPr lang="fr-FR" dirty="0"/>
              <a:t>N°</a:t>
            </a:r>
          </a:p>
        </p:txBody>
      </p:sp>
      <p:sp>
        <p:nvSpPr>
          <p:cNvPr id="54" name="object 14">
            <a:extLst>
              <a:ext uri="{FF2B5EF4-FFF2-40B4-BE49-F238E27FC236}">
                <a16:creationId xmlns:a16="http://schemas.microsoft.com/office/drawing/2014/main" id="{7373D17B-7396-4CD6-945F-F64932460845}"/>
              </a:ext>
            </a:extLst>
          </p:cNvPr>
          <p:cNvSpPr/>
          <p:nvPr/>
        </p:nvSpPr>
        <p:spPr>
          <a:xfrm>
            <a:off x="6723248" y="6211976"/>
            <a:ext cx="5004000" cy="57847"/>
          </a:xfrm>
          <a:custGeom>
            <a:avLst/>
            <a:gdLst/>
            <a:ahLst/>
            <a:cxnLst/>
            <a:rect l="l" t="t" r="r" b="b"/>
            <a:pathLst>
              <a:path w="7632700">
                <a:moveTo>
                  <a:pt x="0" y="0"/>
                </a:moveTo>
                <a:lnTo>
                  <a:pt x="7632657" y="0"/>
                </a:lnTo>
              </a:path>
            </a:pathLst>
          </a:custGeom>
          <a:ln w="9193">
            <a:solidFill>
              <a:srgbClr val="B4CEB4"/>
            </a:solidFill>
          </a:ln>
        </p:spPr>
        <p:txBody>
          <a:bodyPr wrap="square" lIns="0" tIns="0" rIns="0" bIns="0" rtlCol="0"/>
          <a:lstStyle/>
          <a:p>
            <a:endParaRPr sz="1653"/>
          </a:p>
        </p:txBody>
      </p:sp>
      <p:sp>
        <p:nvSpPr>
          <p:cNvPr id="35" name="Espace réservé du texte 5">
            <a:extLst>
              <a:ext uri="{FF2B5EF4-FFF2-40B4-BE49-F238E27FC236}">
                <a16:creationId xmlns:a16="http://schemas.microsoft.com/office/drawing/2014/main" id="{D2B64E81-877E-4267-B6ED-8510C2E55AAB}"/>
              </a:ext>
            </a:extLst>
          </p:cNvPr>
          <p:cNvSpPr>
            <a:spLocks noGrp="1"/>
          </p:cNvSpPr>
          <p:nvPr>
            <p:ph type="body" sz="quarter" idx="32" hasCustomPrompt="1"/>
          </p:nvPr>
        </p:nvSpPr>
        <p:spPr>
          <a:xfrm>
            <a:off x="500788" y="5608683"/>
            <a:ext cx="5595214" cy="497126"/>
          </a:xfrm>
        </p:spPr>
        <p:txBody>
          <a:bodyPr anchor="b">
            <a:noAutofit/>
          </a:bodyPr>
          <a:lstStyle>
            <a:lvl1pPr marL="0" indent="0">
              <a:buFontTx/>
              <a:buNone/>
              <a:defRPr lang="fr-FR" sz="12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37" name="Espace réservé du texte 5">
            <a:extLst>
              <a:ext uri="{FF2B5EF4-FFF2-40B4-BE49-F238E27FC236}">
                <a16:creationId xmlns:a16="http://schemas.microsoft.com/office/drawing/2014/main" id="{415D2A3F-8CAC-4009-BEC5-0A3CEC490152}"/>
              </a:ext>
            </a:extLst>
          </p:cNvPr>
          <p:cNvSpPr>
            <a:spLocks noGrp="1"/>
          </p:cNvSpPr>
          <p:nvPr>
            <p:ph type="body" sz="quarter" idx="33" hasCustomPrompt="1"/>
          </p:nvPr>
        </p:nvSpPr>
        <p:spPr>
          <a:xfrm>
            <a:off x="500788" y="6105809"/>
            <a:ext cx="5595214" cy="374556"/>
          </a:xfrm>
        </p:spPr>
        <p:txBody>
          <a:bodyPr anchor="b"/>
          <a:lstStyle>
            <a:lvl1pPr marL="0" indent="0">
              <a:buFontTx/>
              <a:buNone/>
              <a:defRPr lang="fr-FR" sz="800"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30855737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9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2"/>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03</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8" y="3049823"/>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5"/>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a:t>Strictly confidential</a:t>
            </a:r>
            <a:endParaRPr lang="fr-FR" dirty="0"/>
          </a:p>
        </p:txBody>
      </p:sp>
      <p:grpSp>
        <p:nvGrpSpPr>
          <p:cNvPr id="11" name="Group 4">
            <a:extLst>
              <a:ext uri="{FF2B5EF4-FFF2-40B4-BE49-F238E27FC236}">
                <a16:creationId xmlns:a16="http://schemas.microsoft.com/office/drawing/2014/main" id="{D34EBEC1-E930-40EB-A52D-6D4C4AE72D2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F7AFD34E-1A3B-4605-992A-6125F7274DB7}"/>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BEDBEE62-3814-4C52-9F7F-FE1DEB0F6F4B}"/>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07F77A77-8B33-4333-BFBB-AFB88143F1C6}"/>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1427215080"/>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re + 1 colonne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69" y="473138"/>
            <a:ext cx="10735633"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70" y="1175009"/>
            <a:ext cx="11010058"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6" y="2079949"/>
            <a:ext cx="10938278" cy="4035293"/>
          </a:xfrm>
        </p:spPr>
        <p:txBody>
          <a:bodyPr/>
          <a:lstStyle>
            <a:lvl1pPr>
              <a:lnSpc>
                <a:spcPct val="100000"/>
              </a:lnSpc>
              <a:spcAft>
                <a:spcPts val="601"/>
              </a:spcAft>
              <a:buClr>
                <a:schemeClr val="bg1"/>
              </a:buClr>
              <a:defRPr lang="fr-FR" sz="1401"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0" name="Espace réservé du texte 5">
            <a:extLst>
              <a:ext uri="{FF2B5EF4-FFF2-40B4-BE49-F238E27FC236}">
                <a16:creationId xmlns:a16="http://schemas.microsoft.com/office/drawing/2014/main" id="{4EA1F15D-81F9-434D-A98D-B083F01C90AA}"/>
              </a:ext>
            </a:extLst>
          </p:cNvPr>
          <p:cNvSpPr>
            <a:spLocks noGrp="1"/>
          </p:cNvSpPr>
          <p:nvPr>
            <p:ph type="body" sz="quarter" idx="24"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7032D877-017E-0A4C-A2C6-38DC8335F742}"/>
              </a:ext>
            </a:extLst>
          </p:cNvPr>
          <p:cNvSpPr>
            <a:spLocks noGrp="1"/>
          </p:cNvSpPr>
          <p:nvPr>
            <p:ph type="ftr" sz="quarter" idx="25"/>
          </p:nvPr>
        </p:nvSpPr>
        <p:spPr>
          <a:xfrm>
            <a:off x="5083712" y="6449025"/>
            <a:ext cx="6120000" cy="155812"/>
          </a:xfrm>
          <a:prstGeom prst="rect">
            <a:avLst/>
          </a:prstGeom>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25972475-A296-4480-BB26-8E05A9C54FB7}"/>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5753789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titre + 2 colonnes texte">
    <p:spTree>
      <p:nvGrpSpPr>
        <p:cNvPr id="1" name=""/>
        <p:cNvGrpSpPr/>
        <p:nvPr/>
      </p:nvGrpSpPr>
      <p:grpSpPr>
        <a:xfrm>
          <a:off x="0" y="0"/>
          <a:ext cx="0" cy="0"/>
          <a:chOff x="0" y="0"/>
          <a:chExt cx="0" cy="0"/>
        </a:xfrm>
      </p:grpSpPr>
      <p:sp>
        <p:nvSpPr>
          <p:cNvPr id="14" name="Espace réservé du texte 6">
            <a:extLst>
              <a:ext uri="{FF2B5EF4-FFF2-40B4-BE49-F238E27FC236}">
                <a16:creationId xmlns:a16="http://schemas.microsoft.com/office/drawing/2014/main" id="{B66D7F2E-7A97-1C40-A5EE-212EFA6B1844}"/>
              </a:ext>
            </a:extLst>
          </p:cNvPr>
          <p:cNvSpPr>
            <a:spLocks noGrp="1"/>
          </p:cNvSpPr>
          <p:nvPr>
            <p:ph type="body" sz="quarter" idx="26"/>
          </p:nvPr>
        </p:nvSpPr>
        <p:spPr>
          <a:xfrm>
            <a:off x="5780411" y="2079949"/>
            <a:ext cx="5393052" cy="4035293"/>
          </a:xfrm>
        </p:spPr>
        <p:txBody>
          <a:bodyPr/>
          <a:lstStyle>
            <a:lvl1pPr>
              <a:lnSpc>
                <a:spcPct val="100000"/>
              </a:lnSpc>
              <a:spcAft>
                <a:spcPts val="601"/>
              </a:spcAft>
              <a:buClr>
                <a:schemeClr val="bg1"/>
              </a:buClr>
              <a:defRPr lang="fr-FR" sz="1401"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6" y="2079949"/>
            <a:ext cx="5393052" cy="4035293"/>
          </a:xfrm>
        </p:spPr>
        <p:txBody>
          <a:bodyPr/>
          <a:lstStyle>
            <a:lvl1pPr>
              <a:lnSpc>
                <a:spcPct val="100000"/>
              </a:lnSpc>
              <a:spcAft>
                <a:spcPts val="601"/>
              </a:spcAft>
              <a:buClr>
                <a:schemeClr val="bg1"/>
              </a:buClr>
              <a:defRPr lang="fr-FR" sz="1401"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68769" y="473138"/>
            <a:ext cx="10735633"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2" name="Espace réservé du texte 5">
            <a:extLst>
              <a:ext uri="{FF2B5EF4-FFF2-40B4-BE49-F238E27FC236}">
                <a16:creationId xmlns:a16="http://schemas.microsoft.com/office/drawing/2014/main" id="{0A9E0BB6-5CC4-0146-8964-7F9F77131373}"/>
              </a:ext>
            </a:extLst>
          </p:cNvPr>
          <p:cNvSpPr>
            <a:spLocks noGrp="1"/>
          </p:cNvSpPr>
          <p:nvPr>
            <p:ph type="body" sz="quarter" idx="24"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55791252-19AA-2D46-96EA-A9A2314357A0}"/>
              </a:ext>
            </a:extLst>
          </p:cNvPr>
          <p:cNvSpPr>
            <a:spLocks noGrp="1"/>
          </p:cNvSpPr>
          <p:nvPr>
            <p:ph type="ftr" sz="quarter" idx="27"/>
          </p:nvPr>
        </p:nvSpPr>
        <p:spPr>
          <a:xfrm>
            <a:off x="5083712" y="6449025"/>
            <a:ext cx="6120000" cy="155812"/>
          </a:xfrm>
          <a:prstGeom prst="rect">
            <a:avLst/>
          </a:prstGeom>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6A8BBC25-FD8B-4B4D-817D-3C387765724F}"/>
              </a:ext>
            </a:extLst>
          </p:cNvPr>
          <p:cNvSpPr>
            <a:spLocks noGrp="1"/>
          </p:cNvSpPr>
          <p:nvPr>
            <p:ph type="body" sz="quarter" idx="28"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2496149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re + 3 colonne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265435" y="2079949"/>
            <a:ext cx="3492000" cy="4035293"/>
          </a:xfrm>
        </p:spPr>
        <p:txBody>
          <a:bodyPr/>
          <a:lstStyle>
            <a:lvl1pPr marL="228606" indent="-228606">
              <a:lnSpc>
                <a:spcPct val="100000"/>
              </a:lnSpc>
              <a:spcAft>
                <a:spcPts val="601"/>
              </a:spcAft>
              <a:buClr>
                <a:schemeClr val="bg1"/>
              </a:buClr>
              <a:defRPr lang="fr-FR" sz="1401"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marL="228606" lvl="0"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Cliquez pour modifier les styles du texte du masque</a:t>
            </a:r>
          </a:p>
          <a:p>
            <a:pPr marL="228606" lvl="1"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68769" y="473138"/>
            <a:ext cx="10735633"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7" name="Espace réservé du texte 6">
            <a:extLst>
              <a:ext uri="{FF2B5EF4-FFF2-40B4-BE49-F238E27FC236}">
                <a16:creationId xmlns:a16="http://schemas.microsoft.com/office/drawing/2014/main" id="{B5EC7407-4F3F-C74B-8575-101D7E818313}"/>
              </a:ext>
            </a:extLst>
          </p:cNvPr>
          <p:cNvSpPr>
            <a:spLocks noGrp="1"/>
          </p:cNvSpPr>
          <p:nvPr>
            <p:ph type="body" sz="quarter" idx="24"/>
          </p:nvPr>
        </p:nvSpPr>
        <p:spPr>
          <a:xfrm>
            <a:off x="3993982" y="2079949"/>
            <a:ext cx="3492000" cy="4035293"/>
          </a:xfrm>
        </p:spPr>
        <p:txBody>
          <a:bodyPr/>
          <a:lstStyle>
            <a:lvl1pPr marL="228606" indent="-228606">
              <a:lnSpc>
                <a:spcPct val="100000"/>
              </a:lnSpc>
              <a:spcAft>
                <a:spcPts val="601"/>
              </a:spcAft>
              <a:buClr>
                <a:schemeClr val="bg1"/>
              </a:buClr>
              <a:defRPr lang="fr-FR" sz="1401"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marL="228606" lvl="0"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Cliquez pour modifier les styles du texte du masque</a:t>
            </a:r>
          </a:p>
          <a:p>
            <a:pPr marL="228606" lvl="1"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Deuxième niveau</a:t>
            </a:r>
          </a:p>
        </p:txBody>
      </p:sp>
      <p:sp>
        <p:nvSpPr>
          <p:cNvPr id="18" name="Espace réservé du texte 6">
            <a:extLst>
              <a:ext uri="{FF2B5EF4-FFF2-40B4-BE49-F238E27FC236}">
                <a16:creationId xmlns:a16="http://schemas.microsoft.com/office/drawing/2014/main" id="{03F47442-E632-5840-8183-66EA37D33013}"/>
              </a:ext>
            </a:extLst>
          </p:cNvPr>
          <p:cNvSpPr>
            <a:spLocks noGrp="1"/>
          </p:cNvSpPr>
          <p:nvPr>
            <p:ph type="body" sz="quarter" idx="25"/>
          </p:nvPr>
        </p:nvSpPr>
        <p:spPr>
          <a:xfrm>
            <a:off x="7722527" y="2079949"/>
            <a:ext cx="3492000" cy="4035293"/>
          </a:xfrm>
        </p:spPr>
        <p:txBody>
          <a:bodyPr/>
          <a:lstStyle>
            <a:lvl1pPr marL="228606" indent="-228606">
              <a:lnSpc>
                <a:spcPct val="100000"/>
              </a:lnSpc>
              <a:spcAft>
                <a:spcPts val="601"/>
              </a:spcAft>
              <a:buClr>
                <a:schemeClr val="bg1"/>
              </a:buClr>
              <a:defRPr lang="fr-FR" sz="1401"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marL="228606" lvl="0"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Cliquez pour modifier les styles du texte du masque</a:t>
            </a:r>
          </a:p>
          <a:p>
            <a:pPr marL="228606" lvl="1" indent="-228606" algn="l" defTabSz="914423" rtl="0" eaLnBrk="1" latinLnBrk="0" hangingPunct="1">
              <a:lnSpc>
                <a:spcPct val="100000"/>
              </a:lnSpc>
              <a:spcBef>
                <a:spcPts val="1001"/>
              </a:spcBef>
              <a:spcAft>
                <a:spcPts val="601"/>
              </a:spcAft>
              <a:buClr>
                <a:schemeClr val="bg1"/>
              </a:buClr>
              <a:buFont typeface="Arial" panose="020B0604020202020204" pitchFamily="34" charset="0"/>
              <a:buChar char="•"/>
            </a:pPr>
            <a:r>
              <a:rPr lang="fr-FR"/>
              <a:t>Deuxième niveau</a:t>
            </a:r>
          </a:p>
        </p:txBody>
      </p:sp>
      <p:sp>
        <p:nvSpPr>
          <p:cNvPr id="12" name="Espace réservé du texte 5">
            <a:extLst>
              <a:ext uri="{FF2B5EF4-FFF2-40B4-BE49-F238E27FC236}">
                <a16:creationId xmlns:a16="http://schemas.microsoft.com/office/drawing/2014/main" id="{DF619C54-BF17-884E-864F-A67747FA545A}"/>
              </a:ext>
            </a:extLst>
          </p:cNvPr>
          <p:cNvSpPr>
            <a:spLocks noGrp="1"/>
          </p:cNvSpPr>
          <p:nvPr>
            <p:ph type="body" sz="quarter" idx="26"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0E266248-1F11-FB41-A84F-FF0D34953E6D}"/>
              </a:ext>
            </a:extLst>
          </p:cNvPr>
          <p:cNvSpPr>
            <a:spLocks noGrp="1"/>
          </p:cNvSpPr>
          <p:nvPr>
            <p:ph type="ftr" sz="quarter" idx="27"/>
          </p:nvPr>
        </p:nvSpPr>
        <p:spPr>
          <a:xfrm>
            <a:off x="5083712" y="6449025"/>
            <a:ext cx="6120000" cy="155812"/>
          </a:xfrm>
          <a:prstGeom prst="rect">
            <a:avLst/>
          </a:prstGeom>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6B2B918E-D6BD-421E-AE95-A39CEEF94FA0}"/>
              </a:ext>
            </a:extLst>
          </p:cNvPr>
          <p:cNvSpPr>
            <a:spLocks noGrp="1"/>
          </p:cNvSpPr>
          <p:nvPr>
            <p:ph type="body" sz="quarter" idx="28"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4320460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e+tableau">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802047" y="1901945"/>
            <a:ext cx="5402356" cy="3879733"/>
          </a:xfrm>
          <a:prstGeom prst="rect">
            <a:avLst/>
          </a:prstGeom>
        </p:spPr>
        <p:txBody>
          <a:bodyPr/>
          <a:lstStyle/>
          <a:p>
            <a:r>
              <a:rPr lang="fr-FR"/>
              <a:t>Cliquez sur l'icône pour ajouter un tableau</a:t>
            </a:r>
          </a:p>
        </p:txBody>
      </p:sp>
      <p:sp>
        <p:nvSpPr>
          <p:cNvPr id="13" name="Titre 2">
            <a:extLst>
              <a:ext uri="{FF2B5EF4-FFF2-40B4-BE49-F238E27FC236}">
                <a16:creationId xmlns:a16="http://schemas.microsoft.com/office/drawing/2014/main" id="{2C0F9D36-FA6C-1C4C-926F-E78848BC70C7}"/>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4" name="Espace réservé du texte 7">
            <a:extLst>
              <a:ext uri="{FF2B5EF4-FFF2-40B4-BE49-F238E27FC236}">
                <a16:creationId xmlns:a16="http://schemas.microsoft.com/office/drawing/2014/main" id="{976C96D7-7BE1-4F4B-8F5A-0BCCB836A1BC}"/>
              </a:ext>
            </a:extLst>
          </p:cNvPr>
          <p:cNvSpPr>
            <a:spLocks noGrp="1"/>
          </p:cNvSpPr>
          <p:nvPr>
            <p:ph type="body" sz="quarter" idx="13"/>
          </p:nvPr>
        </p:nvSpPr>
        <p:spPr>
          <a:xfrm>
            <a:off x="468769" y="473138"/>
            <a:ext cx="10735633"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5" name="Espace réservé du texte 11">
            <a:extLst>
              <a:ext uri="{FF2B5EF4-FFF2-40B4-BE49-F238E27FC236}">
                <a16:creationId xmlns:a16="http://schemas.microsoft.com/office/drawing/2014/main" id="{66C733BF-2BB4-6441-AD10-774B137FD5B4}"/>
              </a:ext>
            </a:extLst>
          </p:cNvPr>
          <p:cNvSpPr>
            <a:spLocks noGrp="1"/>
          </p:cNvSpPr>
          <p:nvPr>
            <p:ph type="body" sz="quarter" idx="14" hasCustomPrompt="1"/>
          </p:nvPr>
        </p:nvSpPr>
        <p:spPr>
          <a:xfrm>
            <a:off x="468769" y="1175009"/>
            <a:ext cx="1131692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a:t>
            </a:r>
          </a:p>
        </p:txBody>
      </p:sp>
      <p:sp>
        <p:nvSpPr>
          <p:cNvPr id="10" name="Espace réservé du texte 6">
            <a:extLst>
              <a:ext uri="{FF2B5EF4-FFF2-40B4-BE49-F238E27FC236}">
                <a16:creationId xmlns:a16="http://schemas.microsoft.com/office/drawing/2014/main" id="{EE1525FA-3896-CF45-AECD-02108BD93C8F}"/>
              </a:ext>
            </a:extLst>
          </p:cNvPr>
          <p:cNvSpPr>
            <a:spLocks noGrp="1"/>
          </p:cNvSpPr>
          <p:nvPr>
            <p:ph type="body" sz="quarter" idx="25" hasCustomPrompt="1"/>
          </p:nvPr>
        </p:nvSpPr>
        <p:spPr>
          <a:xfrm>
            <a:off x="265435" y="1894554"/>
            <a:ext cx="5220000" cy="3887122"/>
          </a:xfrm>
        </p:spPr>
        <p:txBody>
          <a:bodyPr>
            <a:normAutofit/>
          </a:bodyPr>
          <a:lstStyle>
            <a:lvl1pPr marL="228606" indent="-228606">
              <a:lnSpc>
                <a:spcPct val="100000"/>
              </a:lnSpc>
              <a:spcAft>
                <a:spcPts val="601"/>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31" indent="-131766">
              <a:lnSpc>
                <a:spcPct val="100000"/>
              </a:lnSpc>
              <a:spcAft>
                <a:spcPts val="601"/>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12" name="Espace réservé du texte 5">
            <a:extLst>
              <a:ext uri="{FF2B5EF4-FFF2-40B4-BE49-F238E27FC236}">
                <a16:creationId xmlns:a16="http://schemas.microsoft.com/office/drawing/2014/main" id="{5F28F428-908B-1146-B299-9F986DB252A2}"/>
              </a:ext>
            </a:extLst>
          </p:cNvPr>
          <p:cNvSpPr>
            <a:spLocks noGrp="1"/>
          </p:cNvSpPr>
          <p:nvPr>
            <p:ph type="body" sz="quarter" idx="28" hasCustomPrompt="1"/>
          </p:nvPr>
        </p:nvSpPr>
        <p:spPr>
          <a:xfrm>
            <a:off x="500787" y="6115239"/>
            <a:ext cx="11212226" cy="36512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604D23B4-3C5F-0B47-8E34-3CB5AD213FDA}"/>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16" name="Espace réservé du texte 5">
            <a:extLst>
              <a:ext uri="{FF2B5EF4-FFF2-40B4-BE49-F238E27FC236}">
                <a16:creationId xmlns:a16="http://schemas.microsoft.com/office/drawing/2014/main" id="{26521403-0AD8-4236-9660-058C9EAFB84C}"/>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5363242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1 tableau">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5" y="1909870"/>
            <a:ext cx="10614378" cy="3773123"/>
          </a:xfrm>
          <a:prstGeom prst="rect">
            <a:avLst/>
          </a:prstGeom>
        </p:spPr>
        <p:txBody>
          <a:bodyPr/>
          <a:lstStyle/>
          <a:p>
            <a:r>
              <a:rPr lang="fr-FR"/>
              <a:t>Cliquez sur l'icône pour ajouter un tableau</a:t>
            </a:r>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05809"/>
            <a:ext cx="11212226" cy="37455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12" name="Espace réservé du texte 5">
            <a:extLst>
              <a:ext uri="{FF2B5EF4-FFF2-40B4-BE49-F238E27FC236}">
                <a16:creationId xmlns:a16="http://schemas.microsoft.com/office/drawing/2014/main" id="{C9B03E13-0DBB-4EEF-9BD1-B01A6F3D9DE2}"/>
              </a:ext>
            </a:extLst>
          </p:cNvPr>
          <p:cNvSpPr>
            <a:spLocks noGrp="1"/>
          </p:cNvSpPr>
          <p:nvPr>
            <p:ph type="body" sz="quarter" idx="2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3983158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2 tableaux +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3" name="Espace réservé du tableau 5">
            <a:extLst>
              <a:ext uri="{FF2B5EF4-FFF2-40B4-BE49-F238E27FC236}">
                <a16:creationId xmlns:a16="http://schemas.microsoft.com/office/drawing/2014/main" id="{A7C3D2C3-8861-6A4C-A40A-3AA34A7C9B5E}"/>
              </a:ext>
            </a:extLst>
          </p:cNvPr>
          <p:cNvSpPr>
            <a:spLocks noGrp="1"/>
          </p:cNvSpPr>
          <p:nvPr>
            <p:ph type="tbl" sz="quarter" idx="24"/>
          </p:nvPr>
        </p:nvSpPr>
        <p:spPr>
          <a:xfrm>
            <a:off x="595769" y="1896039"/>
            <a:ext cx="5040000" cy="2382316"/>
          </a:xfrm>
          <a:prstGeom prst="rect">
            <a:avLst/>
          </a:prstGeom>
        </p:spPr>
        <p:txBody>
          <a:bodyPr/>
          <a:lstStyle/>
          <a:p>
            <a:r>
              <a:rPr lang="fr-FR"/>
              <a:t>Cliquez sur l'icône pour ajouter un tableau</a:t>
            </a:r>
            <a:endParaRPr lang="fr-FR" dirty="0"/>
          </a:p>
        </p:txBody>
      </p:sp>
      <p:sp>
        <p:nvSpPr>
          <p:cNvPr id="15" name="Espace réservé du tableau 5">
            <a:extLst>
              <a:ext uri="{FF2B5EF4-FFF2-40B4-BE49-F238E27FC236}">
                <a16:creationId xmlns:a16="http://schemas.microsoft.com/office/drawing/2014/main" id="{FE3C22F6-ABB8-2E43-96AA-68D1600F4314}"/>
              </a:ext>
            </a:extLst>
          </p:cNvPr>
          <p:cNvSpPr>
            <a:spLocks noGrp="1"/>
          </p:cNvSpPr>
          <p:nvPr>
            <p:ph type="tbl" sz="quarter" idx="26"/>
          </p:nvPr>
        </p:nvSpPr>
        <p:spPr>
          <a:xfrm>
            <a:off x="6163150" y="1896039"/>
            <a:ext cx="5040000" cy="2382316"/>
          </a:xfrm>
          <a:prstGeom prst="rect">
            <a:avLst/>
          </a:prstGeom>
        </p:spPr>
        <p:txBody>
          <a:bodyPr/>
          <a:lstStyle/>
          <a:p>
            <a:r>
              <a:rPr lang="fr-FR"/>
              <a:t>Cliquez sur l'icône pour ajouter un tableau</a:t>
            </a:r>
            <a:endParaRPr lang="fr-FR" dirty="0"/>
          </a:p>
        </p:txBody>
      </p:sp>
      <p:sp>
        <p:nvSpPr>
          <p:cNvPr id="16" name="Espace réservé du texte 6">
            <a:extLst>
              <a:ext uri="{FF2B5EF4-FFF2-40B4-BE49-F238E27FC236}">
                <a16:creationId xmlns:a16="http://schemas.microsoft.com/office/drawing/2014/main" id="{ABBED54F-22BC-D341-ABB1-7386FF224629}"/>
              </a:ext>
            </a:extLst>
          </p:cNvPr>
          <p:cNvSpPr>
            <a:spLocks noGrp="1"/>
          </p:cNvSpPr>
          <p:nvPr>
            <p:ph type="body" sz="quarter" idx="28"/>
          </p:nvPr>
        </p:nvSpPr>
        <p:spPr>
          <a:xfrm>
            <a:off x="6163149" y="4322869"/>
            <a:ext cx="5040562" cy="1272800"/>
          </a:xfrm>
        </p:spPr>
        <p:txBody>
          <a:bodyPr>
            <a:normAutofit/>
          </a:bodyPr>
          <a:lstStyle>
            <a:lvl1pPr marL="0" indent="0">
              <a:lnSpc>
                <a:spcPct val="100000"/>
              </a:lnSpc>
              <a:spcAft>
                <a:spcPts val="601"/>
              </a:spcAft>
              <a:buClr>
                <a:schemeClr val="bg1"/>
              </a:buClr>
              <a:buNone/>
              <a:defRPr lang="fr-FR" sz="105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71454" indent="-171454">
              <a:lnSpc>
                <a:spcPct val="100000"/>
              </a:lnSpc>
              <a:buClrTx/>
              <a:buFont typeface="Wingdings" panose="05000000000000000000" pitchFamily="2" charset="2"/>
              <a:buChar char="§"/>
              <a:tabLst/>
              <a:defRPr sz="1050" b="0" i="0">
                <a:latin typeface="Lato" panose="020F0502020204030203" pitchFamily="34" charset="0"/>
                <a:ea typeface="Lato" panose="020F0502020204030203" pitchFamily="34" charset="0"/>
                <a:cs typeface="Lato" panose="020F0502020204030203" pitchFamily="34" charset="0"/>
              </a:defRPr>
            </a:lvl2pPr>
          </a:lstStyle>
          <a:p>
            <a:pPr marL="0" lvl="0" indent="0" algn="l" defTabSz="914423" rtl="0" eaLnBrk="1" latinLnBrk="0" hangingPunct="1">
              <a:lnSpc>
                <a:spcPct val="100000"/>
              </a:lnSpc>
              <a:spcBef>
                <a:spcPts val="1001"/>
              </a:spcBef>
              <a:spcAft>
                <a:spcPts val="601"/>
              </a:spcAft>
              <a:buClr>
                <a:schemeClr val="bg1"/>
              </a:buClr>
              <a:buFont typeface="Arial" panose="020B0604020202020204" pitchFamily="34" charset="0"/>
              <a:buNone/>
            </a:pPr>
            <a:r>
              <a:rPr lang="fr-FR"/>
              <a:t>Cliquez pour modifier les styles du texte du masque</a:t>
            </a:r>
          </a:p>
          <a:p>
            <a:pPr marL="0" lvl="1" indent="0" algn="l" defTabSz="914423" rtl="0" eaLnBrk="1" latinLnBrk="0" hangingPunct="1">
              <a:lnSpc>
                <a:spcPct val="100000"/>
              </a:lnSpc>
              <a:spcBef>
                <a:spcPts val="1001"/>
              </a:spcBef>
              <a:spcAft>
                <a:spcPts val="601"/>
              </a:spcAft>
              <a:buClr>
                <a:schemeClr val="bg1"/>
              </a:buClr>
              <a:buFont typeface="Arial" panose="020B0604020202020204" pitchFamily="34" charset="0"/>
              <a:buNone/>
            </a:pPr>
            <a:r>
              <a:rPr lang="fr-FR"/>
              <a:t>Deuxième niveau</a:t>
            </a:r>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hasCustomPrompt="1"/>
          </p:nvPr>
        </p:nvSpPr>
        <p:spPr>
          <a:xfrm>
            <a:off x="595769" y="4322869"/>
            <a:ext cx="5040000" cy="1272800"/>
          </a:xfrm>
        </p:spPr>
        <p:txBody>
          <a:bodyPr>
            <a:normAutofit/>
          </a:bodyPr>
          <a:lstStyle>
            <a:lvl1pPr marL="0" indent="0">
              <a:lnSpc>
                <a:spcPct val="100000"/>
              </a:lnSpc>
              <a:spcAft>
                <a:spcPts val="601"/>
              </a:spcAft>
              <a:buClr>
                <a:schemeClr val="bg1"/>
              </a:buClr>
              <a:buNone/>
              <a:defRPr lang="fr-FR" sz="105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71454" indent="-171454">
              <a:lnSpc>
                <a:spcPct val="100000"/>
              </a:lnSpc>
              <a:buClrTx/>
              <a:buFont typeface="Wingdings" panose="05000000000000000000" pitchFamily="2" charset="2"/>
              <a:buChar char="§"/>
              <a:tabLst/>
              <a:defRPr sz="1050"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 name="Espace réservé du pied de page 1">
            <a:extLst>
              <a:ext uri="{FF2B5EF4-FFF2-40B4-BE49-F238E27FC236}">
                <a16:creationId xmlns:a16="http://schemas.microsoft.com/office/drawing/2014/main" id="{F4F7C731-1238-B642-A2BE-98D97F7E8D5E}"/>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14" name="Espace réservé du texte 5">
            <a:extLst>
              <a:ext uri="{FF2B5EF4-FFF2-40B4-BE49-F238E27FC236}">
                <a16:creationId xmlns:a16="http://schemas.microsoft.com/office/drawing/2014/main" id="{712ECAB4-1D20-DE48-80DC-019D19CBCA1F}"/>
              </a:ext>
            </a:extLst>
          </p:cNvPr>
          <p:cNvSpPr>
            <a:spLocks noGrp="1"/>
          </p:cNvSpPr>
          <p:nvPr>
            <p:ph type="body" sz="quarter" idx="30"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1" name="Espace réservé du texte 5">
            <a:extLst>
              <a:ext uri="{FF2B5EF4-FFF2-40B4-BE49-F238E27FC236}">
                <a16:creationId xmlns:a16="http://schemas.microsoft.com/office/drawing/2014/main" id="{7B5399D1-7C4E-4F0D-9B4D-3498A567DB87}"/>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195870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 tableaux +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3" name="Espace réservé du tableau 5">
            <a:extLst>
              <a:ext uri="{FF2B5EF4-FFF2-40B4-BE49-F238E27FC236}">
                <a16:creationId xmlns:a16="http://schemas.microsoft.com/office/drawing/2014/main" id="{A7C3D2C3-8861-6A4C-A40A-3AA34A7C9B5E}"/>
              </a:ext>
            </a:extLst>
          </p:cNvPr>
          <p:cNvSpPr>
            <a:spLocks noGrp="1"/>
          </p:cNvSpPr>
          <p:nvPr>
            <p:ph type="tbl" sz="quarter" idx="24"/>
          </p:nvPr>
        </p:nvSpPr>
        <p:spPr>
          <a:xfrm>
            <a:off x="595769" y="1896040"/>
            <a:ext cx="5040000" cy="2790673"/>
          </a:xfrm>
          <a:prstGeom prst="rect">
            <a:avLst/>
          </a:prstGeom>
        </p:spPr>
        <p:txBody>
          <a:bodyPr/>
          <a:lstStyle/>
          <a:p>
            <a:r>
              <a:rPr lang="fr-FR"/>
              <a:t>Cliquez sur l'icône pour ajouter un tableau</a:t>
            </a:r>
            <a:endParaRPr lang="fr-FR" dirty="0"/>
          </a:p>
        </p:txBody>
      </p:sp>
      <p:sp>
        <p:nvSpPr>
          <p:cNvPr id="15" name="Espace réservé du tableau 5">
            <a:extLst>
              <a:ext uri="{FF2B5EF4-FFF2-40B4-BE49-F238E27FC236}">
                <a16:creationId xmlns:a16="http://schemas.microsoft.com/office/drawing/2014/main" id="{FE3C22F6-ABB8-2E43-96AA-68D1600F4314}"/>
              </a:ext>
            </a:extLst>
          </p:cNvPr>
          <p:cNvSpPr>
            <a:spLocks noGrp="1"/>
          </p:cNvSpPr>
          <p:nvPr>
            <p:ph type="tbl" sz="quarter" idx="26"/>
          </p:nvPr>
        </p:nvSpPr>
        <p:spPr>
          <a:xfrm>
            <a:off x="6163150" y="1896040"/>
            <a:ext cx="5040000" cy="2790673"/>
          </a:xfrm>
          <a:prstGeom prst="rect">
            <a:avLst/>
          </a:prstGeom>
        </p:spPr>
        <p:txBody>
          <a:bodyPr/>
          <a:lstStyle/>
          <a:p>
            <a:r>
              <a:rPr lang="fr-FR"/>
              <a:t>Cliquez sur l'icône pour ajouter un tableau</a:t>
            </a:r>
            <a:endParaRPr lang="fr-FR" dirty="0"/>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hasCustomPrompt="1"/>
          </p:nvPr>
        </p:nvSpPr>
        <p:spPr>
          <a:xfrm>
            <a:off x="595769" y="4757874"/>
            <a:ext cx="10607381" cy="1120415"/>
          </a:xfrm>
        </p:spPr>
        <p:txBody>
          <a:bodyPr>
            <a:normAutofit/>
          </a:bodyPr>
          <a:lstStyle>
            <a:lvl1pPr marL="0" indent="0">
              <a:lnSpc>
                <a:spcPct val="100000"/>
              </a:lnSpc>
              <a:spcAft>
                <a:spcPts val="601"/>
              </a:spcAft>
              <a:buClr>
                <a:schemeClr val="bg1"/>
              </a:buClr>
              <a:buNone/>
              <a:defRPr lang="fr-FR" sz="11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71454" indent="-171454">
              <a:lnSpc>
                <a:spcPct val="100000"/>
              </a:lnSpc>
              <a:buClrTx/>
              <a:buFont typeface="Wingdings" panose="05000000000000000000" pitchFamily="2" charset="2"/>
              <a:buChar char="§"/>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 name="Espace réservé du pied de page 1">
            <a:extLst>
              <a:ext uri="{FF2B5EF4-FFF2-40B4-BE49-F238E27FC236}">
                <a16:creationId xmlns:a16="http://schemas.microsoft.com/office/drawing/2014/main" id="{F4F7C731-1238-B642-A2BE-98D97F7E8D5E}"/>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14" name="Espace réservé du texte 5">
            <a:extLst>
              <a:ext uri="{FF2B5EF4-FFF2-40B4-BE49-F238E27FC236}">
                <a16:creationId xmlns:a16="http://schemas.microsoft.com/office/drawing/2014/main" id="{712ECAB4-1D20-DE48-80DC-019D19CBCA1F}"/>
              </a:ext>
            </a:extLst>
          </p:cNvPr>
          <p:cNvSpPr>
            <a:spLocks noGrp="1"/>
          </p:cNvSpPr>
          <p:nvPr>
            <p:ph type="body" sz="quarter" idx="30" hasCustomPrompt="1"/>
          </p:nvPr>
        </p:nvSpPr>
        <p:spPr>
          <a:xfrm>
            <a:off x="500787" y="6128269"/>
            <a:ext cx="11212226" cy="35209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2" name="Espace réservé du texte 5">
            <a:extLst>
              <a:ext uri="{FF2B5EF4-FFF2-40B4-BE49-F238E27FC236}">
                <a16:creationId xmlns:a16="http://schemas.microsoft.com/office/drawing/2014/main" id="{035A96D7-D5C0-44FC-939C-9A8BF1A28DB7}"/>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619596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 tableau + graphiqu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15239"/>
            <a:ext cx="11212226" cy="36512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8" name="Espace réservé du texte 7">
            <a:extLst>
              <a:ext uri="{FF2B5EF4-FFF2-40B4-BE49-F238E27FC236}">
                <a16:creationId xmlns:a16="http://schemas.microsoft.com/office/drawing/2014/main" id="{7C7AE883-ED6F-894C-9D38-2ABE41D8E4E5}"/>
              </a:ext>
            </a:extLst>
          </p:cNvPr>
          <p:cNvSpPr>
            <a:spLocks noGrp="1"/>
          </p:cNvSpPr>
          <p:nvPr>
            <p:ph type="body" sz="quarter" idx="31" hasCustomPrompt="1"/>
          </p:nvPr>
        </p:nvSpPr>
        <p:spPr>
          <a:xfrm>
            <a:off x="5058601" y="3657242"/>
            <a:ext cx="1655241" cy="278417"/>
          </a:xfrm>
          <a:solidFill>
            <a:schemeClr val="bg1"/>
          </a:solidFill>
        </p:spPr>
        <p:txBody>
          <a:bodyPr>
            <a:no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914423"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371634"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828846"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13" name="Espace réservé du texte 5">
            <a:extLst>
              <a:ext uri="{FF2B5EF4-FFF2-40B4-BE49-F238E27FC236}">
                <a16:creationId xmlns:a16="http://schemas.microsoft.com/office/drawing/2014/main" id="{9035D3B5-E3AA-46A0-887A-952CB6DB40AF}"/>
              </a:ext>
            </a:extLst>
          </p:cNvPr>
          <p:cNvSpPr>
            <a:spLocks noGrp="1"/>
          </p:cNvSpPr>
          <p:nvPr>
            <p:ph type="body" sz="quarter" idx="32"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525465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695998" y="2006949"/>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0614377" cy="765726"/>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567547"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578287"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61" name="Espace réservé pour une image  16">
            <a:extLst>
              <a:ext uri="{FF2B5EF4-FFF2-40B4-BE49-F238E27FC236}">
                <a16:creationId xmlns:a16="http://schemas.microsoft.com/office/drawing/2014/main" id="{96887AA1-1DDD-8743-A8EF-18D62A4B0BA6}"/>
              </a:ext>
            </a:extLst>
          </p:cNvPr>
          <p:cNvSpPr>
            <a:spLocks noGrp="1" noChangeAspect="1"/>
          </p:cNvSpPr>
          <p:nvPr>
            <p:ph type="pic" sz="quarter" idx="111" hasCustomPrompt="1"/>
          </p:nvPr>
        </p:nvSpPr>
        <p:spPr>
          <a:xfrm>
            <a:off x="2200706" y="2006949"/>
            <a:ext cx="684000" cy="684000"/>
          </a:xfrm>
          <a:prstGeom prst="ellipse">
            <a:avLst/>
          </a:prstGeom>
        </p:spPr>
        <p:txBody>
          <a:bodyPr anchor="ctr">
            <a:normAutofit/>
          </a:bodyPr>
          <a:lstStyle>
            <a:lvl1pPr marL="0" marR="0" indent="0" algn="l" defTabSz="914423" rtl="0" eaLnBrk="1" fontAlgn="auto" latinLnBrk="0" hangingPunct="1">
              <a:lnSpc>
                <a:spcPct val="90000"/>
              </a:lnSpc>
              <a:spcBef>
                <a:spcPts val="1001"/>
              </a:spcBef>
              <a:spcAft>
                <a:spcPts val="0"/>
              </a:spcAft>
              <a:buClrTx/>
              <a:buSzTx/>
              <a:buFont typeface="Arial" panose="020B0604020202020204" pitchFamily="34" charset="0"/>
              <a:buNone/>
              <a:tabLst/>
              <a:defRPr sz="1050"/>
            </a:lvl1pPr>
          </a:lstStyle>
          <a:p>
            <a:pPr marL="0" marR="0" lvl="0" indent="0" algn="l" defTabSz="914423" rtl="0" eaLnBrk="1" fontAlgn="auto" latinLnBrk="0" hangingPunct="1">
              <a:lnSpc>
                <a:spcPct val="90000"/>
              </a:lnSpc>
              <a:spcBef>
                <a:spcPts val="1001"/>
              </a:spcBef>
              <a:spcAft>
                <a:spcPts val="0"/>
              </a:spcAft>
              <a:buClrTx/>
              <a:buSzTx/>
              <a:buFont typeface="Arial" panose="020B0604020202020204" pitchFamily="34" charset="0"/>
              <a:buNone/>
              <a:tabLst/>
              <a:defRPr/>
            </a:pPr>
            <a:r>
              <a:rPr lang="fr-FR" dirty="0"/>
              <a:t>photo</a:t>
            </a:r>
          </a:p>
          <a:p>
            <a:endParaRPr lang="fr-FR" dirty="0"/>
          </a:p>
        </p:txBody>
      </p:sp>
      <p:sp>
        <p:nvSpPr>
          <p:cNvPr id="162" name="Espace réservé du texte 10">
            <a:extLst>
              <a:ext uri="{FF2B5EF4-FFF2-40B4-BE49-F238E27FC236}">
                <a16:creationId xmlns:a16="http://schemas.microsoft.com/office/drawing/2014/main" id="{CD864B68-B850-5B42-8482-391423CE2085}"/>
              </a:ext>
            </a:extLst>
          </p:cNvPr>
          <p:cNvSpPr>
            <a:spLocks noGrp="1"/>
          </p:cNvSpPr>
          <p:nvPr>
            <p:ph type="body" sz="quarter" idx="112" hasCustomPrompt="1"/>
          </p:nvPr>
        </p:nvSpPr>
        <p:spPr>
          <a:xfrm>
            <a:off x="2072256"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3" name="Espace réservé du texte 5">
            <a:extLst>
              <a:ext uri="{FF2B5EF4-FFF2-40B4-BE49-F238E27FC236}">
                <a16:creationId xmlns:a16="http://schemas.microsoft.com/office/drawing/2014/main" id="{B11A9DB9-DA96-2442-A93B-E28199949D76}"/>
              </a:ext>
            </a:extLst>
          </p:cNvPr>
          <p:cNvSpPr>
            <a:spLocks noGrp="1"/>
          </p:cNvSpPr>
          <p:nvPr>
            <p:ph type="body" sz="quarter" idx="113" hasCustomPrompt="1"/>
          </p:nvPr>
        </p:nvSpPr>
        <p:spPr>
          <a:xfrm>
            <a:off x="2082996"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64" name="Espace réservé pour une image  16">
            <a:extLst>
              <a:ext uri="{FF2B5EF4-FFF2-40B4-BE49-F238E27FC236}">
                <a16:creationId xmlns:a16="http://schemas.microsoft.com/office/drawing/2014/main" id="{4248B49C-2934-5E46-B35C-BB0E73D323EB}"/>
              </a:ext>
            </a:extLst>
          </p:cNvPr>
          <p:cNvSpPr>
            <a:spLocks noGrp="1" noChangeAspect="1"/>
          </p:cNvSpPr>
          <p:nvPr>
            <p:ph type="pic" sz="quarter" idx="114"/>
          </p:nvPr>
        </p:nvSpPr>
        <p:spPr>
          <a:xfrm>
            <a:off x="3728565" y="2006949"/>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65" name="Espace réservé du texte 10">
            <a:extLst>
              <a:ext uri="{FF2B5EF4-FFF2-40B4-BE49-F238E27FC236}">
                <a16:creationId xmlns:a16="http://schemas.microsoft.com/office/drawing/2014/main" id="{1FC63ED5-88CF-2544-AE48-176A429BAC8F}"/>
              </a:ext>
            </a:extLst>
          </p:cNvPr>
          <p:cNvSpPr>
            <a:spLocks noGrp="1"/>
          </p:cNvSpPr>
          <p:nvPr>
            <p:ph type="body" sz="quarter" idx="115" hasCustomPrompt="1"/>
          </p:nvPr>
        </p:nvSpPr>
        <p:spPr>
          <a:xfrm>
            <a:off x="3600113"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6" name="Espace réservé du texte 5">
            <a:extLst>
              <a:ext uri="{FF2B5EF4-FFF2-40B4-BE49-F238E27FC236}">
                <a16:creationId xmlns:a16="http://schemas.microsoft.com/office/drawing/2014/main" id="{89677148-3B3B-2A4C-8B2E-E13A41AE93E6}"/>
              </a:ext>
            </a:extLst>
          </p:cNvPr>
          <p:cNvSpPr>
            <a:spLocks noGrp="1"/>
          </p:cNvSpPr>
          <p:nvPr>
            <p:ph type="body" sz="quarter" idx="116" hasCustomPrompt="1"/>
          </p:nvPr>
        </p:nvSpPr>
        <p:spPr>
          <a:xfrm>
            <a:off x="3610854"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67" name="Espace réservé pour une image  16">
            <a:extLst>
              <a:ext uri="{FF2B5EF4-FFF2-40B4-BE49-F238E27FC236}">
                <a16:creationId xmlns:a16="http://schemas.microsoft.com/office/drawing/2014/main" id="{3CC601A7-8B68-9D49-A018-7F96F0DDB1B0}"/>
              </a:ext>
            </a:extLst>
          </p:cNvPr>
          <p:cNvSpPr>
            <a:spLocks noGrp="1" noChangeAspect="1"/>
          </p:cNvSpPr>
          <p:nvPr>
            <p:ph type="pic" sz="quarter" idx="117"/>
          </p:nvPr>
        </p:nvSpPr>
        <p:spPr>
          <a:xfrm>
            <a:off x="5337446" y="2006949"/>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68" name="Espace réservé du texte 10">
            <a:extLst>
              <a:ext uri="{FF2B5EF4-FFF2-40B4-BE49-F238E27FC236}">
                <a16:creationId xmlns:a16="http://schemas.microsoft.com/office/drawing/2014/main" id="{7DCFD7D0-63AF-034E-BCCE-F9CD9D580079}"/>
              </a:ext>
            </a:extLst>
          </p:cNvPr>
          <p:cNvSpPr>
            <a:spLocks noGrp="1"/>
          </p:cNvSpPr>
          <p:nvPr>
            <p:ph type="body" sz="quarter" idx="118" hasCustomPrompt="1"/>
          </p:nvPr>
        </p:nvSpPr>
        <p:spPr>
          <a:xfrm>
            <a:off x="5208994"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69" name="Espace réservé du texte 5">
            <a:extLst>
              <a:ext uri="{FF2B5EF4-FFF2-40B4-BE49-F238E27FC236}">
                <a16:creationId xmlns:a16="http://schemas.microsoft.com/office/drawing/2014/main" id="{AF1C382E-EB47-8143-A7EE-D8C53E39B3FC}"/>
              </a:ext>
            </a:extLst>
          </p:cNvPr>
          <p:cNvSpPr>
            <a:spLocks noGrp="1"/>
          </p:cNvSpPr>
          <p:nvPr>
            <p:ph type="body" sz="quarter" idx="119" hasCustomPrompt="1"/>
          </p:nvPr>
        </p:nvSpPr>
        <p:spPr>
          <a:xfrm>
            <a:off x="5219734"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70" name="Espace réservé pour une image  16">
            <a:extLst>
              <a:ext uri="{FF2B5EF4-FFF2-40B4-BE49-F238E27FC236}">
                <a16:creationId xmlns:a16="http://schemas.microsoft.com/office/drawing/2014/main" id="{414321B0-85D7-E84E-93AD-1F8D4BF34F7F}"/>
              </a:ext>
            </a:extLst>
          </p:cNvPr>
          <p:cNvSpPr>
            <a:spLocks noGrp="1" noChangeAspect="1"/>
          </p:cNvSpPr>
          <p:nvPr>
            <p:ph type="pic" sz="quarter" idx="120"/>
          </p:nvPr>
        </p:nvSpPr>
        <p:spPr>
          <a:xfrm>
            <a:off x="6876879" y="2006949"/>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71" name="Espace réservé du texte 10">
            <a:extLst>
              <a:ext uri="{FF2B5EF4-FFF2-40B4-BE49-F238E27FC236}">
                <a16:creationId xmlns:a16="http://schemas.microsoft.com/office/drawing/2014/main" id="{E7E0CA97-87EB-7E47-8A5F-F8AB4CADE845}"/>
              </a:ext>
            </a:extLst>
          </p:cNvPr>
          <p:cNvSpPr>
            <a:spLocks noGrp="1"/>
          </p:cNvSpPr>
          <p:nvPr>
            <p:ph type="body" sz="quarter" idx="121" hasCustomPrompt="1"/>
          </p:nvPr>
        </p:nvSpPr>
        <p:spPr>
          <a:xfrm>
            <a:off x="6748428"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2" name="Espace réservé du texte 5">
            <a:extLst>
              <a:ext uri="{FF2B5EF4-FFF2-40B4-BE49-F238E27FC236}">
                <a16:creationId xmlns:a16="http://schemas.microsoft.com/office/drawing/2014/main" id="{29112CDA-33AA-854D-B72A-8088C74F9DF0}"/>
              </a:ext>
            </a:extLst>
          </p:cNvPr>
          <p:cNvSpPr>
            <a:spLocks noGrp="1"/>
          </p:cNvSpPr>
          <p:nvPr>
            <p:ph type="body" sz="quarter" idx="122" hasCustomPrompt="1"/>
          </p:nvPr>
        </p:nvSpPr>
        <p:spPr>
          <a:xfrm>
            <a:off x="6759168"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73" name="Espace réservé pour une image  16">
            <a:extLst>
              <a:ext uri="{FF2B5EF4-FFF2-40B4-BE49-F238E27FC236}">
                <a16:creationId xmlns:a16="http://schemas.microsoft.com/office/drawing/2014/main" id="{5EA6DBF5-ABCF-8942-B9B2-937D5FE209F4}"/>
              </a:ext>
            </a:extLst>
          </p:cNvPr>
          <p:cNvSpPr>
            <a:spLocks noGrp="1" noChangeAspect="1"/>
          </p:cNvSpPr>
          <p:nvPr>
            <p:ph type="pic" sz="quarter" idx="123"/>
          </p:nvPr>
        </p:nvSpPr>
        <p:spPr>
          <a:xfrm>
            <a:off x="8370014" y="2006949"/>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74" name="Espace réservé du texte 10">
            <a:extLst>
              <a:ext uri="{FF2B5EF4-FFF2-40B4-BE49-F238E27FC236}">
                <a16:creationId xmlns:a16="http://schemas.microsoft.com/office/drawing/2014/main" id="{4D728583-909D-0F46-9C47-E0C48A7455D1}"/>
              </a:ext>
            </a:extLst>
          </p:cNvPr>
          <p:cNvSpPr>
            <a:spLocks noGrp="1"/>
          </p:cNvSpPr>
          <p:nvPr>
            <p:ph type="body" sz="quarter" idx="124" hasCustomPrompt="1"/>
          </p:nvPr>
        </p:nvSpPr>
        <p:spPr>
          <a:xfrm>
            <a:off x="8241563"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5" name="Espace réservé du texte 5">
            <a:extLst>
              <a:ext uri="{FF2B5EF4-FFF2-40B4-BE49-F238E27FC236}">
                <a16:creationId xmlns:a16="http://schemas.microsoft.com/office/drawing/2014/main" id="{DD466972-E493-6C4D-A5B9-96F4B0899523}"/>
              </a:ext>
            </a:extLst>
          </p:cNvPr>
          <p:cNvSpPr>
            <a:spLocks noGrp="1"/>
          </p:cNvSpPr>
          <p:nvPr>
            <p:ph type="body" sz="quarter" idx="125" hasCustomPrompt="1"/>
          </p:nvPr>
        </p:nvSpPr>
        <p:spPr>
          <a:xfrm>
            <a:off x="8252303"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76" name="Espace réservé pour une image  16">
            <a:extLst>
              <a:ext uri="{FF2B5EF4-FFF2-40B4-BE49-F238E27FC236}">
                <a16:creationId xmlns:a16="http://schemas.microsoft.com/office/drawing/2014/main" id="{8FBBC1F2-BFF3-3841-80D5-96F8CDF7E509}"/>
              </a:ext>
            </a:extLst>
          </p:cNvPr>
          <p:cNvSpPr>
            <a:spLocks noGrp="1" noChangeAspect="1"/>
          </p:cNvSpPr>
          <p:nvPr>
            <p:ph type="pic" sz="quarter" idx="126"/>
          </p:nvPr>
        </p:nvSpPr>
        <p:spPr>
          <a:xfrm>
            <a:off x="10048343" y="2006949"/>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77" name="Espace réservé du texte 10">
            <a:extLst>
              <a:ext uri="{FF2B5EF4-FFF2-40B4-BE49-F238E27FC236}">
                <a16:creationId xmlns:a16="http://schemas.microsoft.com/office/drawing/2014/main" id="{B452AF4C-0D91-BD43-B7BC-711E0A7E6C99}"/>
              </a:ext>
            </a:extLst>
          </p:cNvPr>
          <p:cNvSpPr>
            <a:spLocks noGrp="1"/>
          </p:cNvSpPr>
          <p:nvPr>
            <p:ph type="body" sz="quarter" idx="127" hasCustomPrompt="1"/>
          </p:nvPr>
        </p:nvSpPr>
        <p:spPr>
          <a:xfrm>
            <a:off x="9919892" y="2811748"/>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78" name="Espace réservé du texte 5">
            <a:extLst>
              <a:ext uri="{FF2B5EF4-FFF2-40B4-BE49-F238E27FC236}">
                <a16:creationId xmlns:a16="http://schemas.microsoft.com/office/drawing/2014/main" id="{B69E5DEF-2F5E-F047-A7E6-FCAD0E75252A}"/>
              </a:ext>
            </a:extLst>
          </p:cNvPr>
          <p:cNvSpPr>
            <a:spLocks noGrp="1"/>
          </p:cNvSpPr>
          <p:nvPr>
            <p:ph type="body" sz="quarter" idx="128" hasCustomPrompt="1"/>
          </p:nvPr>
        </p:nvSpPr>
        <p:spPr>
          <a:xfrm>
            <a:off x="9930631" y="3311567"/>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9" name="Espace réservé du texte 8">
            <a:extLst>
              <a:ext uri="{FF2B5EF4-FFF2-40B4-BE49-F238E27FC236}">
                <a16:creationId xmlns:a16="http://schemas.microsoft.com/office/drawing/2014/main" id="{B53F9423-12DD-6A4A-8E69-D055199FB42D}"/>
              </a:ext>
            </a:extLst>
          </p:cNvPr>
          <p:cNvSpPr>
            <a:spLocks noGrp="1"/>
          </p:cNvSpPr>
          <p:nvPr>
            <p:ph type="body" sz="quarter" idx="129" hasCustomPrompt="1"/>
          </p:nvPr>
        </p:nvSpPr>
        <p:spPr>
          <a:xfrm>
            <a:off x="509153" y="1595862"/>
            <a:ext cx="1363193" cy="207560"/>
          </a:xfrm>
          <a:solidFill>
            <a:schemeClr val="accent1"/>
          </a:solidFill>
        </p:spPr>
        <p:txBody>
          <a:bodyPr/>
          <a:lstStyle>
            <a:lvl1pPr marL="0" indent="0" algn="ctr" defTabSz="419949" rtl="0" eaLnBrk="1" latinLnBrk="0" hangingPunct="1">
              <a:buFontTx/>
              <a:buNone/>
              <a:defRPr lang="fr-FR" sz="80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équipe</a:t>
            </a:r>
          </a:p>
        </p:txBody>
      </p:sp>
      <p:sp>
        <p:nvSpPr>
          <p:cNvPr id="179" name="Espace réservé du texte 8">
            <a:extLst>
              <a:ext uri="{FF2B5EF4-FFF2-40B4-BE49-F238E27FC236}">
                <a16:creationId xmlns:a16="http://schemas.microsoft.com/office/drawing/2014/main" id="{A7B5A02B-79BE-D745-B078-547E8A340317}"/>
              </a:ext>
            </a:extLst>
          </p:cNvPr>
          <p:cNvSpPr>
            <a:spLocks noGrp="1"/>
          </p:cNvSpPr>
          <p:nvPr>
            <p:ph type="body" sz="quarter" idx="130" hasCustomPrompt="1"/>
          </p:nvPr>
        </p:nvSpPr>
        <p:spPr>
          <a:xfrm>
            <a:off x="2071733" y="1595862"/>
            <a:ext cx="7565326" cy="207560"/>
          </a:xfrm>
          <a:solidFill>
            <a:schemeClr val="accent1"/>
          </a:solidFill>
        </p:spPr>
        <p:txBody>
          <a:bodyPr/>
          <a:lstStyle>
            <a:lvl1pPr marL="0" indent="0" algn="ctr" defTabSz="419949" rtl="0" eaLnBrk="1" latinLnBrk="0" hangingPunct="1">
              <a:buFontTx/>
              <a:buNone/>
              <a:defRPr lang="fr-FR" sz="80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équipe</a:t>
            </a:r>
          </a:p>
        </p:txBody>
      </p:sp>
      <p:sp>
        <p:nvSpPr>
          <p:cNvPr id="180" name="Espace réservé du texte 8">
            <a:extLst>
              <a:ext uri="{FF2B5EF4-FFF2-40B4-BE49-F238E27FC236}">
                <a16:creationId xmlns:a16="http://schemas.microsoft.com/office/drawing/2014/main" id="{0BC8AFE4-5B03-8845-8847-9BE1CE967E9A}"/>
              </a:ext>
            </a:extLst>
          </p:cNvPr>
          <p:cNvSpPr>
            <a:spLocks noGrp="1"/>
          </p:cNvSpPr>
          <p:nvPr>
            <p:ph type="body" sz="quarter" idx="131" hasCustomPrompt="1"/>
          </p:nvPr>
        </p:nvSpPr>
        <p:spPr>
          <a:xfrm>
            <a:off x="9813862" y="1595862"/>
            <a:ext cx="1363193" cy="207560"/>
          </a:xfrm>
          <a:solidFill>
            <a:schemeClr val="accent1"/>
          </a:solidFill>
        </p:spPr>
        <p:txBody>
          <a:bodyPr/>
          <a:lstStyle>
            <a:lvl1pPr marL="0" indent="0" algn="ctr" defTabSz="419949" rtl="0" eaLnBrk="1" latinLnBrk="0" hangingPunct="1">
              <a:buFontTx/>
              <a:buNone/>
              <a:defRPr lang="fr-FR" sz="80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équipe</a:t>
            </a:r>
          </a:p>
        </p:txBody>
      </p:sp>
      <p:sp>
        <p:nvSpPr>
          <p:cNvPr id="181" name="Espace réservé pour une image  16">
            <a:extLst>
              <a:ext uri="{FF2B5EF4-FFF2-40B4-BE49-F238E27FC236}">
                <a16:creationId xmlns:a16="http://schemas.microsoft.com/office/drawing/2014/main" id="{B110BB89-711E-CF43-A9EB-044F8DCFAF74}"/>
              </a:ext>
            </a:extLst>
          </p:cNvPr>
          <p:cNvSpPr>
            <a:spLocks noGrp="1" noChangeAspect="1"/>
          </p:cNvSpPr>
          <p:nvPr>
            <p:ph type="pic" sz="quarter" idx="132"/>
          </p:nvPr>
        </p:nvSpPr>
        <p:spPr>
          <a:xfrm>
            <a:off x="695998"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82" name="Espace réservé du texte 10">
            <a:extLst>
              <a:ext uri="{FF2B5EF4-FFF2-40B4-BE49-F238E27FC236}">
                <a16:creationId xmlns:a16="http://schemas.microsoft.com/office/drawing/2014/main" id="{F4AF68BB-FD1E-9C41-AB16-95BC74395D4D}"/>
              </a:ext>
            </a:extLst>
          </p:cNvPr>
          <p:cNvSpPr>
            <a:spLocks noGrp="1"/>
          </p:cNvSpPr>
          <p:nvPr>
            <p:ph type="body" sz="quarter" idx="133" hasCustomPrompt="1"/>
          </p:nvPr>
        </p:nvSpPr>
        <p:spPr>
          <a:xfrm>
            <a:off x="567547"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3" name="Espace réservé du texte 5">
            <a:extLst>
              <a:ext uri="{FF2B5EF4-FFF2-40B4-BE49-F238E27FC236}">
                <a16:creationId xmlns:a16="http://schemas.microsoft.com/office/drawing/2014/main" id="{5221094B-1C59-0441-87C7-1AD76458CB3B}"/>
              </a:ext>
            </a:extLst>
          </p:cNvPr>
          <p:cNvSpPr>
            <a:spLocks noGrp="1"/>
          </p:cNvSpPr>
          <p:nvPr>
            <p:ph type="body" sz="quarter" idx="134" hasCustomPrompt="1"/>
          </p:nvPr>
        </p:nvSpPr>
        <p:spPr>
          <a:xfrm>
            <a:off x="578287"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84" name="Espace réservé pour une image  16">
            <a:extLst>
              <a:ext uri="{FF2B5EF4-FFF2-40B4-BE49-F238E27FC236}">
                <a16:creationId xmlns:a16="http://schemas.microsoft.com/office/drawing/2014/main" id="{1F0D2DAF-BB46-6149-A433-5A9BB39A5ED8}"/>
              </a:ext>
            </a:extLst>
          </p:cNvPr>
          <p:cNvSpPr>
            <a:spLocks noGrp="1" noChangeAspect="1"/>
          </p:cNvSpPr>
          <p:nvPr>
            <p:ph type="pic" sz="quarter" idx="135"/>
          </p:nvPr>
        </p:nvSpPr>
        <p:spPr>
          <a:xfrm>
            <a:off x="2200706"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85" name="Espace réservé du texte 10">
            <a:extLst>
              <a:ext uri="{FF2B5EF4-FFF2-40B4-BE49-F238E27FC236}">
                <a16:creationId xmlns:a16="http://schemas.microsoft.com/office/drawing/2014/main" id="{9BE9396D-EC39-2F4C-BCB3-F3C3473FE998}"/>
              </a:ext>
            </a:extLst>
          </p:cNvPr>
          <p:cNvSpPr>
            <a:spLocks noGrp="1"/>
          </p:cNvSpPr>
          <p:nvPr>
            <p:ph type="body" sz="quarter" idx="136" hasCustomPrompt="1"/>
          </p:nvPr>
        </p:nvSpPr>
        <p:spPr>
          <a:xfrm>
            <a:off x="2072256"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6" name="Espace réservé du texte 5">
            <a:extLst>
              <a:ext uri="{FF2B5EF4-FFF2-40B4-BE49-F238E27FC236}">
                <a16:creationId xmlns:a16="http://schemas.microsoft.com/office/drawing/2014/main" id="{38B21092-494D-4C45-AA7E-691DB43B74F3}"/>
              </a:ext>
            </a:extLst>
          </p:cNvPr>
          <p:cNvSpPr>
            <a:spLocks noGrp="1"/>
          </p:cNvSpPr>
          <p:nvPr>
            <p:ph type="body" sz="quarter" idx="137" hasCustomPrompt="1"/>
          </p:nvPr>
        </p:nvSpPr>
        <p:spPr>
          <a:xfrm>
            <a:off x="2082996"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87" name="Espace réservé pour une image  16">
            <a:extLst>
              <a:ext uri="{FF2B5EF4-FFF2-40B4-BE49-F238E27FC236}">
                <a16:creationId xmlns:a16="http://schemas.microsoft.com/office/drawing/2014/main" id="{4BF11F28-8C96-BB4B-B87C-442448249657}"/>
              </a:ext>
            </a:extLst>
          </p:cNvPr>
          <p:cNvSpPr>
            <a:spLocks noGrp="1" noChangeAspect="1"/>
          </p:cNvSpPr>
          <p:nvPr>
            <p:ph type="pic" sz="quarter" idx="138"/>
          </p:nvPr>
        </p:nvSpPr>
        <p:spPr>
          <a:xfrm>
            <a:off x="3728565"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88" name="Espace réservé du texte 10">
            <a:extLst>
              <a:ext uri="{FF2B5EF4-FFF2-40B4-BE49-F238E27FC236}">
                <a16:creationId xmlns:a16="http://schemas.microsoft.com/office/drawing/2014/main" id="{DDAABE75-BC50-8B4D-AC43-1400E04C2D65}"/>
              </a:ext>
            </a:extLst>
          </p:cNvPr>
          <p:cNvSpPr>
            <a:spLocks noGrp="1"/>
          </p:cNvSpPr>
          <p:nvPr>
            <p:ph type="body" sz="quarter" idx="139" hasCustomPrompt="1"/>
          </p:nvPr>
        </p:nvSpPr>
        <p:spPr>
          <a:xfrm>
            <a:off x="3600113"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89" name="Espace réservé du texte 5">
            <a:extLst>
              <a:ext uri="{FF2B5EF4-FFF2-40B4-BE49-F238E27FC236}">
                <a16:creationId xmlns:a16="http://schemas.microsoft.com/office/drawing/2014/main" id="{BFD56395-AD37-8147-AA8B-C2D509D11458}"/>
              </a:ext>
            </a:extLst>
          </p:cNvPr>
          <p:cNvSpPr>
            <a:spLocks noGrp="1"/>
          </p:cNvSpPr>
          <p:nvPr>
            <p:ph type="body" sz="quarter" idx="140" hasCustomPrompt="1"/>
          </p:nvPr>
        </p:nvSpPr>
        <p:spPr>
          <a:xfrm>
            <a:off x="3610854"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90" name="Espace réservé pour une image  16">
            <a:extLst>
              <a:ext uri="{FF2B5EF4-FFF2-40B4-BE49-F238E27FC236}">
                <a16:creationId xmlns:a16="http://schemas.microsoft.com/office/drawing/2014/main" id="{F411E613-285C-444E-9F9E-25D81D7B5AA3}"/>
              </a:ext>
            </a:extLst>
          </p:cNvPr>
          <p:cNvSpPr>
            <a:spLocks noGrp="1" noChangeAspect="1"/>
          </p:cNvSpPr>
          <p:nvPr>
            <p:ph type="pic" sz="quarter" idx="141"/>
          </p:nvPr>
        </p:nvSpPr>
        <p:spPr>
          <a:xfrm>
            <a:off x="5337446"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91" name="Espace réservé du texte 10">
            <a:extLst>
              <a:ext uri="{FF2B5EF4-FFF2-40B4-BE49-F238E27FC236}">
                <a16:creationId xmlns:a16="http://schemas.microsoft.com/office/drawing/2014/main" id="{0351EF0C-6CB2-AF42-91D2-DD38C8A08F8F}"/>
              </a:ext>
            </a:extLst>
          </p:cNvPr>
          <p:cNvSpPr>
            <a:spLocks noGrp="1"/>
          </p:cNvSpPr>
          <p:nvPr>
            <p:ph type="body" sz="quarter" idx="142" hasCustomPrompt="1"/>
          </p:nvPr>
        </p:nvSpPr>
        <p:spPr>
          <a:xfrm>
            <a:off x="5208994"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2" name="Espace réservé du texte 5">
            <a:extLst>
              <a:ext uri="{FF2B5EF4-FFF2-40B4-BE49-F238E27FC236}">
                <a16:creationId xmlns:a16="http://schemas.microsoft.com/office/drawing/2014/main" id="{9F7C9210-5267-6947-BC4C-88C3820D0609}"/>
              </a:ext>
            </a:extLst>
          </p:cNvPr>
          <p:cNvSpPr>
            <a:spLocks noGrp="1"/>
          </p:cNvSpPr>
          <p:nvPr>
            <p:ph type="body" sz="quarter" idx="143" hasCustomPrompt="1"/>
          </p:nvPr>
        </p:nvSpPr>
        <p:spPr>
          <a:xfrm>
            <a:off x="5219734"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93" name="Espace réservé pour une image  16">
            <a:extLst>
              <a:ext uri="{FF2B5EF4-FFF2-40B4-BE49-F238E27FC236}">
                <a16:creationId xmlns:a16="http://schemas.microsoft.com/office/drawing/2014/main" id="{7C387121-0523-404F-BEBF-9AEF37C31072}"/>
              </a:ext>
            </a:extLst>
          </p:cNvPr>
          <p:cNvSpPr>
            <a:spLocks noGrp="1" noChangeAspect="1"/>
          </p:cNvSpPr>
          <p:nvPr>
            <p:ph type="pic" sz="quarter" idx="144"/>
          </p:nvPr>
        </p:nvSpPr>
        <p:spPr>
          <a:xfrm>
            <a:off x="6876879"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94" name="Espace réservé du texte 10">
            <a:extLst>
              <a:ext uri="{FF2B5EF4-FFF2-40B4-BE49-F238E27FC236}">
                <a16:creationId xmlns:a16="http://schemas.microsoft.com/office/drawing/2014/main" id="{A4DDD79F-BD9B-9E40-A3D3-63D6DA051AC4}"/>
              </a:ext>
            </a:extLst>
          </p:cNvPr>
          <p:cNvSpPr>
            <a:spLocks noGrp="1"/>
          </p:cNvSpPr>
          <p:nvPr>
            <p:ph type="body" sz="quarter" idx="145" hasCustomPrompt="1"/>
          </p:nvPr>
        </p:nvSpPr>
        <p:spPr>
          <a:xfrm>
            <a:off x="6748428"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5" name="Espace réservé du texte 5">
            <a:extLst>
              <a:ext uri="{FF2B5EF4-FFF2-40B4-BE49-F238E27FC236}">
                <a16:creationId xmlns:a16="http://schemas.microsoft.com/office/drawing/2014/main" id="{41F2BFB2-ECF5-5F40-8D39-D7F0807BE27A}"/>
              </a:ext>
            </a:extLst>
          </p:cNvPr>
          <p:cNvSpPr>
            <a:spLocks noGrp="1"/>
          </p:cNvSpPr>
          <p:nvPr>
            <p:ph type="body" sz="quarter" idx="146" hasCustomPrompt="1"/>
          </p:nvPr>
        </p:nvSpPr>
        <p:spPr>
          <a:xfrm>
            <a:off x="6759168"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96" name="Espace réservé pour une image  16">
            <a:extLst>
              <a:ext uri="{FF2B5EF4-FFF2-40B4-BE49-F238E27FC236}">
                <a16:creationId xmlns:a16="http://schemas.microsoft.com/office/drawing/2014/main" id="{A1179A41-3F35-7342-AB87-7A4D49F59A2C}"/>
              </a:ext>
            </a:extLst>
          </p:cNvPr>
          <p:cNvSpPr>
            <a:spLocks noGrp="1" noChangeAspect="1"/>
          </p:cNvSpPr>
          <p:nvPr>
            <p:ph type="pic" sz="quarter" idx="147"/>
          </p:nvPr>
        </p:nvSpPr>
        <p:spPr>
          <a:xfrm>
            <a:off x="8370014"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197" name="Espace réservé du texte 10">
            <a:extLst>
              <a:ext uri="{FF2B5EF4-FFF2-40B4-BE49-F238E27FC236}">
                <a16:creationId xmlns:a16="http://schemas.microsoft.com/office/drawing/2014/main" id="{05B56CBA-6E5E-A84A-9FF9-8F63FFA04D54}"/>
              </a:ext>
            </a:extLst>
          </p:cNvPr>
          <p:cNvSpPr>
            <a:spLocks noGrp="1"/>
          </p:cNvSpPr>
          <p:nvPr>
            <p:ph type="body" sz="quarter" idx="148" hasCustomPrompt="1"/>
          </p:nvPr>
        </p:nvSpPr>
        <p:spPr>
          <a:xfrm>
            <a:off x="8241563"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198" name="Espace réservé du texte 5">
            <a:extLst>
              <a:ext uri="{FF2B5EF4-FFF2-40B4-BE49-F238E27FC236}">
                <a16:creationId xmlns:a16="http://schemas.microsoft.com/office/drawing/2014/main" id="{D2AC8DBD-16C1-0740-9DDB-CFAEF402C81C}"/>
              </a:ext>
            </a:extLst>
          </p:cNvPr>
          <p:cNvSpPr>
            <a:spLocks noGrp="1"/>
          </p:cNvSpPr>
          <p:nvPr>
            <p:ph type="body" sz="quarter" idx="149" hasCustomPrompt="1"/>
          </p:nvPr>
        </p:nvSpPr>
        <p:spPr>
          <a:xfrm>
            <a:off x="8252303"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199" name="Espace réservé pour une image  16">
            <a:extLst>
              <a:ext uri="{FF2B5EF4-FFF2-40B4-BE49-F238E27FC236}">
                <a16:creationId xmlns:a16="http://schemas.microsoft.com/office/drawing/2014/main" id="{5E3D61ED-A3CC-0842-98A9-034C8B2C22B1}"/>
              </a:ext>
            </a:extLst>
          </p:cNvPr>
          <p:cNvSpPr>
            <a:spLocks noGrp="1" noChangeAspect="1"/>
          </p:cNvSpPr>
          <p:nvPr>
            <p:ph type="pic" sz="quarter" idx="150"/>
          </p:nvPr>
        </p:nvSpPr>
        <p:spPr>
          <a:xfrm>
            <a:off x="10048343" y="4306396"/>
            <a:ext cx="684000" cy="684000"/>
          </a:xfrm>
          <a:prstGeom prst="ellipse">
            <a:avLst/>
          </a:prstGeom>
        </p:spPr>
        <p:txBody>
          <a:bodyPr anchor="ctr">
            <a:normAutofit/>
          </a:bodyPr>
          <a:lstStyle>
            <a:lvl1pPr marL="0" indent="0">
              <a:buNone/>
              <a:defRPr sz="1050"/>
            </a:lvl1pPr>
          </a:lstStyle>
          <a:p>
            <a:r>
              <a:rPr lang="fr-FR"/>
              <a:t>Cliquez sur l'icône pour ajouter une image</a:t>
            </a:r>
            <a:endParaRPr lang="fr-FR" dirty="0"/>
          </a:p>
        </p:txBody>
      </p:sp>
      <p:sp>
        <p:nvSpPr>
          <p:cNvPr id="200" name="Espace réservé du texte 10">
            <a:extLst>
              <a:ext uri="{FF2B5EF4-FFF2-40B4-BE49-F238E27FC236}">
                <a16:creationId xmlns:a16="http://schemas.microsoft.com/office/drawing/2014/main" id="{0D800E18-726D-8A4B-AC36-C6831FCC18C8}"/>
              </a:ext>
            </a:extLst>
          </p:cNvPr>
          <p:cNvSpPr>
            <a:spLocks noGrp="1"/>
          </p:cNvSpPr>
          <p:nvPr>
            <p:ph type="body" sz="quarter" idx="151" hasCustomPrompt="1"/>
          </p:nvPr>
        </p:nvSpPr>
        <p:spPr>
          <a:xfrm>
            <a:off x="9919892" y="5111195"/>
            <a:ext cx="1438137"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201" name="Espace réservé du texte 5">
            <a:extLst>
              <a:ext uri="{FF2B5EF4-FFF2-40B4-BE49-F238E27FC236}">
                <a16:creationId xmlns:a16="http://schemas.microsoft.com/office/drawing/2014/main" id="{F4591512-CFE3-B148-A1F3-3661D52A30B8}"/>
              </a:ext>
            </a:extLst>
          </p:cNvPr>
          <p:cNvSpPr>
            <a:spLocks noGrp="1"/>
          </p:cNvSpPr>
          <p:nvPr>
            <p:ph type="body" sz="quarter" idx="152" hasCustomPrompt="1"/>
          </p:nvPr>
        </p:nvSpPr>
        <p:spPr>
          <a:xfrm>
            <a:off x="9930631" y="5611015"/>
            <a:ext cx="1438137" cy="403225"/>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202" name="Espace réservé du texte 8">
            <a:extLst>
              <a:ext uri="{FF2B5EF4-FFF2-40B4-BE49-F238E27FC236}">
                <a16:creationId xmlns:a16="http://schemas.microsoft.com/office/drawing/2014/main" id="{4072D045-5607-EB41-991A-FFEAB9970079}"/>
              </a:ext>
            </a:extLst>
          </p:cNvPr>
          <p:cNvSpPr>
            <a:spLocks noGrp="1"/>
          </p:cNvSpPr>
          <p:nvPr>
            <p:ph type="body" sz="quarter" idx="153" hasCustomPrompt="1"/>
          </p:nvPr>
        </p:nvSpPr>
        <p:spPr>
          <a:xfrm>
            <a:off x="509153" y="3895309"/>
            <a:ext cx="10695422" cy="207560"/>
          </a:xfrm>
          <a:solidFill>
            <a:schemeClr val="accent1"/>
          </a:solidFill>
        </p:spPr>
        <p:txBody>
          <a:bodyPr/>
          <a:lstStyle>
            <a:lvl1pPr marL="0" indent="0" algn="ctr" defTabSz="419949" rtl="0" eaLnBrk="1" latinLnBrk="0" hangingPunct="1">
              <a:buFontTx/>
              <a:buNone/>
              <a:defRPr lang="fr-FR" sz="800" kern="1200" cap="all" dirty="0" smtClean="0">
                <a:solidFill>
                  <a:srgbClr val="FFFFFF"/>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équipe</a:t>
            </a:r>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a:xfrm>
            <a:off x="5083712" y="6449025"/>
            <a:ext cx="6120000" cy="155812"/>
          </a:xfrm>
          <a:prstGeom prst="rect">
            <a:avLst/>
          </a:prstGeom>
        </p:spPr>
        <p:txBody>
          <a:bodyPr/>
          <a:lstStyle>
            <a:lvl1pPr>
              <a:defRPr>
                <a:solidFill>
                  <a:schemeClr val="bg1"/>
                </a:solidFill>
              </a:defRPr>
            </a:lvl1pPr>
          </a:lstStyle>
          <a:p>
            <a:r>
              <a:rPr lang="fr-FR"/>
              <a:t>Strictly confidential</a:t>
            </a:r>
            <a:endParaRPr lang="fr-FR" dirty="0"/>
          </a:p>
        </p:txBody>
      </p:sp>
    </p:spTree>
    <p:extLst>
      <p:ext uri="{BB962C8B-B14F-4D97-AF65-F5344CB8AC3E}">
        <p14:creationId xmlns:p14="http://schemas.microsoft.com/office/powerpoint/2010/main" val="168393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2511580"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0614377" cy="765726"/>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2324734"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2324736"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a:xfrm>
            <a:off x="5083712" y="6449025"/>
            <a:ext cx="6120000" cy="155812"/>
          </a:xfrm>
          <a:prstGeom prst="rect">
            <a:avLst/>
          </a:prstGeom>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5285260"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5098414"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2" name="Espace réservé du texte 5">
            <a:extLst>
              <a:ext uri="{FF2B5EF4-FFF2-40B4-BE49-F238E27FC236}">
                <a16:creationId xmlns:a16="http://schemas.microsoft.com/office/drawing/2014/main" id="{0ED39811-38FF-4646-B949-58F390998807}"/>
              </a:ext>
            </a:extLst>
          </p:cNvPr>
          <p:cNvSpPr>
            <a:spLocks noGrp="1"/>
          </p:cNvSpPr>
          <p:nvPr>
            <p:ph type="body" sz="quarter" idx="157" hasCustomPrompt="1"/>
          </p:nvPr>
        </p:nvSpPr>
        <p:spPr>
          <a:xfrm>
            <a:off x="5098416"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63" name="Espace réservé pour une image  16">
            <a:extLst>
              <a:ext uri="{FF2B5EF4-FFF2-40B4-BE49-F238E27FC236}">
                <a16:creationId xmlns:a16="http://schemas.microsoft.com/office/drawing/2014/main" id="{93746F79-3F91-ED42-88DF-004F24612B49}"/>
              </a:ext>
            </a:extLst>
          </p:cNvPr>
          <p:cNvSpPr>
            <a:spLocks noGrp="1" noChangeAspect="1"/>
          </p:cNvSpPr>
          <p:nvPr>
            <p:ph type="pic" sz="quarter" idx="158" hasCustomPrompt="1"/>
          </p:nvPr>
        </p:nvSpPr>
        <p:spPr>
          <a:xfrm>
            <a:off x="8008140"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4" name="Espace réservé du texte 10">
            <a:extLst>
              <a:ext uri="{FF2B5EF4-FFF2-40B4-BE49-F238E27FC236}">
                <a16:creationId xmlns:a16="http://schemas.microsoft.com/office/drawing/2014/main" id="{CC6BEF06-69E7-7C41-8C53-8D4C238125D1}"/>
              </a:ext>
            </a:extLst>
          </p:cNvPr>
          <p:cNvSpPr>
            <a:spLocks noGrp="1"/>
          </p:cNvSpPr>
          <p:nvPr>
            <p:ph type="body" sz="quarter" idx="159" hasCustomPrompt="1"/>
          </p:nvPr>
        </p:nvSpPr>
        <p:spPr>
          <a:xfrm>
            <a:off x="7821294"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5" name="Espace réservé du texte 5">
            <a:extLst>
              <a:ext uri="{FF2B5EF4-FFF2-40B4-BE49-F238E27FC236}">
                <a16:creationId xmlns:a16="http://schemas.microsoft.com/office/drawing/2014/main" id="{8D6EFD56-0B64-6B40-AE78-101CE1937A5F}"/>
              </a:ext>
            </a:extLst>
          </p:cNvPr>
          <p:cNvSpPr>
            <a:spLocks noGrp="1"/>
          </p:cNvSpPr>
          <p:nvPr>
            <p:ph type="body" sz="quarter" idx="160" hasCustomPrompt="1"/>
          </p:nvPr>
        </p:nvSpPr>
        <p:spPr>
          <a:xfrm>
            <a:off x="7821296"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chemeClr val="bg1"/>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Tree>
    <p:extLst>
      <p:ext uri="{BB962C8B-B14F-4D97-AF65-F5344CB8AC3E}">
        <p14:creationId xmlns:p14="http://schemas.microsoft.com/office/powerpoint/2010/main" val="1641464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2A1862-365F-4291-BD07-124993A50303}"/>
              </a:ext>
            </a:extLst>
          </p:cNvPr>
          <p:cNvSpPr/>
          <p:nvPr userDrawn="1"/>
        </p:nvSpPr>
        <p:spPr>
          <a:xfrm>
            <a:off x="3" y="2"/>
            <a:ext cx="6973159" cy="6857999"/>
          </a:xfrm>
          <a:prstGeom prst="rect">
            <a:avLst/>
          </a:prstGeom>
          <a:solidFill>
            <a:srgbClr val="F7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13" name="TextBox 2">
            <a:extLst>
              <a:ext uri="{FF2B5EF4-FFF2-40B4-BE49-F238E27FC236}">
                <a16:creationId xmlns:a16="http://schemas.microsoft.com/office/drawing/2014/main" id="{2C8B263C-8648-478F-B829-C39CEC330540}"/>
              </a:ext>
            </a:extLst>
          </p:cNvPr>
          <p:cNvSpPr txBox="1"/>
          <p:nvPr userDrawn="1"/>
        </p:nvSpPr>
        <p:spPr>
          <a:xfrm>
            <a:off x="7562250" y="2291976"/>
            <a:ext cx="3912574" cy="2274048"/>
          </a:xfrm>
          <a:prstGeom prst="rect">
            <a:avLst/>
          </a:prstGeom>
          <a:noFill/>
        </p:spPr>
        <p:txBody>
          <a:bodyPr wrap="square" lIns="0" tIns="0" rIns="0" bIns="0" rtlCol="0" anchor="ctr">
            <a:noAutofit/>
          </a:bodyPr>
          <a:lstStyle/>
          <a:p>
            <a:pPr algn="ctr">
              <a:lnSpc>
                <a:spcPct val="90000"/>
              </a:lnSpc>
            </a:pPr>
            <a:r>
              <a:rPr lang="en-US" sz="14154" b="1" dirty="0">
                <a:solidFill>
                  <a:schemeClr val="accent1"/>
                </a:solidFill>
                <a:latin typeface="+mj-lt"/>
                <a:ea typeface="Bebas Neue" charset="0"/>
                <a:cs typeface="Bebas Neue" charset="0"/>
              </a:rPr>
              <a:t>04</a:t>
            </a:r>
          </a:p>
        </p:txBody>
      </p:sp>
      <p:sp>
        <p:nvSpPr>
          <p:cNvPr id="4" name="Titre 3">
            <a:extLst>
              <a:ext uri="{FF2B5EF4-FFF2-40B4-BE49-F238E27FC236}">
                <a16:creationId xmlns:a16="http://schemas.microsoft.com/office/drawing/2014/main" id="{12CD0F59-A0D2-4912-9CB9-FA89E9C99935}"/>
              </a:ext>
            </a:extLst>
          </p:cNvPr>
          <p:cNvSpPr>
            <a:spLocks noGrp="1"/>
          </p:cNvSpPr>
          <p:nvPr>
            <p:ph type="title" hasCustomPrompt="1"/>
          </p:nvPr>
        </p:nvSpPr>
        <p:spPr>
          <a:xfrm>
            <a:off x="1352318" y="3049823"/>
            <a:ext cx="4787813" cy="409151"/>
          </a:xfrm>
          <a:prstGeom prst="rect">
            <a:avLst/>
          </a:prstGeom>
        </p:spPr>
        <p:txBody>
          <a:bodyPr lIns="0" tIns="0" rIns="0" bIns="0" anchor="t">
            <a:spAutoFit/>
          </a:bodyPr>
          <a:lstStyle>
            <a:lvl1pPr algn="r">
              <a:defRPr sz="2954" cap="all" baseline="0">
                <a:solidFill>
                  <a:schemeClr val="tx2"/>
                </a:solidFill>
              </a:defRPr>
            </a:lvl1pPr>
          </a:lstStyle>
          <a:p>
            <a:r>
              <a:rPr lang="fr-FR" dirty="0"/>
              <a:t>TRANSITION TITLE</a:t>
            </a:r>
          </a:p>
        </p:txBody>
      </p:sp>
      <p:sp>
        <p:nvSpPr>
          <p:cNvPr id="5" name="Date Placeholder 4">
            <a:extLst>
              <a:ext uri="{FF2B5EF4-FFF2-40B4-BE49-F238E27FC236}">
                <a16:creationId xmlns:a16="http://schemas.microsoft.com/office/drawing/2014/main" id="{D7F021A9-F7ED-4B4A-A950-C2516DAD06E9}"/>
              </a:ext>
            </a:extLst>
          </p:cNvPr>
          <p:cNvSpPr>
            <a:spLocks noGrp="1"/>
          </p:cNvSpPr>
          <p:nvPr>
            <p:ph type="dt" sz="half" idx="10"/>
          </p:nvPr>
        </p:nvSpPr>
        <p:spPr>
          <a:xfrm rot="16200000">
            <a:off x="11331122" y="6117945"/>
            <a:ext cx="900114" cy="202171"/>
          </a:xfrm>
        </p:spPr>
        <p:txBody>
          <a:bodyPr/>
          <a:lstStyle/>
          <a:p>
            <a:endParaRPr lang="fr-FR" dirty="0"/>
          </a:p>
        </p:txBody>
      </p:sp>
      <p:sp>
        <p:nvSpPr>
          <p:cNvPr id="6" name="Footer Placeholder 5">
            <a:extLst>
              <a:ext uri="{FF2B5EF4-FFF2-40B4-BE49-F238E27FC236}">
                <a16:creationId xmlns:a16="http://schemas.microsoft.com/office/drawing/2014/main" id="{83C932DC-5979-4817-AD80-F29B68019161}"/>
              </a:ext>
            </a:extLst>
          </p:cNvPr>
          <p:cNvSpPr>
            <a:spLocks noGrp="1"/>
          </p:cNvSpPr>
          <p:nvPr>
            <p:ph type="ftr" sz="quarter" idx="11"/>
          </p:nvPr>
        </p:nvSpPr>
        <p:spPr/>
        <p:txBody>
          <a:bodyPr/>
          <a:lstStyle/>
          <a:p>
            <a:r>
              <a:rPr lang="fr-FR" dirty="0" err="1"/>
              <a:t>Strictly</a:t>
            </a:r>
            <a:r>
              <a:rPr lang="fr-FR" dirty="0"/>
              <a:t> </a:t>
            </a:r>
            <a:r>
              <a:rPr lang="fr-FR" dirty="0" err="1"/>
              <a:t>confidential</a:t>
            </a:r>
            <a:endParaRPr lang="fr-FR" dirty="0"/>
          </a:p>
        </p:txBody>
      </p:sp>
      <p:grpSp>
        <p:nvGrpSpPr>
          <p:cNvPr id="11" name="Group 4">
            <a:extLst>
              <a:ext uri="{FF2B5EF4-FFF2-40B4-BE49-F238E27FC236}">
                <a16:creationId xmlns:a16="http://schemas.microsoft.com/office/drawing/2014/main" id="{F3471F2E-5E36-4269-8EA0-DE71A8119167}"/>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14" name="Freeform 5">
              <a:extLst>
                <a:ext uri="{FF2B5EF4-FFF2-40B4-BE49-F238E27FC236}">
                  <a16:creationId xmlns:a16="http://schemas.microsoft.com/office/drawing/2014/main" id="{D485A56F-522E-44CD-80C6-1250335C26AC}"/>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6" name="Freeform 6">
              <a:extLst>
                <a:ext uri="{FF2B5EF4-FFF2-40B4-BE49-F238E27FC236}">
                  <a16:creationId xmlns:a16="http://schemas.microsoft.com/office/drawing/2014/main" id="{D3E87B4C-7BF1-4F4C-821F-99DFB1858F07}"/>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17" name="Freeform 7">
              <a:extLst>
                <a:ext uri="{FF2B5EF4-FFF2-40B4-BE49-F238E27FC236}">
                  <a16:creationId xmlns:a16="http://schemas.microsoft.com/office/drawing/2014/main" id="{5B217BBA-9F7F-4303-8592-E52BFF86B788}"/>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Tree>
    <p:extLst>
      <p:ext uri="{BB962C8B-B14F-4D97-AF65-F5344CB8AC3E}">
        <p14:creationId xmlns:p14="http://schemas.microsoft.com/office/powerpoint/2010/main" val="3701240229"/>
      </p:ext>
    </p:extLst>
  </p:cSld>
  <p:clrMapOvr>
    <a:masterClrMapping/>
  </p:clrMapOvr>
  <p:extLst>
    <p:ext uri="{DCECCB84-F9BA-43D5-87BE-67443E8EF086}">
      <p15:sldGuideLst xmlns:p15="http://schemas.microsoft.com/office/powerpoint/2012/main">
        <p15:guide id="1" pos="3868" userDrawn="1">
          <p15:clr>
            <a:srgbClr val="FBAE40"/>
          </p15:clr>
        </p15:guide>
        <p15:guide id="2"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1641633"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0614377" cy="765726"/>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1454786"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 name="Espace réservé du texte 5">
            <a:extLst>
              <a:ext uri="{FF2B5EF4-FFF2-40B4-BE49-F238E27FC236}">
                <a16:creationId xmlns:a16="http://schemas.microsoft.com/office/drawing/2014/main" id="{C703F6D8-AF26-C34D-BE75-5E31FB770B43}"/>
              </a:ext>
            </a:extLst>
          </p:cNvPr>
          <p:cNvSpPr>
            <a:spLocks noGrp="1"/>
          </p:cNvSpPr>
          <p:nvPr>
            <p:ph type="body" sz="quarter" idx="110" hasCustomPrompt="1"/>
          </p:nvPr>
        </p:nvSpPr>
        <p:spPr>
          <a:xfrm>
            <a:off x="1454788"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a:xfrm>
            <a:off x="5083712" y="6449025"/>
            <a:ext cx="6120000" cy="155812"/>
          </a:xfrm>
          <a:prstGeom prst="rect">
            <a:avLst/>
          </a:prstGeom>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4069873"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3883026"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2" name="Espace réservé du texte 5">
            <a:extLst>
              <a:ext uri="{FF2B5EF4-FFF2-40B4-BE49-F238E27FC236}">
                <a16:creationId xmlns:a16="http://schemas.microsoft.com/office/drawing/2014/main" id="{0ED39811-38FF-4646-B949-58F390998807}"/>
              </a:ext>
            </a:extLst>
          </p:cNvPr>
          <p:cNvSpPr>
            <a:spLocks noGrp="1"/>
          </p:cNvSpPr>
          <p:nvPr>
            <p:ph type="body" sz="quarter" idx="157" hasCustomPrompt="1"/>
          </p:nvPr>
        </p:nvSpPr>
        <p:spPr>
          <a:xfrm>
            <a:off x="3883028"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chemeClr val="bg1"/>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67" name="Espace réservé pour une image  16">
            <a:extLst>
              <a:ext uri="{FF2B5EF4-FFF2-40B4-BE49-F238E27FC236}">
                <a16:creationId xmlns:a16="http://schemas.microsoft.com/office/drawing/2014/main" id="{2558701C-4EDA-2640-AD10-C9BEE53914CD}"/>
              </a:ext>
            </a:extLst>
          </p:cNvPr>
          <p:cNvSpPr>
            <a:spLocks noGrp="1" noChangeAspect="1"/>
          </p:cNvSpPr>
          <p:nvPr>
            <p:ph type="pic" sz="quarter" idx="158" hasCustomPrompt="1"/>
          </p:nvPr>
        </p:nvSpPr>
        <p:spPr>
          <a:xfrm>
            <a:off x="6528593"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8" name="Espace réservé du texte 10">
            <a:extLst>
              <a:ext uri="{FF2B5EF4-FFF2-40B4-BE49-F238E27FC236}">
                <a16:creationId xmlns:a16="http://schemas.microsoft.com/office/drawing/2014/main" id="{AF786368-7846-2F4B-9916-4683A1A503E8}"/>
              </a:ext>
            </a:extLst>
          </p:cNvPr>
          <p:cNvSpPr>
            <a:spLocks noGrp="1"/>
          </p:cNvSpPr>
          <p:nvPr>
            <p:ph type="body" sz="quarter" idx="159" hasCustomPrompt="1"/>
          </p:nvPr>
        </p:nvSpPr>
        <p:spPr>
          <a:xfrm>
            <a:off x="6341746"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9" name="Espace réservé du texte 5">
            <a:extLst>
              <a:ext uri="{FF2B5EF4-FFF2-40B4-BE49-F238E27FC236}">
                <a16:creationId xmlns:a16="http://schemas.microsoft.com/office/drawing/2014/main" id="{59E610C0-733E-1644-99EC-8BE7328FF0D8}"/>
              </a:ext>
            </a:extLst>
          </p:cNvPr>
          <p:cNvSpPr>
            <a:spLocks noGrp="1"/>
          </p:cNvSpPr>
          <p:nvPr>
            <p:ph type="body" sz="quarter" idx="160" hasCustomPrompt="1"/>
          </p:nvPr>
        </p:nvSpPr>
        <p:spPr>
          <a:xfrm>
            <a:off x="6341748"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
        <p:nvSpPr>
          <p:cNvPr id="70" name="Espace réservé pour une image  16">
            <a:extLst>
              <a:ext uri="{FF2B5EF4-FFF2-40B4-BE49-F238E27FC236}">
                <a16:creationId xmlns:a16="http://schemas.microsoft.com/office/drawing/2014/main" id="{3EB7C858-7987-314E-9194-E04153636DDF}"/>
              </a:ext>
            </a:extLst>
          </p:cNvPr>
          <p:cNvSpPr>
            <a:spLocks noGrp="1" noChangeAspect="1"/>
          </p:cNvSpPr>
          <p:nvPr>
            <p:ph type="pic" sz="quarter" idx="161" hasCustomPrompt="1"/>
          </p:nvPr>
        </p:nvSpPr>
        <p:spPr>
          <a:xfrm>
            <a:off x="8956833" y="193938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71" name="Espace réservé du texte 10">
            <a:extLst>
              <a:ext uri="{FF2B5EF4-FFF2-40B4-BE49-F238E27FC236}">
                <a16:creationId xmlns:a16="http://schemas.microsoft.com/office/drawing/2014/main" id="{0E6C67C7-9B3F-9042-83E0-F1FDEF4EFC62}"/>
              </a:ext>
            </a:extLst>
          </p:cNvPr>
          <p:cNvSpPr>
            <a:spLocks noGrp="1"/>
          </p:cNvSpPr>
          <p:nvPr>
            <p:ph type="body" sz="quarter" idx="162" hasCustomPrompt="1"/>
          </p:nvPr>
        </p:nvSpPr>
        <p:spPr>
          <a:xfrm>
            <a:off x="8769986" y="274418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2" name="Espace réservé du texte 5">
            <a:extLst>
              <a:ext uri="{FF2B5EF4-FFF2-40B4-BE49-F238E27FC236}">
                <a16:creationId xmlns:a16="http://schemas.microsoft.com/office/drawing/2014/main" id="{7601DB89-47A0-E841-8D5E-48EF9A4B1EC3}"/>
              </a:ext>
            </a:extLst>
          </p:cNvPr>
          <p:cNvSpPr>
            <a:spLocks noGrp="1"/>
          </p:cNvSpPr>
          <p:nvPr>
            <p:ph type="body" sz="quarter" idx="163" hasCustomPrompt="1"/>
          </p:nvPr>
        </p:nvSpPr>
        <p:spPr>
          <a:xfrm>
            <a:off x="8769988" y="3244003"/>
            <a:ext cx="1962785" cy="2697908"/>
          </a:xfrm>
        </p:spPr>
        <p:txBody>
          <a:bodyPr anchor="t"/>
          <a:lstStyle>
            <a:lvl1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2pPr>
            <a:lvl3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3pPr>
            <a:lvl4pPr marL="0" indent="0" algn="l" defTabSz="914423" rtl="0" eaLnBrk="1" latinLnBrk="0" hangingPunct="1">
              <a:lnSpc>
                <a:spcPct val="100000"/>
              </a:lnSpc>
              <a:spcBef>
                <a:spcPts val="300"/>
              </a:spcBef>
              <a:buClr>
                <a:schemeClr val="accent1"/>
              </a:buClr>
              <a:buSzPct val="140000"/>
              <a:buFontTx/>
              <a:buNone/>
              <a:defRPr lang="fr-FR" sz="800" kern="1200" dirty="0" smtClean="0">
                <a:solidFill>
                  <a:schemeClr val="bg1"/>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a:lvl5pPr>
          </a:lstStyle>
          <a:p>
            <a:pPr lvl="0"/>
            <a:r>
              <a:rPr lang="fr-FR" dirty="0" err="1"/>
              <a:t>experience</a:t>
            </a:r>
            <a:endParaRPr lang="fr-FR" dirty="0"/>
          </a:p>
        </p:txBody>
      </p:sp>
    </p:spTree>
    <p:extLst>
      <p:ext uri="{BB962C8B-B14F-4D97-AF65-F5344CB8AC3E}">
        <p14:creationId xmlns:p14="http://schemas.microsoft.com/office/powerpoint/2010/main" val="42206015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equipes 14 pers">
    <p:bg>
      <p:bgPr>
        <a:solidFill>
          <a:schemeClr val="accent6"/>
        </a:solidFill>
        <a:effectLst/>
      </p:bgPr>
    </p:bg>
    <p:spTree>
      <p:nvGrpSpPr>
        <p:cNvPr id="1" name=""/>
        <p:cNvGrpSpPr/>
        <p:nvPr/>
      </p:nvGrpSpPr>
      <p:grpSpPr>
        <a:xfrm>
          <a:off x="0" y="0"/>
          <a:ext cx="0" cy="0"/>
          <a:chOff x="0" y="0"/>
          <a:chExt cx="0" cy="0"/>
        </a:xfrm>
      </p:grpSpPr>
      <p:sp>
        <p:nvSpPr>
          <p:cNvPr id="47" name="Espace réservé pour une image  16">
            <a:extLst>
              <a:ext uri="{FF2B5EF4-FFF2-40B4-BE49-F238E27FC236}">
                <a16:creationId xmlns:a16="http://schemas.microsoft.com/office/drawing/2014/main" id="{71D24F67-4725-C74D-BBB3-92FD45290C3A}"/>
              </a:ext>
            </a:extLst>
          </p:cNvPr>
          <p:cNvSpPr>
            <a:spLocks noGrp="1" noChangeAspect="1"/>
          </p:cNvSpPr>
          <p:nvPr>
            <p:ph type="pic" sz="quarter" idx="50" hasCustomPrompt="1"/>
          </p:nvPr>
        </p:nvSpPr>
        <p:spPr>
          <a:xfrm>
            <a:off x="1641633" y="235034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0614377" cy="765726"/>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chemeClr val="bg1"/>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87" name="Connecteur droit 86">
            <a:extLst>
              <a:ext uri="{FF2B5EF4-FFF2-40B4-BE49-F238E27FC236}">
                <a16:creationId xmlns:a16="http://schemas.microsoft.com/office/drawing/2014/main" id="{D4AB102A-20C9-B843-A9E4-B4F6519F83B1}"/>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Espace réservé du texte 10">
            <a:extLst>
              <a:ext uri="{FF2B5EF4-FFF2-40B4-BE49-F238E27FC236}">
                <a16:creationId xmlns:a16="http://schemas.microsoft.com/office/drawing/2014/main" id="{EDD08ED1-1594-6F45-BB61-755CF119C5B5}"/>
              </a:ext>
            </a:extLst>
          </p:cNvPr>
          <p:cNvSpPr>
            <a:spLocks noGrp="1"/>
          </p:cNvSpPr>
          <p:nvPr>
            <p:ph type="body" sz="quarter" idx="109" hasCustomPrompt="1"/>
          </p:nvPr>
        </p:nvSpPr>
        <p:spPr>
          <a:xfrm>
            <a:off x="1454786" y="315514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203" name="Espace réservé du texte 5">
            <a:extLst>
              <a:ext uri="{FF2B5EF4-FFF2-40B4-BE49-F238E27FC236}">
                <a16:creationId xmlns:a16="http://schemas.microsoft.com/office/drawing/2014/main" id="{92AE26E7-FE5C-5E4A-8723-5BFAC9B7C00A}"/>
              </a:ext>
            </a:extLst>
          </p:cNvPr>
          <p:cNvSpPr>
            <a:spLocks noGrp="1"/>
          </p:cNvSpPr>
          <p:nvPr>
            <p:ph type="body" sz="quarter" idx="28" hasCustomPrompt="1"/>
          </p:nvPr>
        </p:nvSpPr>
        <p:spPr>
          <a:xfrm>
            <a:off x="500787" y="5941911"/>
            <a:ext cx="11212226" cy="538454"/>
          </a:xfrm>
        </p:spPr>
        <p:txBody>
          <a:bodyPr anchor="b">
            <a:normAutofit/>
          </a:bodyPr>
          <a:lstStyle>
            <a:lvl1pPr marL="0" indent="0">
              <a:buFontTx/>
              <a:buNone/>
              <a:defRPr lang="fr-FR" sz="1001"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78505E14-7A89-5D4F-BD83-76719246F92F}"/>
              </a:ext>
            </a:extLst>
          </p:cNvPr>
          <p:cNvSpPr>
            <a:spLocks noGrp="1"/>
          </p:cNvSpPr>
          <p:nvPr>
            <p:ph type="ftr" sz="quarter" idx="154"/>
          </p:nvPr>
        </p:nvSpPr>
        <p:spPr>
          <a:xfrm>
            <a:off x="5083712" y="6449025"/>
            <a:ext cx="6120000" cy="155812"/>
          </a:xfrm>
          <a:prstGeom prst="rect">
            <a:avLst/>
          </a:prstGeom>
        </p:spPr>
        <p:txBody>
          <a:bodyPr/>
          <a:lstStyle>
            <a:lvl1pPr>
              <a:defRPr>
                <a:solidFill>
                  <a:schemeClr val="bg1"/>
                </a:solidFill>
              </a:defRPr>
            </a:lvl1pPr>
          </a:lstStyle>
          <a:p>
            <a:r>
              <a:rPr lang="fr-FR"/>
              <a:t>Strictly confidential</a:t>
            </a:r>
            <a:endParaRPr lang="fr-FR" dirty="0"/>
          </a:p>
        </p:txBody>
      </p:sp>
      <p:sp>
        <p:nvSpPr>
          <p:cNvPr id="60" name="Espace réservé pour une image  16">
            <a:extLst>
              <a:ext uri="{FF2B5EF4-FFF2-40B4-BE49-F238E27FC236}">
                <a16:creationId xmlns:a16="http://schemas.microsoft.com/office/drawing/2014/main" id="{64D50F99-1380-6948-9F6C-DE3F96CACDB7}"/>
              </a:ext>
            </a:extLst>
          </p:cNvPr>
          <p:cNvSpPr>
            <a:spLocks noGrp="1" noChangeAspect="1"/>
          </p:cNvSpPr>
          <p:nvPr>
            <p:ph type="pic" sz="quarter" idx="155" hasCustomPrompt="1"/>
          </p:nvPr>
        </p:nvSpPr>
        <p:spPr>
          <a:xfrm>
            <a:off x="4069873" y="235034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1" name="Espace réservé du texte 10">
            <a:extLst>
              <a:ext uri="{FF2B5EF4-FFF2-40B4-BE49-F238E27FC236}">
                <a16:creationId xmlns:a16="http://schemas.microsoft.com/office/drawing/2014/main" id="{BA811C49-C36D-974C-980F-91B6BE1FB504}"/>
              </a:ext>
            </a:extLst>
          </p:cNvPr>
          <p:cNvSpPr>
            <a:spLocks noGrp="1"/>
          </p:cNvSpPr>
          <p:nvPr>
            <p:ph type="body" sz="quarter" idx="156" hasCustomPrompt="1"/>
          </p:nvPr>
        </p:nvSpPr>
        <p:spPr>
          <a:xfrm>
            <a:off x="3883026" y="315514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66" name="Espace réservé du texte 11">
            <a:extLst>
              <a:ext uri="{FF2B5EF4-FFF2-40B4-BE49-F238E27FC236}">
                <a16:creationId xmlns:a16="http://schemas.microsoft.com/office/drawing/2014/main" id="{48528DE2-D098-A345-8807-72DF68A45799}"/>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chemeClr val="bg1"/>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67" name="Espace réservé pour une image  16">
            <a:extLst>
              <a:ext uri="{FF2B5EF4-FFF2-40B4-BE49-F238E27FC236}">
                <a16:creationId xmlns:a16="http://schemas.microsoft.com/office/drawing/2014/main" id="{2558701C-4EDA-2640-AD10-C9BEE53914CD}"/>
              </a:ext>
            </a:extLst>
          </p:cNvPr>
          <p:cNvSpPr>
            <a:spLocks noGrp="1" noChangeAspect="1"/>
          </p:cNvSpPr>
          <p:nvPr>
            <p:ph type="pic" sz="quarter" idx="158" hasCustomPrompt="1"/>
          </p:nvPr>
        </p:nvSpPr>
        <p:spPr>
          <a:xfrm>
            <a:off x="6528593" y="235034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68" name="Espace réservé du texte 10">
            <a:extLst>
              <a:ext uri="{FF2B5EF4-FFF2-40B4-BE49-F238E27FC236}">
                <a16:creationId xmlns:a16="http://schemas.microsoft.com/office/drawing/2014/main" id="{AF786368-7846-2F4B-9916-4683A1A503E8}"/>
              </a:ext>
            </a:extLst>
          </p:cNvPr>
          <p:cNvSpPr>
            <a:spLocks noGrp="1"/>
          </p:cNvSpPr>
          <p:nvPr>
            <p:ph type="body" sz="quarter" idx="159" hasCustomPrompt="1"/>
          </p:nvPr>
        </p:nvSpPr>
        <p:spPr>
          <a:xfrm>
            <a:off x="6341746" y="315514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0" name="Espace réservé pour une image  16">
            <a:extLst>
              <a:ext uri="{FF2B5EF4-FFF2-40B4-BE49-F238E27FC236}">
                <a16:creationId xmlns:a16="http://schemas.microsoft.com/office/drawing/2014/main" id="{3EB7C858-7987-314E-9194-E04153636DDF}"/>
              </a:ext>
            </a:extLst>
          </p:cNvPr>
          <p:cNvSpPr>
            <a:spLocks noGrp="1" noChangeAspect="1"/>
          </p:cNvSpPr>
          <p:nvPr>
            <p:ph type="pic" sz="quarter" idx="161" hasCustomPrompt="1"/>
          </p:nvPr>
        </p:nvSpPr>
        <p:spPr>
          <a:xfrm>
            <a:off x="8956833" y="2350346"/>
            <a:ext cx="684000" cy="684000"/>
          </a:xfrm>
          <a:prstGeom prst="ellipse">
            <a:avLst/>
          </a:prstGeom>
        </p:spPr>
        <p:txBody>
          <a:bodyPr anchor="ctr">
            <a:normAutofit/>
          </a:bodyPr>
          <a:lstStyle>
            <a:lvl1pPr marL="0" indent="0">
              <a:buNone/>
              <a:defRPr sz="800" b="0" i="0">
                <a:latin typeface="Lato Heavy" panose="020F0502020204030203" pitchFamily="34" charset="0"/>
                <a:ea typeface="Lato Heavy" panose="020F0502020204030203" pitchFamily="34" charset="0"/>
                <a:cs typeface="Lato Heavy" panose="020F0502020204030203" pitchFamily="34" charset="0"/>
              </a:defRPr>
            </a:lvl1pPr>
          </a:lstStyle>
          <a:p>
            <a:r>
              <a:rPr lang="fr-FR" dirty="0"/>
              <a:t>photo</a:t>
            </a:r>
          </a:p>
        </p:txBody>
      </p:sp>
      <p:sp>
        <p:nvSpPr>
          <p:cNvPr id="71" name="Espace réservé du texte 10">
            <a:extLst>
              <a:ext uri="{FF2B5EF4-FFF2-40B4-BE49-F238E27FC236}">
                <a16:creationId xmlns:a16="http://schemas.microsoft.com/office/drawing/2014/main" id="{0E6C67C7-9B3F-9042-83E0-F1FDEF4EFC62}"/>
              </a:ext>
            </a:extLst>
          </p:cNvPr>
          <p:cNvSpPr>
            <a:spLocks noGrp="1"/>
          </p:cNvSpPr>
          <p:nvPr>
            <p:ph type="body" sz="quarter" idx="162" hasCustomPrompt="1"/>
          </p:nvPr>
        </p:nvSpPr>
        <p:spPr>
          <a:xfrm>
            <a:off x="8769986" y="3155145"/>
            <a:ext cx="1962784" cy="482765"/>
          </a:xfrm>
          <a:prstGeom prst="rect">
            <a:avLst/>
          </a:prstGeom>
        </p:spPr>
        <p:txBody>
          <a:bodyPr lIns="36000">
            <a:noAutofit/>
          </a:bodyPr>
          <a:lstStyle>
            <a:lvl1pPr marL="0" indent="0" algn="l">
              <a:lnSpc>
                <a:spcPts val="1001"/>
              </a:lnSpc>
              <a:spcBef>
                <a:spcPts val="0"/>
              </a:spcBef>
              <a:spcAft>
                <a:spcPts val="601"/>
              </a:spcAft>
              <a:buClr>
                <a:schemeClr val="accent6"/>
              </a:buClr>
              <a:tabLst/>
              <a:defRPr sz="1001"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3" indent="-88902" algn="l">
              <a:lnSpc>
                <a:spcPts val="1001"/>
              </a:lnSpc>
              <a:spcBef>
                <a:spcPts val="0"/>
              </a:spcBef>
              <a:spcAft>
                <a:spcPts val="601"/>
              </a:spcAft>
              <a:buClr>
                <a:schemeClr val="accent6"/>
              </a:buClr>
              <a:buNone/>
              <a:tabLst/>
              <a:defRPr sz="1001">
                <a:solidFill>
                  <a:schemeClr val="bg1"/>
                </a:solidFill>
                <a:latin typeface="Lato" panose="020F0502020204030203" pitchFamily="34" charset="0"/>
                <a:ea typeface="Lato" panose="020F0502020204030203" pitchFamily="34" charset="0"/>
                <a:cs typeface="Lato" panose="020F0502020204030203" pitchFamily="34" charset="0"/>
              </a:defRPr>
            </a:lvl2pPr>
            <a:lvl3pPr>
              <a:lnSpc>
                <a:spcPct val="100000"/>
              </a:lnSpc>
              <a:defRPr sz="1001">
                <a:latin typeface="Lato" panose="020F0502020204030203" pitchFamily="34" charset="0"/>
                <a:ea typeface="Lato" panose="020F0502020204030203" pitchFamily="34" charset="0"/>
                <a:cs typeface="Lato" panose="020F0502020204030203" pitchFamily="34" charset="0"/>
              </a:defRPr>
            </a:lvl3pPr>
            <a:lvl4pPr>
              <a:lnSpc>
                <a:spcPct val="100000"/>
              </a:lnSpc>
              <a:defRPr sz="1001">
                <a:latin typeface="Lato" panose="020F0502020204030203" pitchFamily="34" charset="0"/>
                <a:ea typeface="Lato" panose="020F0502020204030203" pitchFamily="34" charset="0"/>
                <a:cs typeface="Lato" panose="020F0502020204030203" pitchFamily="34" charset="0"/>
              </a:defRPr>
            </a:lvl4pPr>
            <a:lvl5pPr>
              <a:lnSpc>
                <a:spcPct val="100000"/>
              </a:lnSpc>
              <a:defRPr sz="1001">
                <a:latin typeface="Lato" panose="020F0502020204030203" pitchFamily="34" charset="0"/>
                <a:ea typeface="Lato" panose="020F0502020204030203" pitchFamily="34" charset="0"/>
                <a:cs typeface="Lato" panose="020F0502020204030203" pitchFamily="34" charset="0"/>
              </a:defRPr>
            </a:lvl5pPr>
          </a:lstStyle>
          <a:p>
            <a:pPr lvl="0"/>
            <a:r>
              <a:rPr lang="fr-FR" dirty="0"/>
              <a:t>NOM</a:t>
            </a:r>
          </a:p>
          <a:p>
            <a:pPr lvl="1"/>
            <a:r>
              <a:rPr lang="fr-FR" dirty="0"/>
              <a:t>texte</a:t>
            </a:r>
          </a:p>
        </p:txBody>
      </p:sp>
      <p:sp>
        <p:nvSpPr>
          <p:cNvPr id="73" name="Espace réservé du texte 6">
            <a:extLst>
              <a:ext uri="{FF2B5EF4-FFF2-40B4-BE49-F238E27FC236}">
                <a16:creationId xmlns:a16="http://schemas.microsoft.com/office/drawing/2014/main" id="{C55BDDFB-279E-AD49-A4B0-B6C0ECE38DB2}"/>
              </a:ext>
            </a:extLst>
          </p:cNvPr>
          <p:cNvSpPr>
            <a:spLocks noGrp="1"/>
          </p:cNvSpPr>
          <p:nvPr>
            <p:ph type="body" sz="quarter" idx="23" hasCustomPrompt="1"/>
          </p:nvPr>
        </p:nvSpPr>
        <p:spPr>
          <a:xfrm>
            <a:off x="1209042" y="4032228"/>
            <a:ext cx="9523730" cy="1272800"/>
          </a:xfrm>
        </p:spPr>
        <p:txBody>
          <a:bodyPr>
            <a:normAutofit/>
          </a:bodyPr>
          <a:lstStyle>
            <a:lvl1pPr>
              <a:lnSpc>
                <a:spcPct val="100000"/>
              </a:lnSpc>
              <a:spcAft>
                <a:spcPts val="601"/>
              </a:spcAft>
              <a:buClr>
                <a:schemeClr val="accent6"/>
              </a:buClr>
              <a:defRPr lang="fr-FR" sz="11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buClr>
                <a:schemeClr val="accent6"/>
              </a:buClr>
              <a:tabLst/>
              <a:defRPr sz="1100" b="0" i="0">
                <a:solidFill>
                  <a:schemeClr val="bg1"/>
                </a:solidFill>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Tree>
    <p:extLst>
      <p:ext uri="{BB962C8B-B14F-4D97-AF65-F5344CB8AC3E}">
        <p14:creationId xmlns:p14="http://schemas.microsoft.com/office/powerpoint/2010/main" val="20216559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orient="horz" pos="754"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1 tableau + 2 graphiqu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1C9DFE-41B9-B144-99F5-C4AFCE2AC95F}"/>
              </a:ext>
            </a:extLst>
          </p:cNvPr>
          <p:cNvSpPr/>
          <p:nvPr/>
        </p:nvSpPr>
        <p:spPr>
          <a:xfrm>
            <a:off x="590551" y="1808163"/>
            <a:ext cx="5974633" cy="3780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7" y="6118021"/>
            <a:ext cx="11212226" cy="36234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5" name="Espace réservé du graphique 4">
            <a:extLst>
              <a:ext uri="{FF2B5EF4-FFF2-40B4-BE49-F238E27FC236}">
                <a16:creationId xmlns:a16="http://schemas.microsoft.com/office/drawing/2014/main" id="{CC5407B1-CC5B-AF4F-86E3-68E40E168ABA}"/>
              </a:ext>
            </a:extLst>
          </p:cNvPr>
          <p:cNvSpPr>
            <a:spLocks noGrp="1"/>
          </p:cNvSpPr>
          <p:nvPr>
            <p:ph type="chart" sz="quarter" idx="30"/>
          </p:nvPr>
        </p:nvSpPr>
        <p:spPr>
          <a:xfrm>
            <a:off x="6838546" y="1940736"/>
            <a:ext cx="4365166" cy="1736432"/>
          </a:xfrm>
        </p:spPr>
        <p:txBody>
          <a:bodyPr/>
          <a:lstStyle/>
          <a:p>
            <a:r>
              <a:rPr lang="fr-FR"/>
              <a:t>Cliquez sur l'icône pour ajouter un graphique</a:t>
            </a:r>
            <a:endParaRPr lang="fr-FR" dirty="0"/>
          </a:p>
        </p:txBody>
      </p:sp>
      <p:sp>
        <p:nvSpPr>
          <p:cNvPr id="13" name="Espace réservé du graphique 4">
            <a:extLst>
              <a:ext uri="{FF2B5EF4-FFF2-40B4-BE49-F238E27FC236}">
                <a16:creationId xmlns:a16="http://schemas.microsoft.com/office/drawing/2014/main" id="{54DD8150-0F2E-4948-8FF0-1F74F2AC2C5B}"/>
              </a:ext>
            </a:extLst>
          </p:cNvPr>
          <p:cNvSpPr>
            <a:spLocks noGrp="1"/>
          </p:cNvSpPr>
          <p:nvPr>
            <p:ph type="chart" sz="quarter" idx="32"/>
          </p:nvPr>
        </p:nvSpPr>
        <p:spPr>
          <a:xfrm>
            <a:off x="6838546" y="4220026"/>
            <a:ext cx="4365166" cy="1366213"/>
          </a:xfrm>
        </p:spPr>
        <p:txBody>
          <a:bodyPr/>
          <a:lstStyle/>
          <a:p>
            <a:r>
              <a:rPr lang="fr-FR"/>
              <a:t>Cliquez sur l'icône pour ajouter un graphique</a:t>
            </a:r>
            <a:endParaRPr lang="fr-FR" dirty="0"/>
          </a:p>
        </p:txBody>
      </p:sp>
      <p:sp>
        <p:nvSpPr>
          <p:cNvPr id="14" name="object 10">
            <a:extLst>
              <a:ext uri="{FF2B5EF4-FFF2-40B4-BE49-F238E27FC236}">
                <a16:creationId xmlns:a16="http://schemas.microsoft.com/office/drawing/2014/main" id="{7BCC83B3-D6C7-F146-A033-C3FAA521F394}"/>
              </a:ext>
            </a:extLst>
          </p:cNvPr>
          <p:cNvSpPr/>
          <p:nvPr/>
        </p:nvSpPr>
        <p:spPr>
          <a:xfrm>
            <a:off x="6838546" y="1901470"/>
            <a:ext cx="4365166" cy="177569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15" name="object 10">
            <a:extLst>
              <a:ext uri="{FF2B5EF4-FFF2-40B4-BE49-F238E27FC236}">
                <a16:creationId xmlns:a16="http://schemas.microsoft.com/office/drawing/2014/main" id="{35199335-3B03-F04F-952D-C17B7859F0DB}"/>
              </a:ext>
            </a:extLst>
          </p:cNvPr>
          <p:cNvSpPr/>
          <p:nvPr/>
        </p:nvSpPr>
        <p:spPr>
          <a:xfrm>
            <a:off x="6838546" y="4220026"/>
            <a:ext cx="4365166" cy="1366213"/>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8" name="Espace réservé du texte 7">
            <a:extLst>
              <a:ext uri="{FF2B5EF4-FFF2-40B4-BE49-F238E27FC236}">
                <a16:creationId xmlns:a16="http://schemas.microsoft.com/office/drawing/2014/main" id="{7C7AE883-ED6F-894C-9D38-2ABE41D8E4E5}"/>
              </a:ext>
            </a:extLst>
          </p:cNvPr>
          <p:cNvSpPr>
            <a:spLocks noGrp="1"/>
          </p:cNvSpPr>
          <p:nvPr>
            <p:ph type="body" sz="quarter" idx="31" hasCustomPrompt="1"/>
          </p:nvPr>
        </p:nvSpPr>
        <p:spPr>
          <a:xfrm>
            <a:off x="8193507" y="1752731"/>
            <a:ext cx="1655241" cy="278417"/>
          </a:xfrm>
          <a:solidFill>
            <a:schemeClr val="bg1"/>
          </a:solidFill>
        </p:spPr>
        <p:txBody>
          <a:bodyPr>
            <a:no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914423"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371634"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828846"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17" name="Espace réservé du texte 7">
            <a:extLst>
              <a:ext uri="{FF2B5EF4-FFF2-40B4-BE49-F238E27FC236}">
                <a16:creationId xmlns:a16="http://schemas.microsoft.com/office/drawing/2014/main" id="{1BB56280-6A2B-D040-838D-7211B542FAEE}"/>
              </a:ext>
            </a:extLst>
          </p:cNvPr>
          <p:cNvSpPr>
            <a:spLocks noGrp="1"/>
          </p:cNvSpPr>
          <p:nvPr>
            <p:ph type="body" sz="quarter" idx="33" hasCustomPrompt="1"/>
          </p:nvPr>
        </p:nvSpPr>
        <p:spPr>
          <a:xfrm>
            <a:off x="8193507" y="4079231"/>
            <a:ext cx="1655241" cy="278417"/>
          </a:xfrm>
          <a:solidFill>
            <a:schemeClr val="bg1"/>
          </a:solidFill>
        </p:spPr>
        <p:txBody>
          <a:bodyPr>
            <a:no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457211"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2pPr>
            <a:lvl3pPr marL="914423"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3pPr>
            <a:lvl4pPr marL="1371634"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4pPr>
            <a:lvl5pPr marL="1828846" indent="0">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5pPr>
          </a:lstStyle>
          <a:p>
            <a:pPr lvl="0"/>
            <a:r>
              <a:rPr lang="fr-FR" dirty="0"/>
              <a:t>Titre graphique</a:t>
            </a:r>
          </a:p>
        </p:txBody>
      </p:sp>
      <p:sp>
        <p:nvSpPr>
          <p:cNvPr id="4" name="Espace réservé du texte 3">
            <a:extLst>
              <a:ext uri="{FF2B5EF4-FFF2-40B4-BE49-F238E27FC236}">
                <a16:creationId xmlns:a16="http://schemas.microsoft.com/office/drawing/2014/main" id="{6BF42F4E-1C1D-9142-B2F0-DED6DF6D943D}"/>
              </a:ext>
            </a:extLst>
          </p:cNvPr>
          <p:cNvSpPr>
            <a:spLocks noGrp="1"/>
          </p:cNvSpPr>
          <p:nvPr>
            <p:ph type="body" sz="quarter" idx="34"/>
          </p:nvPr>
        </p:nvSpPr>
        <p:spPr>
          <a:xfrm>
            <a:off x="6745781" y="3744852"/>
            <a:ext cx="4660601" cy="456650"/>
          </a:xfrm>
        </p:spPr>
        <p:txBody>
          <a:bodyPr>
            <a:noAutofit/>
          </a:bodyPr>
          <a:lstStyle>
            <a:lvl1pPr marL="0" indent="0">
              <a:buFontTx/>
              <a:buNone/>
              <a:defRPr sz="900" b="0" i="0">
                <a:latin typeface="Lato" panose="020F0502020204030203" pitchFamily="34" charset="0"/>
                <a:ea typeface="Lato" panose="020F0502020204030203" pitchFamily="34" charset="0"/>
                <a:cs typeface="Lato" panose="020F0502020204030203" pitchFamily="34" charset="0"/>
              </a:defRPr>
            </a:lvl1pPr>
            <a:lvl2pPr marL="457211" indent="0">
              <a:buFontTx/>
              <a:buNone/>
              <a:defRPr sz="900" b="0" i="0">
                <a:latin typeface="Lato" panose="020F0502020204030203" pitchFamily="34" charset="0"/>
                <a:ea typeface="Lato" panose="020F0502020204030203" pitchFamily="34" charset="0"/>
                <a:cs typeface="Lato" panose="020F0502020204030203" pitchFamily="34" charset="0"/>
              </a:defRPr>
            </a:lvl2pPr>
            <a:lvl3pPr marL="914423" indent="0">
              <a:buFontTx/>
              <a:buNone/>
              <a:defRPr sz="900" b="0" i="0">
                <a:latin typeface="Lato" panose="020F0502020204030203" pitchFamily="34" charset="0"/>
                <a:ea typeface="Lato" panose="020F0502020204030203" pitchFamily="34" charset="0"/>
                <a:cs typeface="Lato" panose="020F0502020204030203" pitchFamily="34" charset="0"/>
              </a:defRPr>
            </a:lvl3pPr>
            <a:lvl4pPr marL="1371634" indent="0">
              <a:buFontTx/>
              <a:buNone/>
              <a:defRPr sz="900" b="0" i="0">
                <a:latin typeface="Lato" panose="020F0502020204030203" pitchFamily="34" charset="0"/>
                <a:ea typeface="Lato" panose="020F0502020204030203" pitchFamily="34" charset="0"/>
                <a:cs typeface="Lato" panose="020F0502020204030203" pitchFamily="34" charset="0"/>
              </a:defRPr>
            </a:lvl4pPr>
            <a:lvl5pPr marL="1828846" indent="0">
              <a:buFontTx/>
              <a:buNone/>
              <a:defRPr sz="900" b="0" i="0">
                <a:latin typeface="Lato" panose="020F0502020204030203" pitchFamily="34" charset="0"/>
                <a:ea typeface="Lato" panose="020F0502020204030203" pitchFamily="34" charset="0"/>
                <a:cs typeface="Lato" panose="020F0502020204030203" pitchFamily="34" charset="0"/>
              </a:defRPr>
            </a:lvl5pPr>
          </a:lstStyle>
          <a:p>
            <a:pPr lvl="0"/>
            <a:r>
              <a:rPr lang="fr-FR"/>
              <a:t>Cliquez pour modifier les styles du texte du masque</a:t>
            </a:r>
          </a:p>
        </p:txBody>
      </p:sp>
      <p:sp>
        <p:nvSpPr>
          <p:cNvPr id="23" name="Espace réservé du texte 15">
            <a:extLst>
              <a:ext uri="{FF2B5EF4-FFF2-40B4-BE49-F238E27FC236}">
                <a16:creationId xmlns:a16="http://schemas.microsoft.com/office/drawing/2014/main" id="{AD7C39D8-0DD2-914A-BAD0-72CF828ED659}"/>
              </a:ext>
            </a:extLst>
          </p:cNvPr>
          <p:cNvSpPr>
            <a:spLocks noGrp="1"/>
          </p:cNvSpPr>
          <p:nvPr>
            <p:ph type="body" sz="quarter" idx="35" hasCustomPrompt="1"/>
          </p:nvPr>
        </p:nvSpPr>
        <p:spPr>
          <a:xfrm>
            <a:off x="394584" y="1830841"/>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cxnSp>
        <p:nvCxnSpPr>
          <p:cNvPr id="24" name="Connecteur droit 23">
            <a:extLst>
              <a:ext uri="{FF2B5EF4-FFF2-40B4-BE49-F238E27FC236}">
                <a16:creationId xmlns:a16="http://schemas.microsoft.com/office/drawing/2014/main" id="{FE1149F8-0B63-BD40-907F-751832FC2405}"/>
              </a:ext>
            </a:extLst>
          </p:cNvPr>
          <p:cNvCxnSpPr>
            <a:cxnSpLocks/>
          </p:cNvCxnSpPr>
          <p:nvPr/>
        </p:nvCxnSpPr>
        <p:spPr>
          <a:xfrm>
            <a:off x="2585077" y="1830839"/>
            <a:ext cx="0" cy="378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A42A9A7-03E4-014C-8C0C-68F3F2603ADB}"/>
              </a:ext>
            </a:extLst>
          </p:cNvPr>
          <p:cNvCxnSpPr>
            <a:cxnSpLocks/>
          </p:cNvCxnSpPr>
          <p:nvPr/>
        </p:nvCxnSpPr>
        <p:spPr>
          <a:xfrm>
            <a:off x="4575242" y="1830839"/>
            <a:ext cx="0" cy="3780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5C30-F07A-384A-98FF-210B4453D07C}"/>
              </a:ext>
            </a:extLst>
          </p:cNvPr>
          <p:cNvCxnSpPr>
            <a:cxnSpLocks/>
          </p:cNvCxnSpPr>
          <p:nvPr/>
        </p:nvCxnSpPr>
        <p:spPr>
          <a:xfrm>
            <a:off x="598285" y="3744852"/>
            <a:ext cx="5966898" cy="40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Espace réservé du texte 15">
            <a:extLst>
              <a:ext uri="{FF2B5EF4-FFF2-40B4-BE49-F238E27FC236}">
                <a16:creationId xmlns:a16="http://schemas.microsoft.com/office/drawing/2014/main" id="{87567CD5-A18A-DC44-9BB8-7FC11D27CA7E}"/>
              </a:ext>
            </a:extLst>
          </p:cNvPr>
          <p:cNvSpPr>
            <a:spLocks noGrp="1"/>
          </p:cNvSpPr>
          <p:nvPr>
            <p:ph type="body" sz="quarter" idx="36" hasCustomPrompt="1"/>
          </p:nvPr>
        </p:nvSpPr>
        <p:spPr>
          <a:xfrm>
            <a:off x="2384748" y="1830841"/>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5" name="Espace réservé du texte 15">
            <a:extLst>
              <a:ext uri="{FF2B5EF4-FFF2-40B4-BE49-F238E27FC236}">
                <a16:creationId xmlns:a16="http://schemas.microsoft.com/office/drawing/2014/main" id="{F8D2B865-B2B5-0F49-AA02-45BE20655850}"/>
              </a:ext>
            </a:extLst>
          </p:cNvPr>
          <p:cNvSpPr>
            <a:spLocks noGrp="1"/>
          </p:cNvSpPr>
          <p:nvPr>
            <p:ph type="body" sz="quarter" idx="37" hasCustomPrompt="1"/>
          </p:nvPr>
        </p:nvSpPr>
        <p:spPr>
          <a:xfrm>
            <a:off x="4374913" y="1830841"/>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6" name="Espace réservé du texte 15">
            <a:extLst>
              <a:ext uri="{FF2B5EF4-FFF2-40B4-BE49-F238E27FC236}">
                <a16:creationId xmlns:a16="http://schemas.microsoft.com/office/drawing/2014/main" id="{36C313F3-BA46-A848-AF13-885F7DC7545D}"/>
              </a:ext>
            </a:extLst>
          </p:cNvPr>
          <p:cNvSpPr>
            <a:spLocks noGrp="1"/>
          </p:cNvSpPr>
          <p:nvPr>
            <p:ph type="body" sz="quarter" idx="38" hasCustomPrompt="1"/>
          </p:nvPr>
        </p:nvSpPr>
        <p:spPr>
          <a:xfrm>
            <a:off x="394584" y="3742084"/>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7" name="Espace réservé du texte 15">
            <a:extLst>
              <a:ext uri="{FF2B5EF4-FFF2-40B4-BE49-F238E27FC236}">
                <a16:creationId xmlns:a16="http://schemas.microsoft.com/office/drawing/2014/main" id="{5F1BC32F-E2A8-AE4A-8D58-27EB16C7FC67}"/>
              </a:ext>
            </a:extLst>
          </p:cNvPr>
          <p:cNvSpPr>
            <a:spLocks noGrp="1"/>
          </p:cNvSpPr>
          <p:nvPr>
            <p:ph type="body" sz="quarter" idx="39" hasCustomPrompt="1"/>
          </p:nvPr>
        </p:nvSpPr>
        <p:spPr>
          <a:xfrm>
            <a:off x="2384748" y="3742084"/>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38" name="Espace réservé du texte 15">
            <a:extLst>
              <a:ext uri="{FF2B5EF4-FFF2-40B4-BE49-F238E27FC236}">
                <a16:creationId xmlns:a16="http://schemas.microsoft.com/office/drawing/2014/main" id="{77B38D1A-AA48-1A48-9051-7937F9F60A01}"/>
              </a:ext>
            </a:extLst>
          </p:cNvPr>
          <p:cNvSpPr>
            <a:spLocks noGrp="1"/>
          </p:cNvSpPr>
          <p:nvPr>
            <p:ph type="body" sz="quarter" idx="40" hasCustomPrompt="1"/>
          </p:nvPr>
        </p:nvSpPr>
        <p:spPr>
          <a:xfrm>
            <a:off x="4374913" y="3742084"/>
            <a:ext cx="2144390" cy="1846329"/>
          </a:xfrm>
        </p:spPr>
        <p:txBody>
          <a:bodyPr anchor="ctr"/>
          <a:lstStyle>
            <a:lvl1pPr marL="6350" indent="-234956" algn="ctr">
              <a:lnSpc>
                <a:spcPts val="2980"/>
              </a:lnSpc>
              <a:spcBef>
                <a:spcPts val="0"/>
              </a:spcBef>
              <a:buClr>
                <a:schemeClr val="bg2"/>
              </a:buClr>
              <a:tabLst/>
              <a:defRPr lang="fr-FR" sz="2800" b="0" kern="1200" spc="10" dirty="0" smtClean="0">
                <a:solidFill>
                  <a:srgbClr val="55A185"/>
                </a:solidFill>
                <a:latin typeface="Lato-Light"/>
                <a:ea typeface="+mn-ea"/>
                <a:cs typeface="Lato-Light"/>
              </a:defRPr>
            </a:lvl1pPr>
            <a:lvl2pPr marL="228606" indent="-130178" algn="ctr">
              <a:lnSpc>
                <a:spcPts val="2980"/>
              </a:lnSpc>
              <a:spcBef>
                <a:spcPts val="0"/>
              </a:spcBef>
              <a:buClr>
                <a:schemeClr val="bg2"/>
              </a:buClr>
              <a:tabLst/>
              <a:defRPr lang="fr-FR" sz="1001" b="0" i="0" kern="1200" spc="10" dirty="0" smtClean="0">
                <a:solidFill>
                  <a:srgbClr val="2E5144"/>
                </a:solidFill>
                <a:latin typeface="Lato Heavy" panose="020F0502020204030203" pitchFamily="34" charset="0"/>
                <a:ea typeface="+mn-ea"/>
                <a:cs typeface="Lato Heavy" panose="020F0502020204030203" pitchFamily="34" charset="0"/>
              </a:defRPr>
            </a:lvl2pPr>
          </a:lstStyle>
          <a:p>
            <a:pPr lvl="0"/>
            <a:r>
              <a:rPr lang="fr-FR" dirty="0"/>
              <a:t>CHIFFRE</a:t>
            </a:r>
          </a:p>
          <a:p>
            <a:pPr lvl="1"/>
            <a:r>
              <a:rPr lang="fr-FR" dirty="0"/>
              <a:t>Deuxième niveau</a:t>
            </a:r>
          </a:p>
        </p:txBody>
      </p:sp>
      <p:sp>
        <p:nvSpPr>
          <p:cNvPr id="27" name="Espace réservé du texte 5">
            <a:extLst>
              <a:ext uri="{FF2B5EF4-FFF2-40B4-BE49-F238E27FC236}">
                <a16:creationId xmlns:a16="http://schemas.microsoft.com/office/drawing/2014/main" id="{C2887D63-FFE7-4BAC-9217-44AF047EDBD2}"/>
              </a:ext>
            </a:extLst>
          </p:cNvPr>
          <p:cNvSpPr>
            <a:spLocks noGrp="1"/>
          </p:cNvSpPr>
          <p:nvPr>
            <p:ph type="body" sz="quarter" idx="41"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59510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3 blocs + chiffre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13561E4-D6CD-E046-BF99-F41AF610003B}"/>
              </a:ext>
            </a:extLst>
          </p:cNvPr>
          <p:cNvSpPr/>
          <p:nvPr/>
        </p:nvSpPr>
        <p:spPr>
          <a:xfrm>
            <a:off x="4323861"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5" name="Rectangle 34">
            <a:extLst>
              <a:ext uri="{FF2B5EF4-FFF2-40B4-BE49-F238E27FC236}">
                <a16:creationId xmlns:a16="http://schemas.microsoft.com/office/drawing/2014/main" id="{BB375DC9-E944-A240-9E41-F35C35A902F6}"/>
              </a:ext>
            </a:extLst>
          </p:cNvPr>
          <p:cNvSpPr/>
          <p:nvPr/>
        </p:nvSpPr>
        <p:spPr>
          <a:xfrm>
            <a:off x="8045999"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2" name="Titre 1">
            <a:extLst>
              <a:ext uri="{FF2B5EF4-FFF2-40B4-BE49-F238E27FC236}">
                <a16:creationId xmlns:a16="http://schemas.microsoft.com/office/drawing/2014/main" id="{BE0F9199-2A2D-FA44-997E-8AE709E5075D}"/>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68770" y="474597"/>
            <a:ext cx="11113586"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68768" y="1175010"/>
            <a:ext cx="11409289" cy="1024873"/>
          </a:xfrm>
          <a:prstGeom prst="rect">
            <a:avLst/>
          </a:prstGeom>
        </p:spPr>
        <p:txBody>
          <a:bodyPr anchor="t">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6" name="Rectangle 5">
            <a:extLst>
              <a:ext uri="{FF2B5EF4-FFF2-40B4-BE49-F238E27FC236}">
                <a16:creationId xmlns:a16="http://schemas.microsoft.com/office/drawing/2014/main" id="{EADD363C-81E1-1D45-BF8B-AD94BD2D82A1}"/>
              </a:ext>
            </a:extLst>
          </p:cNvPr>
          <p:cNvSpPr/>
          <p:nvPr/>
        </p:nvSpPr>
        <p:spPr>
          <a:xfrm>
            <a:off x="589850" y="2113806"/>
            <a:ext cx="3553191" cy="3658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36" name="object 12">
            <a:extLst>
              <a:ext uri="{FF2B5EF4-FFF2-40B4-BE49-F238E27FC236}">
                <a16:creationId xmlns:a16="http://schemas.microsoft.com/office/drawing/2014/main" id="{15329793-4DF0-C24D-9F75-D8F8EA20FAB2}"/>
              </a:ext>
            </a:extLst>
          </p:cNvPr>
          <p:cNvSpPr/>
          <p:nvPr/>
        </p:nvSpPr>
        <p:spPr>
          <a:xfrm>
            <a:off x="735988"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37" name="object 12">
            <a:extLst>
              <a:ext uri="{FF2B5EF4-FFF2-40B4-BE49-F238E27FC236}">
                <a16:creationId xmlns:a16="http://schemas.microsoft.com/office/drawing/2014/main" id="{AAF1CC8F-7490-1D41-AC90-92E37CA17E40}"/>
              </a:ext>
            </a:extLst>
          </p:cNvPr>
          <p:cNvSpPr/>
          <p:nvPr/>
        </p:nvSpPr>
        <p:spPr>
          <a:xfrm>
            <a:off x="4465417"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38" name="object 12">
            <a:extLst>
              <a:ext uri="{FF2B5EF4-FFF2-40B4-BE49-F238E27FC236}">
                <a16:creationId xmlns:a16="http://schemas.microsoft.com/office/drawing/2014/main" id="{7952F83B-461D-5C49-90C0-7E9BDD52B303}"/>
              </a:ext>
            </a:extLst>
          </p:cNvPr>
          <p:cNvSpPr/>
          <p:nvPr/>
        </p:nvSpPr>
        <p:spPr>
          <a:xfrm>
            <a:off x="8202606"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7" name="Espace réservé du numéro de diapositive 6">
            <a:extLst>
              <a:ext uri="{FF2B5EF4-FFF2-40B4-BE49-F238E27FC236}">
                <a16:creationId xmlns:a16="http://schemas.microsoft.com/office/drawing/2014/main" id="{F7783251-A7EF-D44B-9A55-D30BDF8FE056}"/>
              </a:ext>
            </a:extLst>
          </p:cNvPr>
          <p:cNvSpPr>
            <a:spLocks noGrp="1"/>
          </p:cNvSpPr>
          <p:nvPr>
            <p:ph type="sldNum" sz="quarter" idx="22"/>
          </p:nvPr>
        </p:nvSpPr>
        <p:spPr/>
        <p:txBody>
          <a:bodyPr/>
          <a:lstStyle/>
          <a:p>
            <a:fld id="{D57F1E4F-1CFF-5643-939E-217C01CDF565}" type="slidenum">
              <a:rPr lang="en-US" smtClean="0"/>
              <a:pPr/>
              <a:t>‹N°›</a:t>
            </a:fld>
            <a:endParaRPr lang="en-US" dirty="0"/>
          </a:p>
        </p:txBody>
      </p:sp>
      <p:cxnSp>
        <p:nvCxnSpPr>
          <p:cNvPr id="30" name="Connecteur droit 29">
            <a:extLst>
              <a:ext uri="{FF2B5EF4-FFF2-40B4-BE49-F238E27FC236}">
                <a16:creationId xmlns:a16="http://schemas.microsoft.com/office/drawing/2014/main" id="{47059083-5331-3045-8EEF-D4544E487A04}"/>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Espace réservé du texte 5">
            <a:extLst>
              <a:ext uri="{FF2B5EF4-FFF2-40B4-BE49-F238E27FC236}">
                <a16:creationId xmlns:a16="http://schemas.microsoft.com/office/drawing/2014/main" id="{4213C4D2-D8FF-B842-A32D-E6E9B370EF92}"/>
              </a:ext>
            </a:extLst>
          </p:cNvPr>
          <p:cNvSpPr>
            <a:spLocks noGrp="1"/>
          </p:cNvSpPr>
          <p:nvPr>
            <p:ph type="body" sz="quarter" idx="29"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10" name="Espace réservé du pied de page 9">
            <a:extLst>
              <a:ext uri="{FF2B5EF4-FFF2-40B4-BE49-F238E27FC236}">
                <a16:creationId xmlns:a16="http://schemas.microsoft.com/office/drawing/2014/main" id="{0A222E1E-6D35-7D43-84B2-FF81ADA8E4E2}"/>
              </a:ext>
            </a:extLst>
          </p:cNvPr>
          <p:cNvSpPr>
            <a:spLocks noGrp="1"/>
          </p:cNvSpPr>
          <p:nvPr>
            <p:ph type="ftr" sz="quarter" idx="30"/>
          </p:nvPr>
        </p:nvSpPr>
        <p:spPr>
          <a:xfrm>
            <a:off x="5083712" y="6449025"/>
            <a:ext cx="6120000" cy="155812"/>
          </a:xfrm>
          <a:prstGeom prst="rect">
            <a:avLst/>
          </a:prstGeom>
        </p:spPr>
        <p:txBody>
          <a:bodyPr/>
          <a:lstStyle/>
          <a:p>
            <a:r>
              <a:rPr lang="fr-FR"/>
              <a:t>Strictly confidential</a:t>
            </a:r>
            <a:endParaRPr lang="fr-FR" dirty="0"/>
          </a:p>
        </p:txBody>
      </p:sp>
      <p:sp>
        <p:nvSpPr>
          <p:cNvPr id="26" name="object 12">
            <a:extLst>
              <a:ext uri="{FF2B5EF4-FFF2-40B4-BE49-F238E27FC236}">
                <a16:creationId xmlns:a16="http://schemas.microsoft.com/office/drawing/2014/main" id="{96A9E7F9-7874-BE4E-9391-39D37A31B12B}"/>
              </a:ext>
            </a:extLst>
          </p:cNvPr>
          <p:cNvSpPr/>
          <p:nvPr/>
        </p:nvSpPr>
        <p:spPr>
          <a:xfrm>
            <a:off x="735988"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28" name="object 12">
            <a:extLst>
              <a:ext uri="{FF2B5EF4-FFF2-40B4-BE49-F238E27FC236}">
                <a16:creationId xmlns:a16="http://schemas.microsoft.com/office/drawing/2014/main" id="{14CB8F86-D20C-694C-91A6-61C194D51723}"/>
              </a:ext>
            </a:extLst>
          </p:cNvPr>
          <p:cNvSpPr/>
          <p:nvPr/>
        </p:nvSpPr>
        <p:spPr>
          <a:xfrm>
            <a:off x="4465417"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29" name="object 12">
            <a:extLst>
              <a:ext uri="{FF2B5EF4-FFF2-40B4-BE49-F238E27FC236}">
                <a16:creationId xmlns:a16="http://schemas.microsoft.com/office/drawing/2014/main" id="{821CD969-8980-B24C-B9EB-8DC27506C052}"/>
              </a:ext>
            </a:extLst>
          </p:cNvPr>
          <p:cNvSpPr/>
          <p:nvPr/>
        </p:nvSpPr>
        <p:spPr>
          <a:xfrm>
            <a:off x="8202606" y="3815004"/>
            <a:ext cx="3240000" cy="0"/>
          </a:xfrm>
          <a:custGeom>
            <a:avLst/>
            <a:gdLst/>
            <a:ahLst/>
            <a:cxnLst/>
            <a:rect l="l" t="t" r="r" b="b"/>
            <a:pathLst>
              <a:path w="5360670">
                <a:moveTo>
                  <a:pt x="0" y="0"/>
                </a:moveTo>
                <a:lnTo>
                  <a:pt x="5360381" y="0"/>
                </a:lnTo>
              </a:path>
            </a:pathLst>
          </a:custGeom>
          <a:ln w="10470">
            <a:solidFill>
              <a:srgbClr val="B4CEB4"/>
            </a:solidFill>
          </a:ln>
        </p:spPr>
        <p:txBody>
          <a:bodyPr wrap="square" lIns="0" tIns="0" rIns="0" bIns="0" rtlCol="0"/>
          <a:lstStyle/>
          <a:p>
            <a:endParaRPr sz="1653"/>
          </a:p>
        </p:txBody>
      </p:sp>
      <p:sp>
        <p:nvSpPr>
          <p:cNvPr id="44" name="Espace réservé du texte 6">
            <a:extLst>
              <a:ext uri="{FF2B5EF4-FFF2-40B4-BE49-F238E27FC236}">
                <a16:creationId xmlns:a16="http://schemas.microsoft.com/office/drawing/2014/main" id="{165F613D-8323-A64E-B907-BFD1F5E7B46A}"/>
              </a:ext>
            </a:extLst>
          </p:cNvPr>
          <p:cNvSpPr>
            <a:spLocks noGrp="1"/>
          </p:cNvSpPr>
          <p:nvPr>
            <p:ph type="body" sz="quarter" idx="26" hasCustomPrompt="1"/>
          </p:nvPr>
        </p:nvSpPr>
        <p:spPr>
          <a:xfrm>
            <a:off x="468855" y="4000505"/>
            <a:ext cx="3562098" cy="1771647"/>
          </a:xfrm>
        </p:spPr>
        <p:txBody>
          <a:bodyPr>
            <a:normAutofit/>
          </a:bodyPr>
          <a:lstStyle>
            <a:lvl1pPr algn="ctr">
              <a:lnSpc>
                <a:spcPct val="100000"/>
              </a:lnSpc>
              <a:spcAft>
                <a:spcPts val="601"/>
              </a:spcAft>
              <a:buClr>
                <a:schemeClr val="bg2"/>
              </a:buClr>
              <a:defRPr lang="fr-FR" sz="12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gn="ctr">
              <a:lnSpc>
                <a:spcPct val="100000"/>
              </a:lnSpc>
              <a:spcAft>
                <a:spcPts val="601"/>
              </a:spcAft>
              <a:buClr>
                <a:schemeClr val="bg2"/>
              </a:buClr>
              <a:tabLst/>
              <a:defRPr sz="1200"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51" name="Espace réservé du texte 6">
            <a:extLst>
              <a:ext uri="{FF2B5EF4-FFF2-40B4-BE49-F238E27FC236}">
                <a16:creationId xmlns:a16="http://schemas.microsoft.com/office/drawing/2014/main" id="{8AE00E71-788F-7340-B51F-356CFC1003C7}"/>
              </a:ext>
            </a:extLst>
          </p:cNvPr>
          <p:cNvSpPr>
            <a:spLocks noGrp="1"/>
          </p:cNvSpPr>
          <p:nvPr>
            <p:ph type="body" sz="quarter" idx="32" hasCustomPrompt="1"/>
          </p:nvPr>
        </p:nvSpPr>
        <p:spPr>
          <a:xfrm>
            <a:off x="4205752" y="4000505"/>
            <a:ext cx="3562098" cy="1771647"/>
          </a:xfrm>
        </p:spPr>
        <p:txBody>
          <a:bodyPr>
            <a:normAutofit/>
          </a:bodyPr>
          <a:lstStyle>
            <a:lvl1pPr algn="ctr">
              <a:lnSpc>
                <a:spcPct val="100000"/>
              </a:lnSpc>
              <a:spcAft>
                <a:spcPts val="601"/>
              </a:spcAft>
              <a:buClr>
                <a:schemeClr val="bg2"/>
              </a:buClr>
              <a:defRPr lang="fr-FR" sz="12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gn="ctr">
              <a:lnSpc>
                <a:spcPct val="100000"/>
              </a:lnSpc>
              <a:spcAft>
                <a:spcPts val="601"/>
              </a:spcAft>
              <a:buClr>
                <a:schemeClr val="bg2"/>
              </a:buClr>
              <a:tabLst/>
              <a:defRPr sz="1200"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53" name="Espace réservé du texte 6">
            <a:extLst>
              <a:ext uri="{FF2B5EF4-FFF2-40B4-BE49-F238E27FC236}">
                <a16:creationId xmlns:a16="http://schemas.microsoft.com/office/drawing/2014/main" id="{B7CCD317-5D9A-2B44-B7A9-ABF0013DD9D1}"/>
              </a:ext>
            </a:extLst>
          </p:cNvPr>
          <p:cNvSpPr>
            <a:spLocks noGrp="1"/>
          </p:cNvSpPr>
          <p:nvPr>
            <p:ph type="body" sz="quarter" idx="34" hasCustomPrompt="1"/>
          </p:nvPr>
        </p:nvSpPr>
        <p:spPr>
          <a:xfrm>
            <a:off x="7940013" y="4000505"/>
            <a:ext cx="3562098" cy="1771647"/>
          </a:xfrm>
        </p:spPr>
        <p:txBody>
          <a:bodyPr>
            <a:normAutofit/>
          </a:bodyPr>
          <a:lstStyle>
            <a:lvl1pPr algn="ctr">
              <a:lnSpc>
                <a:spcPct val="100000"/>
              </a:lnSpc>
              <a:spcAft>
                <a:spcPts val="601"/>
              </a:spcAft>
              <a:buClr>
                <a:schemeClr val="bg2"/>
              </a:buClr>
              <a:defRPr lang="fr-FR" sz="12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gn="ctr">
              <a:lnSpc>
                <a:spcPct val="100000"/>
              </a:lnSpc>
              <a:spcAft>
                <a:spcPts val="601"/>
              </a:spcAft>
              <a:buClr>
                <a:schemeClr val="bg2"/>
              </a:buClr>
              <a:tabLst/>
              <a:defRPr sz="1200"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1" name="Espace réservé du texte 10">
            <a:extLst>
              <a:ext uri="{FF2B5EF4-FFF2-40B4-BE49-F238E27FC236}">
                <a16:creationId xmlns:a16="http://schemas.microsoft.com/office/drawing/2014/main" id="{F4506D68-ABB6-FC46-88B6-C6B48AB5C55C}"/>
              </a:ext>
            </a:extLst>
          </p:cNvPr>
          <p:cNvSpPr>
            <a:spLocks noGrp="1"/>
          </p:cNvSpPr>
          <p:nvPr>
            <p:ph type="body" sz="quarter" idx="35" hasCustomPrompt="1"/>
          </p:nvPr>
        </p:nvSpPr>
        <p:spPr>
          <a:xfrm>
            <a:off x="453849" y="2293174"/>
            <a:ext cx="3562098" cy="1614036"/>
          </a:xfrm>
        </p:spPr>
        <p:txBody>
          <a:bodyPr/>
          <a:lstStyle>
            <a:lvl1pPr marL="266707" indent="-266707" algn="ctr">
              <a:buClr>
                <a:schemeClr val="bg2"/>
              </a:buClr>
              <a:tabLst/>
              <a:defRPr sz="44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66707" indent="-84140" algn="ctr">
              <a:buClr>
                <a:schemeClr val="bg2"/>
              </a:buClr>
              <a:tabLst/>
              <a:defRPr sz="1500"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63" name="Espace réservé du texte 10">
            <a:extLst>
              <a:ext uri="{FF2B5EF4-FFF2-40B4-BE49-F238E27FC236}">
                <a16:creationId xmlns:a16="http://schemas.microsoft.com/office/drawing/2014/main" id="{B5FB0DC8-9C2F-8248-8905-0A8A4CBF2DDC}"/>
              </a:ext>
            </a:extLst>
          </p:cNvPr>
          <p:cNvSpPr>
            <a:spLocks noGrp="1"/>
          </p:cNvSpPr>
          <p:nvPr>
            <p:ph type="body" sz="quarter" idx="36" hasCustomPrompt="1"/>
          </p:nvPr>
        </p:nvSpPr>
        <p:spPr>
          <a:xfrm>
            <a:off x="4190748" y="2293174"/>
            <a:ext cx="3562098" cy="1614036"/>
          </a:xfrm>
        </p:spPr>
        <p:txBody>
          <a:bodyPr/>
          <a:lstStyle>
            <a:lvl1pPr marL="266707" indent="-266707" algn="ctr">
              <a:buClr>
                <a:schemeClr val="bg2"/>
              </a:buClr>
              <a:tabLst/>
              <a:defRPr sz="44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66707" indent="-84140" algn="ctr">
              <a:buClr>
                <a:schemeClr val="bg2"/>
              </a:buClr>
              <a:tabLst/>
              <a:defRPr sz="1500"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64" name="Espace réservé du texte 10">
            <a:extLst>
              <a:ext uri="{FF2B5EF4-FFF2-40B4-BE49-F238E27FC236}">
                <a16:creationId xmlns:a16="http://schemas.microsoft.com/office/drawing/2014/main" id="{AE6C6093-761D-514D-9D88-89E1F7D70FC2}"/>
              </a:ext>
            </a:extLst>
          </p:cNvPr>
          <p:cNvSpPr>
            <a:spLocks noGrp="1"/>
          </p:cNvSpPr>
          <p:nvPr>
            <p:ph type="body" sz="quarter" idx="37" hasCustomPrompt="1"/>
          </p:nvPr>
        </p:nvSpPr>
        <p:spPr>
          <a:xfrm>
            <a:off x="7925006" y="2293174"/>
            <a:ext cx="3562098" cy="1614036"/>
          </a:xfrm>
        </p:spPr>
        <p:txBody>
          <a:bodyPr/>
          <a:lstStyle>
            <a:lvl1pPr marL="266707" indent="-266707" algn="ctr">
              <a:buClr>
                <a:schemeClr val="bg2"/>
              </a:buClr>
              <a:tabLst/>
              <a:defRPr sz="4400" b="0" i="0">
                <a:solidFill>
                  <a:schemeClr val="accent1"/>
                </a:solidFill>
                <a:latin typeface="Lato Light" panose="020F0502020204030203" pitchFamily="34" charset="0"/>
                <a:ea typeface="Lato Light" panose="020F0502020204030203" pitchFamily="34" charset="0"/>
                <a:cs typeface="Lato Light" panose="020F0502020204030203" pitchFamily="34" charset="0"/>
              </a:defRPr>
            </a:lvl1pPr>
            <a:lvl2pPr marL="266707" indent="-84140" algn="ctr">
              <a:buClr>
                <a:schemeClr val="bg2"/>
              </a:buClr>
              <a:tabLst/>
              <a:defRPr sz="1500" b="1" i="0">
                <a:latin typeface="Lato Heavy" panose="020F0502020204030203" pitchFamily="34" charset="0"/>
                <a:ea typeface="Lato Heavy" panose="020F0502020204030203" pitchFamily="34" charset="0"/>
                <a:cs typeface="Lato Heavy" panose="020F0502020204030203" pitchFamily="34" charset="0"/>
              </a:defRPr>
            </a:lvl2pPr>
          </a:lstStyle>
          <a:p>
            <a:pPr lvl="0"/>
            <a:r>
              <a:rPr lang="fr-FR" dirty="0"/>
              <a:t>chiffres</a:t>
            </a:r>
          </a:p>
          <a:p>
            <a:pPr lvl="1"/>
            <a:r>
              <a:rPr lang="fr-FR" dirty="0"/>
              <a:t>texte</a:t>
            </a:r>
          </a:p>
        </p:txBody>
      </p:sp>
      <p:sp>
        <p:nvSpPr>
          <p:cNvPr id="31" name="Espace réservé du texte 5">
            <a:extLst>
              <a:ext uri="{FF2B5EF4-FFF2-40B4-BE49-F238E27FC236}">
                <a16:creationId xmlns:a16="http://schemas.microsoft.com/office/drawing/2014/main" id="{5247E48E-737C-4E34-97A5-1C04BA7A3799}"/>
              </a:ext>
            </a:extLst>
          </p:cNvPr>
          <p:cNvSpPr>
            <a:spLocks noGrp="1"/>
          </p:cNvSpPr>
          <p:nvPr>
            <p:ph type="body" sz="quarter" idx="31"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32843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 graphiqu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5" name="Espace réservé du graphique 12">
            <a:extLst>
              <a:ext uri="{FF2B5EF4-FFF2-40B4-BE49-F238E27FC236}">
                <a16:creationId xmlns:a16="http://schemas.microsoft.com/office/drawing/2014/main" id="{8AD02E78-BDD7-B14C-A177-31D8E3F8D6FC}"/>
              </a:ext>
            </a:extLst>
          </p:cNvPr>
          <p:cNvSpPr>
            <a:spLocks noGrp="1"/>
          </p:cNvSpPr>
          <p:nvPr>
            <p:ph type="chart" sz="quarter" idx="28"/>
          </p:nvPr>
        </p:nvSpPr>
        <p:spPr>
          <a:xfrm>
            <a:off x="587375" y="2122191"/>
            <a:ext cx="11030842" cy="3440410"/>
          </a:xfrm>
          <a:prstGeom prst="rect">
            <a:avLst/>
          </a:prstGeom>
        </p:spPr>
        <p:txBody>
          <a:bodyPr/>
          <a:lstStyle>
            <a:lvl1pPr>
              <a:defRPr>
                <a:solidFill>
                  <a:schemeClr val="accent1"/>
                </a:solidFill>
                <a:latin typeface="Lato" panose="020F0502020204030203" pitchFamily="34" charset="0"/>
                <a:ea typeface="Lato" panose="020F0502020204030203" pitchFamily="34" charset="0"/>
                <a:cs typeface="Lato" panose="020F0502020204030203" pitchFamily="34" charset="0"/>
              </a:defRPr>
            </a:lvl1pPr>
          </a:lstStyle>
          <a:p>
            <a:r>
              <a:rPr lang="fr-FR"/>
              <a:t>Cliquez sur l'icône pour ajouter un graphique</a:t>
            </a:r>
            <a:endParaRPr lang="fr-FR" dirty="0"/>
          </a:p>
        </p:txBody>
      </p:sp>
      <p:sp>
        <p:nvSpPr>
          <p:cNvPr id="21" name="object 10">
            <a:extLst>
              <a:ext uri="{FF2B5EF4-FFF2-40B4-BE49-F238E27FC236}">
                <a16:creationId xmlns:a16="http://schemas.microsoft.com/office/drawing/2014/main" id="{38D71E4B-D6B1-5343-8556-20CDE16CAA4A}"/>
              </a:ext>
            </a:extLst>
          </p:cNvPr>
          <p:cNvSpPr/>
          <p:nvPr/>
        </p:nvSpPr>
        <p:spPr>
          <a:xfrm>
            <a:off x="587376" y="2105892"/>
            <a:ext cx="10992741" cy="345670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b="0" i="0" dirty="0">
              <a:latin typeface="Lato" panose="020F0502020204030203" pitchFamily="34" charset="0"/>
            </a:endParaRPr>
          </a:p>
        </p:txBody>
      </p:sp>
      <p:sp>
        <p:nvSpPr>
          <p:cNvPr id="24" name="Espace réservé du texte 3">
            <a:extLst>
              <a:ext uri="{FF2B5EF4-FFF2-40B4-BE49-F238E27FC236}">
                <a16:creationId xmlns:a16="http://schemas.microsoft.com/office/drawing/2014/main" id="{E0D81E3C-0494-DB46-B949-B3EBF4406BB6}"/>
              </a:ext>
            </a:extLst>
          </p:cNvPr>
          <p:cNvSpPr>
            <a:spLocks noGrp="1"/>
          </p:cNvSpPr>
          <p:nvPr>
            <p:ph type="body" sz="quarter" idx="30" hasCustomPrompt="1"/>
          </p:nvPr>
        </p:nvSpPr>
        <p:spPr>
          <a:xfrm>
            <a:off x="5257965" y="1986000"/>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7" y="6115239"/>
            <a:ext cx="11212226" cy="36512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a:xfrm>
            <a:off x="5083712" y="6449025"/>
            <a:ext cx="6120000" cy="155812"/>
          </a:xfrm>
          <a:prstGeom prst="rect">
            <a:avLst/>
          </a:prstGeom>
        </p:spPr>
        <p:txBody>
          <a:bodyPr/>
          <a:lstStyle/>
          <a:p>
            <a:r>
              <a:rPr lang="fr-FR"/>
              <a:t>Strictly confidential</a:t>
            </a:r>
            <a:endParaRPr lang="fr-FR" dirty="0"/>
          </a:p>
        </p:txBody>
      </p:sp>
      <p:sp>
        <p:nvSpPr>
          <p:cNvPr id="13" name="Espace réservé du texte 5">
            <a:extLst>
              <a:ext uri="{FF2B5EF4-FFF2-40B4-BE49-F238E27FC236}">
                <a16:creationId xmlns:a16="http://schemas.microsoft.com/office/drawing/2014/main" id="{567AEB49-BA94-4FA8-8708-F890F537CD40}"/>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002154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exte + 1 graphique">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5" name="Espace réservé du graphique 12">
            <a:extLst>
              <a:ext uri="{FF2B5EF4-FFF2-40B4-BE49-F238E27FC236}">
                <a16:creationId xmlns:a16="http://schemas.microsoft.com/office/drawing/2014/main" id="{8AD02E78-BDD7-B14C-A177-31D8E3F8D6FC}"/>
              </a:ext>
            </a:extLst>
          </p:cNvPr>
          <p:cNvSpPr>
            <a:spLocks noGrp="1"/>
          </p:cNvSpPr>
          <p:nvPr>
            <p:ph type="chart" sz="quarter" idx="28"/>
          </p:nvPr>
        </p:nvSpPr>
        <p:spPr>
          <a:xfrm>
            <a:off x="5932713" y="2122191"/>
            <a:ext cx="5685504" cy="3440410"/>
          </a:xfrm>
          <a:prstGeom prst="rect">
            <a:avLst/>
          </a:prstGeom>
        </p:spPr>
        <p:txBody>
          <a:bodyPr/>
          <a:lstStyle>
            <a:lvl1pPr>
              <a:defRPr>
                <a:solidFill>
                  <a:schemeClr val="accent1"/>
                </a:solidFill>
                <a:latin typeface="Lato" panose="020F0502020204030203" pitchFamily="34" charset="0"/>
                <a:ea typeface="Lato" panose="020F0502020204030203" pitchFamily="34" charset="0"/>
                <a:cs typeface="Lato" panose="020F0502020204030203" pitchFamily="34" charset="0"/>
              </a:defRPr>
            </a:lvl1pPr>
          </a:lstStyle>
          <a:p>
            <a:r>
              <a:rPr lang="fr-FR"/>
              <a:t>Cliquez sur l'icône pour ajouter un graphique</a:t>
            </a:r>
            <a:endParaRPr lang="fr-FR" dirty="0"/>
          </a:p>
        </p:txBody>
      </p:sp>
      <p:sp>
        <p:nvSpPr>
          <p:cNvPr id="21" name="object 10">
            <a:extLst>
              <a:ext uri="{FF2B5EF4-FFF2-40B4-BE49-F238E27FC236}">
                <a16:creationId xmlns:a16="http://schemas.microsoft.com/office/drawing/2014/main" id="{38D71E4B-D6B1-5343-8556-20CDE16CAA4A}"/>
              </a:ext>
            </a:extLst>
          </p:cNvPr>
          <p:cNvSpPr/>
          <p:nvPr/>
        </p:nvSpPr>
        <p:spPr>
          <a:xfrm>
            <a:off x="5932715" y="2105892"/>
            <a:ext cx="5647403" cy="345670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b="0" i="0" dirty="0">
              <a:latin typeface="Lato" panose="020F0502020204030203" pitchFamily="34" charset="0"/>
            </a:endParaRP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6" indent="-228606">
              <a:lnSpc>
                <a:spcPct val="100000"/>
              </a:lnSpc>
              <a:spcAft>
                <a:spcPts val="601"/>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31" indent="-131766">
              <a:lnSpc>
                <a:spcPct val="100000"/>
              </a:lnSpc>
              <a:spcAft>
                <a:spcPts val="601"/>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4" name="Espace réservé du texte 3">
            <a:extLst>
              <a:ext uri="{FF2B5EF4-FFF2-40B4-BE49-F238E27FC236}">
                <a16:creationId xmlns:a16="http://schemas.microsoft.com/office/drawing/2014/main" id="{E0D81E3C-0494-DB46-B949-B3EBF4406BB6}"/>
              </a:ext>
            </a:extLst>
          </p:cNvPr>
          <p:cNvSpPr>
            <a:spLocks noGrp="1"/>
          </p:cNvSpPr>
          <p:nvPr>
            <p:ph type="body" sz="quarter" idx="30" hasCustomPrompt="1"/>
          </p:nvPr>
        </p:nvSpPr>
        <p:spPr>
          <a:xfrm>
            <a:off x="7930634" y="1986000"/>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7" y="6105809"/>
            <a:ext cx="11212226" cy="37455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a:xfrm>
            <a:off x="5083712" y="6449025"/>
            <a:ext cx="6120000" cy="155812"/>
          </a:xfrm>
          <a:prstGeom prst="rect">
            <a:avLst/>
          </a:prstGeom>
        </p:spPr>
        <p:txBody>
          <a:bodyPr/>
          <a:lstStyle/>
          <a:p>
            <a:r>
              <a:rPr lang="fr-FR"/>
              <a:t>Strictly confidential</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8898492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2graphique + 2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6" name="Espace réservé du texte 6">
            <a:extLst>
              <a:ext uri="{FF2B5EF4-FFF2-40B4-BE49-F238E27FC236}">
                <a16:creationId xmlns:a16="http://schemas.microsoft.com/office/drawing/2014/main" id="{ABBED54F-22BC-D341-ABB1-7386FF224629}"/>
              </a:ext>
            </a:extLst>
          </p:cNvPr>
          <p:cNvSpPr>
            <a:spLocks noGrp="1"/>
          </p:cNvSpPr>
          <p:nvPr>
            <p:ph type="body" sz="quarter" idx="28"/>
          </p:nvPr>
        </p:nvSpPr>
        <p:spPr>
          <a:xfrm>
            <a:off x="6125078" y="4544640"/>
            <a:ext cx="5078071" cy="1272800"/>
          </a:xfrm>
        </p:spPr>
        <p:txBody>
          <a:bodyPr vert="horz" lIns="91440" tIns="45720" rIns="91440" bIns="45720" rtlCol="0">
            <a:normAutofit/>
          </a:bodyPr>
          <a:lstStyle>
            <a:lvl1pPr>
              <a:defRPr lang="fr-FR" sz="1100" b="0" i="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a:defRPr lang="fr-FR" sz="1100" b="0" i="0" dirty="0">
                <a:latin typeface="Lato" panose="020F0502020204030203" pitchFamily="34" charset="0"/>
                <a:ea typeface="Lato" panose="020F0502020204030203" pitchFamily="34" charset="0"/>
                <a:cs typeface="Lato" panose="020F0502020204030203" pitchFamily="34" charset="0"/>
              </a:defRPr>
            </a:lvl2pPr>
          </a:lstStyle>
          <a:p>
            <a:pPr marL="0" lvl="0" indent="0">
              <a:lnSpc>
                <a:spcPct val="100000"/>
              </a:lnSpc>
              <a:spcAft>
                <a:spcPts val="601"/>
              </a:spcAft>
              <a:buClr>
                <a:schemeClr val="bg1"/>
              </a:buClr>
              <a:buNone/>
            </a:pPr>
            <a:r>
              <a:rPr lang="fr-FR"/>
              <a:t>Cliquez pour modifier les styles du texte du masque</a:t>
            </a:r>
          </a:p>
          <a:p>
            <a:pPr marL="0" lvl="1" indent="0">
              <a:lnSpc>
                <a:spcPct val="100000"/>
              </a:lnSpc>
              <a:spcAft>
                <a:spcPts val="601"/>
              </a:spcAft>
              <a:buClr>
                <a:schemeClr val="bg1"/>
              </a:buClr>
              <a:buNone/>
            </a:pPr>
            <a:r>
              <a:rPr lang="fr-FR"/>
              <a:t>Deuxième niveau</a:t>
            </a:r>
          </a:p>
        </p:txBody>
      </p:sp>
      <p:sp>
        <p:nvSpPr>
          <p:cNvPr id="17" name="Espace réservé du texte 6">
            <a:extLst>
              <a:ext uri="{FF2B5EF4-FFF2-40B4-BE49-F238E27FC236}">
                <a16:creationId xmlns:a16="http://schemas.microsoft.com/office/drawing/2014/main" id="{B1D1F6DC-8FAD-CC4F-9C23-A11AFB8BE9E7}"/>
              </a:ext>
            </a:extLst>
          </p:cNvPr>
          <p:cNvSpPr>
            <a:spLocks noGrp="1"/>
          </p:cNvSpPr>
          <p:nvPr>
            <p:ph type="body" sz="quarter" idx="23"/>
          </p:nvPr>
        </p:nvSpPr>
        <p:spPr>
          <a:xfrm>
            <a:off x="568325" y="4544640"/>
            <a:ext cx="5106230" cy="1272800"/>
          </a:xfrm>
        </p:spPr>
        <p:txBody>
          <a:bodyPr>
            <a:normAutofit/>
          </a:bodyPr>
          <a:lstStyle>
            <a:lvl1pPr marL="0" indent="0">
              <a:lnSpc>
                <a:spcPct val="100000"/>
              </a:lnSpc>
              <a:spcAft>
                <a:spcPts val="601"/>
              </a:spcAft>
              <a:buClr>
                <a:schemeClr val="bg1"/>
              </a:buClr>
              <a:buNone/>
              <a:defRPr lang="fr-FR" sz="1100"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71454" indent="-171454">
              <a:lnSpc>
                <a:spcPct val="100000"/>
              </a:lnSpc>
              <a:buClrTx/>
              <a:buFont typeface="Wingdings" panose="05000000000000000000" pitchFamily="2" charset="2"/>
              <a:buChar char="§"/>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a:t>Cliquez pour modifier les styles du texte du masque</a:t>
            </a:r>
          </a:p>
          <a:p>
            <a:pPr lvl="1"/>
            <a:r>
              <a:rPr lang="fr-FR"/>
              <a:t>Deuxième niveau</a:t>
            </a:r>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4" name="object 10">
            <a:extLst>
              <a:ext uri="{FF2B5EF4-FFF2-40B4-BE49-F238E27FC236}">
                <a16:creationId xmlns:a16="http://schemas.microsoft.com/office/drawing/2014/main" id="{C15DE572-6F8B-5842-BE26-6067B315B422}"/>
              </a:ext>
            </a:extLst>
          </p:cNvPr>
          <p:cNvSpPr/>
          <p:nvPr/>
        </p:nvSpPr>
        <p:spPr>
          <a:xfrm>
            <a:off x="567547" y="2069074"/>
            <a:ext cx="5040000" cy="242027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21" name="object 10">
            <a:extLst>
              <a:ext uri="{FF2B5EF4-FFF2-40B4-BE49-F238E27FC236}">
                <a16:creationId xmlns:a16="http://schemas.microsoft.com/office/drawing/2014/main" id="{6F033883-7C56-6640-BD74-6AE4030269CF}"/>
              </a:ext>
            </a:extLst>
          </p:cNvPr>
          <p:cNvSpPr/>
          <p:nvPr/>
        </p:nvSpPr>
        <p:spPr>
          <a:xfrm>
            <a:off x="6163150" y="2063819"/>
            <a:ext cx="5040000" cy="242027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13" name="Espace réservé du texte 3">
            <a:extLst>
              <a:ext uri="{FF2B5EF4-FFF2-40B4-BE49-F238E27FC236}">
                <a16:creationId xmlns:a16="http://schemas.microsoft.com/office/drawing/2014/main" id="{21094287-146A-7B42-8A63-B70CFE3DB776}"/>
              </a:ext>
            </a:extLst>
          </p:cNvPr>
          <p:cNvSpPr>
            <a:spLocks noGrp="1"/>
          </p:cNvSpPr>
          <p:nvPr>
            <p:ph type="body" sz="quarter" idx="30" hasCustomPrompt="1"/>
          </p:nvPr>
        </p:nvSpPr>
        <p:spPr>
          <a:xfrm>
            <a:off x="7862607" y="1935200"/>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15" name="Espace réservé du texte 3">
            <a:extLst>
              <a:ext uri="{FF2B5EF4-FFF2-40B4-BE49-F238E27FC236}">
                <a16:creationId xmlns:a16="http://schemas.microsoft.com/office/drawing/2014/main" id="{BBEFCE3C-C34E-4A4E-832C-90DB9C5D7535}"/>
              </a:ext>
            </a:extLst>
          </p:cNvPr>
          <p:cNvSpPr>
            <a:spLocks noGrp="1"/>
          </p:cNvSpPr>
          <p:nvPr>
            <p:ph type="body" sz="quarter" idx="31" hasCustomPrompt="1"/>
          </p:nvPr>
        </p:nvSpPr>
        <p:spPr>
          <a:xfrm>
            <a:off x="2261907" y="1935200"/>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 name="Espace réservé du graphique 3">
            <a:extLst>
              <a:ext uri="{FF2B5EF4-FFF2-40B4-BE49-F238E27FC236}">
                <a16:creationId xmlns:a16="http://schemas.microsoft.com/office/drawing/2014/main" id="{B04A0FF2-11DD-C94C-A23B-8BF4BFAE3F89}"/>
              </a:ext>
            </a:extLst>
          </p:cNvPr>
          <p:cNvSpPr>
            <a:spLocks noGrp="1"/>
          </p:cNvSpPr>
          <p:nvPr>
            <p:ph type="chart" sz="quarter" idx="32"/>
          </p:nvPr>
        </p:nvSpPr>
        <p:spPr>
          <a:xfrm>
            <a:off x="568326" y="2063750"/>
            <a:ext cx="5038725" cy="2420938"/>
          </a:xfrm>
        </p:spPr>
        <p:txBody>
          <a:bodyPr/>
          <a:lstStyle/>
          <a:p>
            <a:r>
              <a:rPr lang="fr-FR"/>
              <a:t>Cliquez sur l'icône pour ajouter un graphique</a:t>
            </a:r>
          </a:p>
        </p:txBody>
      </p:sp>
      <p:sp>
        <p:nvSpPr>
          <p:cNvPr id="22" name="Espace réservé du graphique 3">
            <a:extLst>
              <a:ext uri="{FF2B5EF4-FFF2-40B4-BE49-F238E27FC236}">
                <a16:creationId xmlns:a16="http://schemas.microsoft.com/office/drawing/2014/main" id="{B4EF79AD-84D2-FC47-94CC-094E610A3A1C}"/>
              </a:ext>
            </a:extLst>
          </p:cNvPr>
          <p:cNvSpPr>
            <a:spLocks noGrp="1"/>
          </p:cNvSpPr>
          <p:nvPr>
            <p:ph type="chart" sz="quarter" idx="33"/>
          </p:nvPr>
        </p:nvSpPr>
        <p:spPr>
          <a:xfrm>
            <a:off x="6169025" y="2063750"/>
            <a:ext cx="5038725" cy="2420938"/>
          </a:xfrm>
        </p:spPr>
        <p:txBody>
          <a:bodyPr/>
          <a:lstStyle/>
          <a:p>
            <a:r>
              <a:rPr lang="fr-FR"/>
              <a:t>Cliquez sur l'icône pour ajouter un graphique</a:t>
            </a:r>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02801"/>
            <a:ext cx="11212226" cy="377564"/>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a:xfrm>
            <a:off x="5083712" y="6449025"/>
            <a:ext cx="6120000" cy="155812"/>
          </a:xfrm>
          <a:prstGeom prst="rect">
            <a:avLst/>
          </a:prstGeom>
        </p:spPr>
        <p:txBody>
          <a:bodyPr/>
          <a:lstStyle/>
          <a:p>
            <a:r>
              <a:rPr lang="fr-FR"/>
              <a:t>Strictly confidential</a:t>
            </a:r>
            <a:endParaRPr lang="fr-FR" dirty="0"/>
          </a:p>
        </p:txBody>
      </p:sp>
      <p:sp>
        <p:nvSpPr>
          <p:cNvPr id="24" name="Espace réservé du texte 5">
            <a:extLst>
              <a:ext uri="{FF2B5EF4-FFF2-40B4-BE49-F238E27FC236}">
                <a16:creationId xmlns:a16="http://schemas.microsoft.com/office/drawing/2014/main" id="{3EC33505-38F5-4C8E-B7AA-075C18CE1252}"/>
              </a:ext>
            </a:extLst>
          </p:cNvPr>
          <p:cNvSpPr>
            <a:spLocks noGrp="1"/>
          </p:cNvSpPr>
          <p:nvPr>
            <p:ph type="body" sz="quarter" idx="36"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8651687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graphique + 4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15241"/>
            <a:ext cx="11212226" cy="365125"/>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a:xfrm>
            <a:off x="5083712" y="6449025"/>
            <a:ext cx="6120000" cy="155812"/>
          </a:xfrm>
          <a:prstGeom prst="rect">
            <a:avLst/>
          </a:prstGeom>
        </p:spPr>
        <p:txBody>
          <a:bodyPr/>
          <a:lstStyle/>
          <a:p>
            <a:r>
              <a:rPr lang="fr-FR"/>
              <a:t>Strictly confidential</a:t>
            </a:r>
            <a:endParaRPr lang="fr-FR" dirty="0"/>
          </a:p>
        </p:txBody>
      </p:sp>
      <p:sp>
        <p:nvSpPr>
          <p:cNvPr id="50" name="Espace réservé du texte 6">
            <a:extLst>
              <a:ext uri="{FF2B5EF4-FFF2-40B4-BE49-F238E27FC236}">
                <a16:creationId xmlns:a16="http://schemas.microsoft.com/office/drawing/2014/main" id="{31BF66FC-9F63-A947-B430-EF1BE3EDB455}"/>
              </a:ext>
            </a:extLst>
          </p:cNvPr>
          <p:cNvSpPr>
            <a:spLocks noGrp="1"/>
          </p:cNvSpPr>
          <p:nvPr>
            <p:ph type="body" sz="quarter" idx="39"/>
          </p:nvPr>
        </p:nvSpPr>
        <p:spPr>
          <a:xfrm>
            <a:off x="568327" y="5111774"/>
            <a:ext cx="10602682" cy="602806"/>
          </a:xfrm>
        </p:spPr>
        <p:txBody>
          <a:bodyPr vert="horz" lIns="91440" tIns="45720" rIns="91440" bIns="45720" rtlCol="0">
            <a:normAutofit/>
          </a:bodyPr>
          <a:lstStyle>
            <a:lvl1pPr>
              <a:defRPr lang="fr-FR" sz="1001" b="0" i="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a:defRPr lang="fr-FR" sz="1001" b="0" i="0" dirty="0">
                <a:latin typeface="Lato" panose="020F0502020204030203" pitchFamily="34" charset="0"/>
                <a:ea typeface="Lato" panose="020F0502020204030203" pitchFamily="34" charset="0"/>
                <a:cs typeface="Lato" panose="020F0502020204030203" pitchFamily="34" charset="0"/>
              </a:defRPr>
            </a:lvl2pPr>
          </a:lstStyle>
          <a:p>
            <a:pPr marL="0" lvl="0" indent="0">
              <a:lnSpc>
                <a:spcPct val="100000"/>
              </a:lnSpc>
              <a:spcAft>
                <a:spcPts val="601"/>
              </a:spcAft>
              <a:buClr>
                <a:schemeClr val="bg1"/>
              </a:buClr>
              <a:buNone/>
            </a:pPr>
            <a:r>
              <a:rPr lang="fr-FR"/>
              <a:t>Cliquez pour modifier les styles du texte du masque</a:t>
            </a:r>
          </a:p>
          <a:p>
            <a:pPr marL="0" lvl="1" indent="0">
              <a:lnSpc>
                <a:spcPct val="100000"/>
              </a:lnSpc>
              <a:spcAft>
                <a:spcPts val="601"/>
              </a:spcAft>
              <a:buClr>
                <a:schemeClr val="bg1"/>
              </a:buClr>
              <a:buNone/>
            </a:pPr>
            <a:r>
              <a:rPr lang="fr-FR"/>
              <a:t>Deuxième niveau</a:t>
            </a:r>
          </a:p>
        </p:txBody>
      </p:sp>
      <p:sp>
        <p:nvSpPr>
          <p:cNvPr id="25" name="Espace réservé du texte 5">
            <a:extLst>
              <a:ext uri="{FF2B5EF4-FFF2-40B4-BE49-F238E27FC236}">
                <a16:creationId xmlns:a16="http://schemas.microsoft.com/office/drawing/2014/main" id="{DE2F6998-8C13-4813-AF3A-1A7F830D9DFE}"/>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6" name="object 10">
            <a:extLst>
              <a:ext uri="{FF2B5EF4-FFF2-40B4-BE49-F238E27FC236}">
                <a16:creationId xmlns:a16="http://schemas.microsoft.com/office/drawing/2014/main" id="{A0200FD1-AC9F-46F5-A7CF-F4B237EC20FB}"/>
              </a:ext>
            </a:extLst>
          </p:cNvPr>
          <p:cNvSpPr/>
          <p:nvPr/>
        </p:nvSpPr>
        <p:spPr>
          <a:xfrm>
            <a:off x="567547" y="1883740"/>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27" name="Espace réservé du texte 3">
            <a:extLst>
              <a:ext uri="{FF2B5EF4-FFF2-40B4-BE49-F238E27FC236}">
                <a16:creationId xmlns:a16="http://schemas.microsoft.com/office/drawing/2014/main" id="{4229E6E7-4926-454F-95DF-95F530DD0612}"/>
              </a:ext>
            </a:extLst>
          </p:cNvPr>
          <p:cNvSpPr>
            <a:spLocks noGrp="1"/>
          </p:cNvSpPr>
          <p:nvPr>
            <p:ph type="body" sz="quarter" idx="31" hasCustomPrompt="1"/>
          </p:nvPr>
        </p:nvSpPr>
        <p:spPr>
          <a:xfrm>
            <a:off x="2218957" y="1736625"/>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28" name="Espace réservé du graphique 3">
            <a:extLst>
              <a:ext uri="{FF2B5EF4-FFF2-40B4-BE49-F238E27FC236}">
                <a16:creationId xmlns:a16="http://schemas.microsoft.com/office/drawing/2014/main" id="{9EADBA71-41A7-4BC0-BB6B-0E699F6DE258}"/>
              </a:ext>
            </a:extLst>
          </p:cNvPr>
          <p:cNvSpPr>
            <a:spLocks noGrp="1"/>
          </p:cNvSpPr>
          <p:nvPr>
            <p:ph type="chart" sz="quarter" idx="32"/>
          </p:nvPr>
        </p:nvSpPr>
        <p:spPr>
          <a:xfrm>
            <a:off x="568326" y="1886877"/>
            <a:ext cx="4952822" cy="1506236"/>
          </a:xfrm>
        </p:spPr>
        <p:txBody>
          <a:bodyPr/>
          <a:lstStyle/>
          <a:p>
            <a:r>
              <a:rPr lang="fr-FR"/>
              <a:t>Cliquez sur l'icône pour ajouter un graphique</a:t>
            </a:r>
            <a:endParaRPr lang="fr-FR" dirty="0"/>
          </a:p>
        </p:txBody>
      </p:sp>
      <p:sp>
        <p:nvSpPr>
          <p:cNvPr id="29" name="object 10">
            <a:extLst>
              <a:ext uri="{FF2B5EF4-FFF2-40B4-BE49-F238E27FC236}">
                <a16:creationId xmlns:a16="http://schemas.microsoft.com/office/drawing/2014/main" id="{7E95356A-4BD1-45C2-BD13-3DD6BAD3BBA6}"/>
              </a:ext>
            </a:extLst>
          </p:cNvPr>
          <p:cNvSpPr/>
          <p:nvPr/>
        </p:nvSpPr>
        <p:spPr>
          <a:xfrm>
            <a:off x="6217407" y="1883740"/>
            <a:ext cx="4953600" cy="1506236"/>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30" name="Espace réservé du texte 3">
            <a:extLst>
              <a:ext uri="{FF2B5EF4-FFF2-40B4-BE49-F238E27FC236}">
                <a16:creationId xmlns:a16="http://schemas.microsoft.com/office/drawing/2014/main" id="{706FD5DF-13EE-4D91-9978-566BF5970F49}"/>
              </a:ext>
            </a:extLst>
          </p:cNvPr>
          <p:cNvSpPr>
            <a:spLocks noGrp="1"/>
          </p:cNvSpPr>
          <p:nvPr>
            <p:ph type="body" sz="quarter" idx="37" hasCustomPrompt="1"/>
          </p:nvPr>
        </p:nvSpPr>
        <p:spPr>
          <a:xfrm>
            <a:off x="7868818" y="1736625"/>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1" name="Espace réservé du graphique 3">
            <a:extLst>
              <a:ext uri="{FF2B5EF4-FFF2-40B4-BE49-F238E27FC236}">
                <a16:creationId xmlns:a16="http://schemas.microsoft.com/office/drawing/2014/main" id="{ADF799F8-FF49-40E6-A30F-8E969A585EFF}"/>
              </a:ext>
            </a:extLst>
          </p:cNvPr>
          <p:cNvSpPr>
            <a:spLocks noGrp="1"/>
          </p:cNvSpPr>
          <p:nvPr>
            <p:ph type="chart" sz="quarter" idx="38"/>
          </p:nvPr>
        </p:nvSpPr>
        <p:spPr>
          <a:xfrm>
            <a:off x="6218186" y="1886877"/>
            <a:ext cx="4952822" cy="1506236"/>
          </a:xfrm>
        </p:spPr>
        <p:txBody>
          <a:bodyPr/>
          <a:lstStyle/>
          <a:p>
            <a:r>
              <a:rPr lang="fr-FR"/>
              <a:t>Cliquez sur l'icône pour ajouter un graphique</a:t>
            </a:r>
            <a:endParaRPr lang="fr-FR" dirty="0"/>
          </a:p>
        </p:txBody>
      </p:sp>
      <p:sp>
        <p:nvSpPr>
          <p:cNvPr id="32" name="object 10">
            <a:extLst>
              <a:ext uri="{FF2B5EF4-FFF2-40B4-BE49-F238E27FC236}">
                <a16:creationId xmlns:a16="http://schemas.microsoft.com/office/drawing/2014/main" id="{C2CFEC06-1D13-4A1F-8268-75AAB902D9B4}"/>
              </a:ext>
            </a:extLst>
          </p:cNvPr>
          <p:cNvSpPr/>
          <p:nvPr/>
        </p:nvSpPr>
        <p:spPr>
          <a:xfrm>
            <a:off x="567547" y="3592971"/>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34" name="Espace réservé du texte 3">
            <a:extLst>
              <a:ext uri="{FF2B5EF4-FFF2-40B4-BE49-F238E27FC236}">
                <a16:creationId xmlns:a16="http://schemas.microsoft.com/office/drawing/2014/main" id="{2BD2DEF7-A065-4FF7-B230-6738104FF51B}"/>
              </a:ext>
            </a:extLst>
          </p:cNvPr>
          <p:cNvSpPr>
            <a:spLocks noGrp="1"/>
          </p:cNvSpPr>
          <p:nvPr>
            <p:ph type="body" sz="quarter" idx="40" hasCustomPrompt="1"/>
          </p:nvPr>
        </p:nvSpPr>
        <p:spPr>
          <a:xfrm>
            <a:off x="2218957" y="3445856"/>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5" name="Espace réservé du graphique 3">
            <a:extLst>
              <a:ext uri="{FF2B5EF4-FFF2-40B4-BE49-F238E27FC236}">
                <a16:creationId xmlns:a16="http://schemas.microsoft.com/office/drawing/2014/main" id="{8A8380BA-B42D-4DCB-A89B-CE686093E912}"/>
              </a:ext>
            </a:extLst>
          </p:cNvPr>
          <p:cNvSpPr>
            <a:spLocks noGrp="1"/>
          </p:cNvSpPr>
          <p:nvPr>
            <p:ph type="chart" sz="quarter" idx="41"/>
          </p:nvPr>
        </p:nvSpPr>
        <p:spPr>
          <a:xfrm>
            <a:off x="568326" y="3596108"/>
            <a:ext cx="4952823" cy="1506236"/>
          </a:xfrm>
        </p:spPr>
        <p:txBody>
          <a:bodyPr/>
          <a:lstStyle/>
          <a:p>
            <a:r>
              <a:rPr lang="fr-FR"/>
              <a:t>Cliquez sur l'icône pour ajouter un graphique</a:t>
            </a:r>
            <a:endParaRPr lang="fr-FR" dirty="0"/>
          </a:p>
        </p:txBody>
      </p:sp>
      <p:sp>
        <p:nvSpPr>
          <p:cNvPr id="36" name="object 10">
            <a:extLst>
              <a:ext uri="{FF2B5EF4-FFF2-40B4-BE49-F238E27FC236}">
                <a16:creationId xmlns:a16="http://schemas.microsoft.com/office/drawing/2014/main" id="{DD281158-42B9-4900-8229-EF921B608B66}"/>
              </a:ext>
            </a:extLst>
          </p:cNvPr>
          <p:cNvSpPr/>
          <p:nvPr/>
        </p:nvSpPr>
        <p:spPr>
          <a:xfrm>
            <a:off x="6217407" y="3592971"/>
            <a:ext cx="4953600" cy="1509374"/>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37" name="Espace réservé du texte 3">
            <a:extLst>
              <a:ext uri="{FF2B5EF4-FFF2-40B4-BE49-F238E27FC236}">
                <a16:creationId xmlns:a16="http://schemas.microsoft.com/office/drawing/2014/main" id="{FF528EF4-ABBB-4315-A9CF-DDD1E16B44AF}"/>
              </a:ext>
            </a:extLst>
          </p:cNvPr>
          <p:cNvSpPr>
            <a:spLocks noGrp="1"/>
          </p:cNvSpPr>
          <p:nvPr>
            <p:ph type="body" sz="quarter" idx="43" hasCustomPrompt="1"/>
          </p:nvPr>
        </p:nvSpPr>
        <p:spPr>
          <a:xfrm>
            <a:off x="7868818" y="3445856"/>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38" name="Espace réservé du graphique 3">
            <a:extLst>
              <a:ext uri="{FF2B5EF4-FFF2-40B4-BE49-F238E27FC236}">
                <a16:creationId xmlns:a16="http://schemas.microsoft.com/office/drawing/2014/main" id="{60C9C242-B9AF-4758-BB14-EFB94C86F86C}"/>
              </a:ext>
            </a:extLst>
          </p:cNvPr>
          <p:cNvSpPr>
            <a:spLocks noGrp="1"/>
          </p:cNvSpPr>
          <p:nvPr>
            <p:ph type="chart" sz="quarter" idx="44"/>
          </p:nvPr>
        </p:nvSpPr>
        <p:spPr>
          <a:xfrm>
            <a:off x="6218186" y="3596108"/>
            <a:ext cx="4952822" cy="1506236"/>
          </a:xfrm>
        </p:spPr>
        <p:txBody>
          <a:bodyPr/>
          <a:lstStyle/>
          <a:p>
            <a:r>
              <a:rPr lang="fr-FR"/>
              <a:t>Cliquez sur l'icône pour ajouter un graphique</a:t>
            </a:r>
            <a:endParaRPr lang="fr-FR" dirty="0"/>
          </a:p>
        </p:txBody>
      </p:sp>
    </p:spTree>
    <p:extLst>
      <p:ext uri="{BB962C8B-B14F-4D97-AF65-F5344CB8AC3E}">
        <p14:creationId xmlns:p14="http://schemas.microsoft.com/office/powerpoint/2010/main" val="6934424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4graphique + 4 bloc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8" name="Titre 1">
            <a:extLst>
              <a:ext uri="{FF2B5EF4-FFF2-40B4-BE49-F238E27FC236}">
                <a16:creationId xmlns:a16="http://schemas.microsoft.com/office/drawing/2014/main" id="{238D568F-45DC-0748-826E-583AF84FFC59}"/>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9" name="Espace réservé du texte 7">
            <a:extLst>
              <a:ext uri="{FF2B5EF4-FFF2-40B4-BE49-F238E27FC236}">
                <a16:creationId xmlns:a16="http://schemas.microsoft.com/office/drawing/2014/main" id="{0B72A884-3397-044D-A233-8A9ED2EED5FC}"/>
              </a:ext>
            </a:extLst>
          </p:cNvPr>
          <p:cNvSpPr>
            <a:spLocks noGrp="1"/>
          </p:cNvSpPr>
          <p:nvPr>
            <p:ph type="body" sz="quarter" idx="13"/>
          </p:nvPr>
        </p:nvSpPr>
        <p:spPr>
          <a:xfrm>
            <a:off x="468770" y="474597"/>
            <a:ext cx="11540978"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0" name="Espace réservé du texte 11">
            <a:extLst>
              <a:ext uri="{FF2B5EF4-FFF2-40B4-BE49-F238E27FC236}">
                <a16:creationId xmlns:a16="http://schemas.microsoft.com/office/drawing/2014/main" id="{A7BE0044-7554-4541-9830-6BF0C183322D}"/>
              </a:ext>
            </a:extLst>
          </p:cNvPr>
          <p:cNvSpPr>
            <a:spLocks noGrp="1"/>
          </p:cNvSpPr>
          <p:nvPr>
            <p:ph type="body" sz="quarter" idx="14" hasCustomPrompt="1"/>
          </p:nvPr>
        </p:nvSpPr>
        <p:spPr>
          <a:xfrm>
            <a:off x="468770" y="1175009"/>
            <a:ext cx="11540978"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4" name="object 10">
            <a:extLst>
              <a:ext uri="{FF2B5EF4-FFF2-40B4-BE49-F238E27FC236}">
                <a16:creationId xmlns:a16="http://schemas.microsoft.com/office/drawing/2014/main" id="{C15DE572-6F8B-5842-BE26-6067B315B422}"/>
              </a:ext>
            </a:extLst>
          </p:cNvPr>
          <p:cNvSpPr/>
          <p:nvPr/>
        </p:nvSpPr>
        <p:spPr>
          <a:xfrm>
            <a:off x="567547" y="1998041"/>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15" name="Espace réservé du texte 3">
            <a:extLst>
              <a:ext uri="{FF2B5EF4-FFF2-40B4-BE49-F238E27FC236}">
                <a16:creationId xmlns:a16="http://schemas.microsoft.com/office/drawing/2014/main" id="{BBEFCE3C-C34E-4A4E-832C-90DB9C5D7535}"/>
              </a:ext>
            </a:extLst>
          </p:cNvPr>
          <p:cNvSpPr>
            <a:spLocks noGrp="1"/>
          </p:cNvSpPr>
          <p:nvPr>
            <p:ph type="body" sz="quarter" idx="31" hasCustomPrompt="1"/>
          </p:nvPr>
        </p:nvSpPr>
        <p:spPr>
          <a:xfrm>
            <a:off x="2218957" y="1850925"/>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 name="Espace réservé du graphique 3">
            <a:extLst>
              <a:ext uri="{FF2B5EF4-FFF2-40B4-BE49-F238E27FC236}">
                <a16:creationId xmlns:a16="http://schemas.microsoft.com/office/drawing/2014/main" id="{B04A0FF2-11DD-C94C-A23B-8BF4BFAE3F89}"/>
              </a:ext>
            </a:extLst>
          </p:cNvPr>
          <p:cNvSpPr>
            <a:spLocks noGrp="1"/>
          </p:cNvSpPr>
          <p:nvPr>
            <p:ph type="chart" sz="quarter" idx="32"/>
          </p:nvPr>
        </p:nvSpPr>
        <p:spPr>
          <a:xfrm>
            <a:off x="568326" y="2001178"/>
            <a:ext cx="4952822" cy="1774303"/>
          </a:xfrm>
        </p:spPr>
        <p:txBody>
          <a:bodyPr/>
          <a:lstStyle/>
          <a:p>
            <a:r>
              <a:rPr lang="fr-FR"/>
              <a:t>Cliquez sur l'icône pour ajouter un graphique</a:t>
            </a:r>
            <a:endParaRPr lang="fr-FR" dirty="0"/>
          </a:p>
        </p:txBody>
      </p:sp>
      <p:sp>
        <p:nvSpPr>
          <p:cNvPr id="23" name="Espace réservé du texte 5">
            <a:extLst>
              <a:ext uri="{FF2B5EF4-FFF2-40B4-BE49-F238E27FC236}">
                <a16:creationId xmlns:a16="http://schemas.microsoft.com/office/drawing/2014/main" id="{E9D73E71-93D0-7D4A-8B32-29622FA69868}"/>
              </a:ext>
            </a:extLst>
          </p:cNvPr>
          <p:cNvSpPr>
            <a:spLocks noGrp="1"/>
          </p:cNvSpPr>
          <p:nvPr>
            <p:ph type="body" sz="quarter" idx="34" hasCustomPrompt="1"/>
          </p:nvPr>
        </p:nvSpPr>
        <p:spPr>
          <a:xfrm>
            <a:off x="500787" y="6122941"/>
            <a:ext cx="11212226" cy="357425"/>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pied de page 4">
            <a:extLst>
              <a:ext uri="{FF2B5EF4-FFF2-40B4-BE49-F238E27FC236}">
                <a16:creationId xmlns:a16="http://schemas.microsoft.com/office/drawing/2014/main" id="{B2324F19-F66D-DE47-8434-59FC8C93ED30}"/>
              </a:ext>
            </a:extLst>
          </p:cNvPr>
          <p:cNvSpPr>
            <a:spLocks noGrp="1"/>
          </p:cNvSpPr>
          <p:nvPr>
            <p:ph type="ftr" sz="quarter" idx="35"/>
          </p:nvPr>
        </p:nvSpPr>
        <p:spPr>
          <a:xfrm>
            <a:off x="5083712" y="6449025"/>
            <a:ext cx="6120000" cy="155812"/>
          </a:xfrm>
          <a:prstGeom prst="rect">
            <a:avLst/>
          </a:prstGeom>
        </p:spPr>
        <p:txBody>
          <a:bodyPr/>
          <a:lstStyle/>
          <a:p>
            <a:r>
              <a:rPr lang="fr-FR"/>
              <a:t>Strictly confidential</a:t>
            </a:r>
            <a:endParaRPr lang="fr-FR" dirty="0"/>
          </a:p>
        </p:txBody>
      </p:sp>
      <p:sp>
        <p:nvSpPr>
          <p:cNvPr id="47" name="object 10">
            <a:extLst>
              <a:ext uri="{FF2B5EF4-FFF2-40B4-BE49-F238E27FC236}">
                <a16:creationId xmlns:a16="http://schemas.microsoft.com/office/drawing/2014/main" id="{7799B715-3C44-C64B-A76A-CA744324578E}"/>
              </a:ext>
            </a:extLst>
          </p:cNvPr>
          <p:cNvSpPr/>
          <p:nvPr/>
        </p:nvSpPr>
        <p:spPr>
          <a:xfrm>
            <a:off x="6217407" y="1998041"/>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48" name="Espace réservé du texte 3">
            <a:extLst>
              <a:ext uri="{FF2B5EF4-FFF2-40B4-BE49-F238E27FC236}">
                <a16:creationId xmlns:a16="http://schemas.microsoft.com/office/drawing/2014/main" id="{0F9B505A-14F5-444F-ACE5-B33FD54742D9}"/>
              </a:ext>
            </a:extLst>
          </p:cNvPr>
          <p:cNvSpPr>
            <a:spLocks noGrp="1"/>
          </p:cNvSpPr>
          <p:nvPr>
            <p:ph type="body" sz="quarter" idx="37" hasCustomPrompt="1"/>
          </p:nvPr>
        </p:nvSpPr>
        <p:spPr>
          <a:xfrm>
            <a:off x="7868818" y="1850925"/>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49" name="Espace réservé du graphique 3">
            <a:extLst>
              <a:ext uri="{FF2B5EF4-FFF2-40B4-BE49-F238E27FC236}">
                <a16:creationId xmlns:a16="http://schemas.microsoft.com/office/drawing/2014/main" id="{60D5184B-627E-3346-8B17-E798AF455015}"/>
              </a:ext>
            </a:extLst>
          </p:cNvPr>
          <p:cNvSpPr>
            <a:spLocks noGrp="1"/>
          </p:cNvSpPr>
          <p:nvPr>
            <p:ph type="chart" sz="quarter" idx="38"/>
          </p:nvPr>
        </p:nvSpPr>
        <p:spPr>
          <a:xfrm>
            <a:off x="6218186" y="2001178"/>
            <a:ext cx="4952822" cy="1774303"/>
          </a:xfrm>
        </p:spPr>
        <p:txBody>
          <a:bodyPr/>
          <a:lstStyle/>
          <a:p>
            <a:r>
              <a:rPr lang="fr-FR"/>
              <a:t>Cliquez sur l'icône pour ajouter un graphique</a:t>
            </a:r>
            <a:endParaRPr lang="fr-FR" dirty="0"/>
          </a:p>
        </p:txBody>
      </p:sp>
      <p:sp>
        <p:nvSpPr>
          <p:cNvPr id="51" name="object 10">
            <a:extLst>
              <a:ext uri="{FF2B5EF4-FFF2-40B4-BE49-F238E27FC236}">
                <a16:creationId xmlns:a16="http://schemas.microsoft.com/office/drawing/2014/main" id="{7890AAFA-91FB-F049-8BED-EE125AD661B5}"/>
              </a:ext>
            </a:extLst>
          </p:cNvPr>
          <p:cNvSpPr/>
          <p:nvPr/>
        </p:nvSpPr>
        <p:spPr>
          <a:xfrm>
            <a:off x="567547" y="3983497"/>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52" name="Espace réservé du texte 3">
            <a:extLst>
              <a:ext uri="{FF2B5EF4-FFF2-40B4-BE49-F238E27FC236}">
                <a16:creationId xmlns:a16="http://schemas.microsoft.com/office/drawing/2014/main" id="{119B56C7-8160-C547-8155-187C4E0E9CB1}"/>
              </a:ext>
            </a:extLst>
          </p:cNvPr>
          <p:cNvSpPr>
            <a:spLocks noGrp="1"/>
          </p:cNvSpPr>
          <p:nvPr>
            <p:ph type="body" sz="quarter" idx="40" hasCustomPrompt="1"/>
          </p:nvPr>
        </p:nvSpPr>
        <p:spPr>
          <a:xfrm>
            <a:off x="2218957" y="3836381"/>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53" name="Espace réservé du graphique 3">
            <a:extLst>
              <a:ext uri="{FF2B5EF4-FFF2-40B4-BE49-F238E27FC236}">
                <a16:creationId xmlns:a16="http://schemas.microsoft.com/office/drawing/2014/main" id="{7D5B3F05-2863-F449-9E35-25492C6833CC}"/>
              </a:ext>
            </a:extLst>
          </p:cNvPr>
          <p:cNvSpPr>
            <a:spLocks noGrp="1"/>
          </p:cNvSpPr>
          <p:nvPr>
            <p:ph type="chart" sz="quarter" idx="41"/>
          </p:nvPr>
        </p:nvSpPr>
        <p:spPr>
          <a:xfrm>
            <a:off x="568326" y="3986634"/>
            <a:ext cx="4952823" cy="1774303"/>
          </a:xfrm>
        </p:spPr>
        <p:txBody>
          <a:bodyPr/>
          <a:lstStyle/>
          <a:p>
            <a:r>
              <a:rPr lang="fr-FR"/>
              <a:t>Cliquez sur l'icône pour ajouter un graphique</a:t>
            </a:r>
            <a:endParaRPr lang="fr-FR" dirty="0"/>
          </a:p>
        </p:txBody>
      </p:sp>
      <p:sp>
        <p:nvSpPr>
          <p:cNvPr id="55" name="object 10">
            <a:extLst>
              <a:ext uri="{FF2B5EF4-FFF2-40B4-BE49-F238E27FC236}">
                <a16:creationId xmlns:a16="http://schemas.microsoft.com/office/drawing/2014/main" id="{90D1BD55-5E48-2546-A316-084E8E30E020}"/>
              </a:ext>
            </a:extLst>
          </p:cNvPr>
          <p:cNvSpPr/>
          <p:nvPr/>
        </p:nvSpPr>
        <p:spPr>
          <a:xfrm>
            <a:off x="6217407" y="3983497"/>
            <a:ext cx="4953600" cy="1777441"/>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sz="1653"/>
          </a:p>
        </p:txBody>
      </p:sp>
      <p:sp>
        <p:nvSpPr>
          <p:cNvPr id="56" name="Espace réservé du texte 3">
            <a:extLst>
              <a:ext uri="{FF2B5EF4-FFF2-40B4-BE49-F238E27FC236}">
                <a16:creationId xmlns:a16="http://schemas.microsoft.com/office/drawing/2014/main" id="{9EBC202A-DD5E-2A44-8D3F-9FBF5828F812}"/>
              </a:ext>
            </a:extLst>
          </p:cNvPr>
          <p:cNvSpPr>
            <a:spLocks noGrp="1"/>
          </p:cNvSpPr>
          <p:nvPr>
            <p:ph type="body" sz="quarter" idx="43" hasCustomPrompt="1"/>
          </p:nvPr>
        </p:nvSpPr>
        <p:spPr>
          <a:xfrm>
            <a:off x="7868818" y="3836381"/>
            <a:ext cx="1651561" cy="272382"/>
          </a:xfrm>
          <a:solidFill>
            <a:schemeClr val="bg1"/>
          </a:solidFill>
        </p:spPr>
        <p:txBody>
          <a:bodyPr wrap="square" lIns="90000">
            <a:spAutoFit/>
          </a:bodyPr>
          <a:lstStyle>
            <a:lvl1pPr marL="0" indent="0" algn="ctr">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Titre graphique</a:t>
            </a:r>
          </a:p>
        </p:txBody>
      </p:sp>
      <p:sp>
        <p:nvSpPr>
          <p:cNvPr id="57" name="Espace réservé du graphique 3">
            <a:extLst>
              <a:ext uri="{FF2B5EF4-FFF2-40B4-BE49-F238E27FC236}">
                <a16:creationId xmlns:a16="http://schemas.microsoft.com/office/drawing/2014/main" id="{9699CFA9-8F61-3343-9787-E94614C47DD3}"/>
              </a:ext>
            </a:extLst>
          </p:cNvPr>
          <p:cNvSpPr>
            <a:spLocks noGrp="1"/>
          </p:cNvSpPr>
          <p:nvPr>
            <p:ph type="chart" sz="quarter" idx="44"/>
          </p:nvPr>
        </p:nvSpPr>
        <p:spPr>
          <a:xfrm>
            <a:off x="6218186" y="3986634"/>
            <a:ext cx="4952822" cy="1774303"/>
          </a:xfrm>
        </p:spPr>
        <p:txBody>
          <a:bodyPr/>
          <a:lstStyle/>
          <a:p>
            <a:r>
              <a:rPr lang="fr-FR"/>
              <a:t>Cliquez sur l'icône pour ajouter un graphique</a:t>
            </a:r>
            <a:endParaRPr lang="fr-FR" dirty="0"/>
          </a:p>
        </p:txBody>
      </p:sp>
      <p:sp>
        <p:nvSpPr>
          <p:cNvPr id="21" name="Espace réservé du texte 5">
            <a:extLst>
              <a:ext uri="{FF2B5EF4-FFF2-40B4-BE49-F238E27FC236}">
                <a16:creationId xmlns:a16="http://schemas.microsoft.com/office/drawing/2014/main" id="{E55BC3F7-CE57-43D0-9174-30004B892AA6}"/>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1141134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949" userDrawn="1">
          <p15:clr>
            <a:srgbClr val="FBAE40"/>
          </p15:clr>
        </p15:guide>
        <p15:guide id="4" pos="8662"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nd cart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66E591F3-50F4-4F4D-A7F1-289690206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14" name="Rectangle 13">
            <a:extLst>
              <a:ext uri="{FF2B5EF4-FFF2-40B4-BE49-F238E27FC236}">
                <a16:creationId xmlns:a16="http://schemas.microsoft.com/office/drawing/2014/main" id="{8C6AF1E1-FB20-B745-B8D6-CCF772D35CCF}"/>
              </a:ext>
            </a:extLst>
          </p:cNvPr>
          <p:cNvSpPr/>
          <p:nvPr/>
        </p:nvSpPr>
        <p:spPr>
          <a:xfrm>
            <a:off x="567547" y="1811844"/>
            <a:ext cx="11145467" cy="3893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53"/>
          </a:p>
        </p:txBody>
      </p:sp>
      <p:sp>
        <p:nvSpPr>
          <p:cNvPr id="16" name="Espace réservé du texte 7">
            <a:extLst>
              <a:ext uri="{FF2B5EF4-FFF2-40B4-BE49-F238E27FC236}">
                <a16:creationId xmlns:a16="http://schemas.microsoft.com/office/drawing/2014/main" id="{DCE47104-201C-0049-8507-2790A32392BA}"/>
              </a:ext>
            </a:extLst>
          </p:cNvPr>
          <p:cNvSpPr>
            <a:spLocks noGrp="1"/>
          </p:cNvSpPr>
          <p:nvPr>
            <p:ph type="body" sz="quarter" idx="13"/>
          </p:nvPr>
        </p:nvSpPr>
        <p:spPr>
          <a:xfrm>
            <a:off x="468770" y="473138"/>
            <a:ext cx="117232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7" name="Espace réservé du texte 11">
            <a:extLst>
              <a:ext uri="{FF2B5EF4-FFF2-40B4-BE49-F238E27FC236}">
                <a16:creationId xmlns:a16="http://schemas.microsoft.com/office/drawing/2014/main" id="{EE6B508E-84E4-224E-9887-F16FCAD1D8E6}"/>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1" name="object 7">
            <a:extLst>
              <a:ext uri="{FF2B5EF4-FFF2-40B4-BE49-F238E27FC236}">
                <a16:creationId xmlns:a16="http://schemas.microsoft.com/office/drawing/2014/main" id="{BAC6931A-42C3-D147-A6BA-F195AA6F4935}"/>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22" name="Titre 2">
            <a:extLst>
              <a:ext uri="{FF2B5EF4-FFF2-40B4-BE49-F238E27FC236}">
                <a16:creationId xmlns:a16="http://schemas.microsoft.com/office/drawing/2014/main" id="{739941A1-6756-EB4D-BBED-2DFBF3FB3B1C}"/>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18" name="Footer Placeholder 4">
            <a:extLst>
              <a:ext uri="{FF2B5EF4-FFF2-40B4-BE49-F238E27FC236}">
                <a16:creationId xmlns:a16="http://schemas.microsoft.com/office/drawing/2014/main" id="{9FC544B5-6B1D-E245-8F01-75F317D3B1AF}"/>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0E608D7B-1E9B-F34D-A123-2197C6651D84}"/>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cxnSp>
        <p:nvCxnSpPr>
          <p:cNvPr id="20" name="Connecteur droit 19">
            <a:extLst>
              <a:ext uri="{FF2B5EF4-FFF2-40B4-BE49-F238E27FC236}">
                <a16:creationId xmlns:a16="http://schemas.microsoft.com/office/drawing/2014/main" id="{C41DE9DD-D1E8-554B-909E-8AE0551A74A4}"/>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92389F5F-CC14-1E4E-A3A1-CD907A6C1834}"/>
              </a:ext>
            </a:extLst>
          </p:cNvPr>
          <p:cNvSpPr>
            <a:spLocks noGrp="1"/>
          </p:cNvSpPr>
          <p:nvPr>
            <p:ph type="body" sz="quarter" idx="34" hasCustomPrompt="1"/>
          </p:nvPr>
        </p:nvSpPr>
        <p:spPr>
          <a:xfrm>
            <a:off x="500787" y="6115239"/>
            <a:ext cx="11212226" cy="36512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 name="Espace réservé du pied de page 2">
            <a:extLst>
              <a:ext uri="{FF2B5EF4-FFF2-40B4-BE49-F238E27FC236}">
                <a16:creationId xmlns:a16="http://schemas.microsoft.com/office/drawing/2014/main" id="{A2EEE94E-E551-DC4A-9521-9D0D57CB28F4}"/>
              </a:ext>
            </a:extLst>
          </p:cNvPr>
          <p:cNvSpPr>
            <a:spLocks noGrp="1"/>
          </p:cNvSpPr>
          <p:nvPr>
            <p:ph type="ftr" sz="quarter" idx="35"/>
          </p:nvPr>
        </p:nvSpPr>
        <p:spPr>
          <a:xfrm>
            <a:off x="5083712" y="6449025"/>
            <a:ext cx="6120000" cy="155812"/>
          </a:xfrm>
          <a:prstGeom prst="rect">
            <a:avLst/>
          </a:prstGeom>
        </p:spPr>
        <p:txBody>
          <a:bodyPr/>
          <a:lstStyle/>
          <a:p>
            <a:r>
              <a:rPr lang="fr-FR"/>
              <a:t>Strictly confidential</a:t>
            </a:r>
            <a:endParaRPr lang="fr-FR" dirty="0"/>
          </a:p>
        </p:txBody>
      </p:sp>
      <p:sp>
        <p:nvSpPr>
          <p:cNvPr id="24" name="Espace réservé du texte 5">
            <a:extLst>
              <a:ext uri="{FF2B5EF4-FFF2-40B4-BE49-F238E27FC236}">
                <a16:creationId xmlns:a16="http://schemas.microsoft.com/office/drawing/2014/main" id="{6FF3EF5F-A73D-482E-8992-2232ADBB4807}"/>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228030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F4B0756-2FCB-444C-B616-4E1135CF7812}"/>
              </a:ext>
            </a:extLst>
          </p:cNvPr>
          <p:cNvSpPr>
            <a:spLocks noGrp="1"/>
          </p:cNvSpPr>
          <p:nvPr>
            <p:ph type="body" sz="quarter" idx="19" hasCustomPrompt="1"/>
          </p:nvPr>
        </p:nvSpPr>
        <p:spPr>
          <a:xfrm>
            <a:off x="1637325" y="1402489"/>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9" name="Title 8">
            <a:extLst>
              <a:ext uri="{FF2B5EF4-FFF2-40B4-BE49-F238E27FC236}">
                <a16:creationId xmlns:a16="http://schemas.microsoft.com/office/drawing/2014/main" id="{BD3FAB71-4333-4AC5-9A17-7B88C3636AF6}"/>
              </a:ext>
            </a:extLst>
          </p:cNvPr>
          <p:cNvSpPr>
            <a:spLocks noGrp="1"/>
          </p:cNvSpPr>
          <p:nvPr>
            <p:ph type="title" hasCustomPrompt="1"/>
          </p:nvPr>
        </p:nvSpPr>
        <p:spPr>
          <a:xfrm>
            <a:off x="511908" y="332105"/>
            <a:ext cx="10458939" cy="352917"/>
          </a:xfrm>
          <a:prstGeom prst="rect">
            <a:avLst/>
          </a:prstGeom>
        </p:spPr>
        <p:txBody>
          <a:bodyPr wrap="square" lIns="0" tIns="0">
            <a:spAutoFit/>
          </a:bodyPr>
          <a:lstStyle>
            <a:lvl1pPr>
              <a:defRPr lang="fr-FR" sz="2215" dirty="0">
                <a:solidFill>
                  <a:schemeClr val="accent1"/>
                </a:solidFill>
                <a:latin typeface="+mn-lt"/>
              </a:defRPr>
            </a:lvl1pPr>
          </a:lstStyle>
          <a:p>
            <a:pPr lvl="0"/>
            <a:r>
              <a:rPr lang="en-US" dirty="0"/>
              <a:t>Slide title</a:t>
            </a:r>
            <a:endParaRPr lang="fr-FR" dirty="0"/>
          </a:p>
        </p:txBody>
      </p:sp>
      <p:cxnSp>
        <p:nvCxnSpPr>
          <p:cNvPr id="8" name="Straight Connector 7">
            <a:extLst>
              <a:ext uri="{FF2B5EF4-FFF2-40B4-BE49-F238E27FC236}">
                <a16:creationId xmlns:a16="http://schemas.microsoft.com/office/drawing/2014/main" id="{3635A8D0-F158-4CB1-94DF-A363FC45FFAC}"/>
              </a:ext>
            </a:extLst>
          </p:cNvPr>
          <p:cNvCxnSpPr>
            <a:cxnSpLocks/>
          </p:cNvCxnSpPr>
          <p:nvPr userDrawn="1"/>
        </p:nvCxnSpPr>
        <p:spPr>
          <a:xfrm>
            <a:off x="511908" y="6465076"/>
            <a:ext cx="11168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71F8BE5-E7EA-4274-90E6-46705315655D}"/>
              </a:ext>
            </a:extLst>
          </p:cNvPr>
          <p:cNvSpPr txBox="1">
            <a:spLocks/>
          </p:cNvSpPr>
          <p:nvPr userDrawn="1"/>
        </p:nvSpPr>
        <p:spPr>
          <a:xfrm>
            <a:off x="11051014" y="6272900"/>
            <a:ext cx="629079" cy="489496"/>
          </a:xfrm>
          <a:prstGeom prst="rect">
            <a:avLst/>
          </a:prstGeom>
        </p:spPr>
        <p:txBody>
          <a:bodyPr vert="horz" wrap="none" lIns="121920" tIns="60960" rIns="0" bIns="60960" rtlCol="0" anchor="b">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1" b="1" i="0" smtClean="0">
                <a:solidFill>
                  <a:schemeClr val="accent1"/>
                </a:solidFill>
                <a:latin typeface="+mn-lt"/>
                <a:ea typeface="Bebas Neue" charset="0"/>
                <a:cs typeface="Bebas Neue" charset="0"/>
              </a:rPr>
              <a:pPr algn="r"/>
              <a:t>‹N°›</a:t>
            </a:fld>
            <a:endParaRPr lang="en-US" sz="1200" b="1" i="0" dirty="0">
              <a:solidFill>
                <a:schemeClr val="accent1"/>
              </a:solidFill>
              <a:latin typeface="+mn-lt"/>
              <a:ea typeface="Bebas Neue" charset="0"/>
              <a:cs typeface="Bebas Neue" charset="0"/>
            </a:endParaRPr>
          </a:p>
        </p:txBody>
      </p:sp>
      <p:sp>
        <p:nvSpPr>
          <p:cNvPr id="4" name="Espace réservé du texte 3">
            <a:extLst>
              <a:ext uri="{FF2B5EF4-FFF2-40B4-BE49-F238E27FC236}">
                <a16:creationId xmlns:a16="http://schemas.microsoft.com/office/drawing/2014/main" id="{9A8C192B-309B-47E3-BDB5-9AF34225A32E}"/>
              </a:ext>
            </a:extLst>
          </p:cNvPr>
          <p:cNvSpPr>
            <a:spLocks noGrp="1"/>
          </p:cNvSpPr>
          <p:nvPr>
            <p:ph type="body" sz="quarter" idx="10" hasCustomPrompt="1"/>
          </p:nvPr>
        </p:nvSpPr>
        <p:spPr>
          <a:xfrm>
            <a:off x="437389"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1" name="Espace réservé du texte 3">
            <a:extLst>
              <a:ext uri="{FF2B5EF4-FFF2-40B4-BE49-F238E27FC236}">
                <a16:creationId xmlns:a16="http://schemas.microsoft.com/office/drawing/2014/main" id="{6F53C744-042B-4318-8DFA-A5BA47ADDB9E}"/>
              </a:ext>
            </a:extLst>
          </p:cNvPr>
          <p:cNvSpPr>
            <a:spLocks noGrp="1"/>
          </p:cNvSpPr>
          <p:nvPr>
            <p:ph type="body" sz="quarter" idx="11" hasCustomPrompt="1"/>
          </p:nvPr>
        </p:nvSpPr>
        <p:spPr>
          <a:xfrm>
            <a:off x="4300301"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2" name="Espace réservé du texte 3">
            <a:extLst>
              <a:ext uri="{FF2B5EF4-FFF2-40B4-BE49-F238E27FC236}">
                <a16:creationId xmlns:a16="http://schemas.microsoft.com/office/drawing/2014/main" id="{84BEA7F8-6BF9-42EE-A509-7B7085185DB7}"/>
              </a:ext>
            </a:extLst>
          </p:cNvPr>
          <p:cNvSpPr>
            <a:spLocks noGrp="1"/>
          </p:cNvSpPr>
          <p:nvPr>
            <p:ph type="body" sz="quarter" idx="12" hasCustomPrompt="1"/>
          </p:nvPr>
        </p:nvSpPr>
        <p:spPr>
          <a:xfrm>
            <a:off x="8163213" y="1260387"/>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3" name="Espace réservé du texte 3">
            <a:extLst>
              <a:ext uri="{FF2B5EF4-FFF2-40B4-BE49-F238E27FC236}">
                <a16:creationId xmlns:a16="http://schemas.microsoft.com/office/drawing/2014/main" id="{87E9901A-E7D1-4566-A1A6-9BD49030C89B}"/>
              </a:ext>
            </a:extLst>
          </p:cNvPr>
          <p:cNvSpPr>
            <a:spLocks noGrp="1"/>
          </p:cNvSpPr>
          <p:nvPr>
            <p:ph type="body" sz="quarter" idx="13" hasCustomPrompt="1"/>
          </p:nvPr>
        </p:nvSpPr>
        <p:spPr>
          <a:xfrm>
            <a:off x="437389"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4" name="Espace réservé du texte 3">
            <a:extLst>
              <a:ext uri="{FF2B5EF4-FFF2-40B4-BE49-F238E27FC236}">
                <a16:creationId xmlns:a16="http://schemas.microsoft.com/office/drawing/2014/main" id="{160B365A-38EA-4371-917A-485CC4735FE3}"/>
              </a:ext>
            </a:extLst>
          </p:cNvPr>
          <p:cNvSpPr>
            <a:spLocks noGrp="1"/>
          </p:cNvSpPr>
          <p:nvPr>
            <p:ph type="body" sz="quarter" idx="14" hasCustomPrompt="1"/>
          </p:nvPr>
        </p:nvSpPr>
        <p:spPr>
          <a:xfrm>
            <a:off x="4300301"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5" name="Espace réservé du texte 3">
            <a:extLst>
              <a:ext uri="{FF2B5EF4-FFF2-40B4-BE49-F238E27FC236}">
                <a16:creationId xmlns:a16="http://schemas.microsoft.com/office/drawing/2014/main" id="{5F2F07FD-3025-40DA-A0EA-64024FA4B4BF}"/>
              </a:ext>
            </a:extLst>
          </p:cNvPr>
          <p:cNvSpPr>
            <a:spLocks noGrp="1"/>
          </p:cNvSpPr>
          <p:nvPr>
            <p:ph type="body" sz="quarter" idx="15" hasCustomPrompt="1"/>
          </p:nvPr>
        </p:nvSpPr>
        <p:spPr>
          <a:xfrm>
            <a:off x="8163213" y="3154059"/>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6" name="Espace réservé du texte 3">
            <a:extLst>
              <a:ext uri="{FF2B5EF4-FFF2-40B4-BE49-F238E27FC236}">
                <a16:creationId xmlns:a16="http://schemas.microsoft.com/office/drawing/2014/main" id="{5FEACA50-0B27-4025-BA92-392C9ACB2307}"/>
              </a:ext>
            </a:extLst>
          </p:cNvPr>
          <p:cNvSpPr>
            <a:spLocks noGrp="1"/>
          </p:cNvSpPr>
          <p:nvPr>
            <p:ph type="body" sz="quarter" idx="16" hasCustomPrompt="1"/>
          </p:nvPr>
        </p:nvSpPr>
        <p:spPr>
          <a:xfrm>
            <a:off x="437389"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7" name="Espace réservé du texte 3">
            <a:extLst>
              <a:ext uri="{FF2B5EF4-FFF2-40B4-BE49-F238E27FC236}">
                <a16:creationId xmlns:a16="http://schemas.microsoft.com/office/drawing/2014/main" id="{3E329658-1D8B-4A4A-B0FF-AC2D877F3639}"/>
              </a:ext>
            </a:extLst>
          </p:cNvPr>
          <p:cNvSpPr>
            <a:spLocks noGrp="1"/>
          </p:cNvSpPr>
          <p:nvPr>
            <p:ph type="body" sz="quarter" idx="17" hasCustomPrompt="1"/>
          </p:nvPr>
        </p:nvSpPr>
        <p:spPr>
          <a:xfrm>
            <a:off x="4300301"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8" name="Espace réservé du texte 3">
            <a:extLst>
              <a:ext uri="{FF2B5EF4-FFF2-40B4-BE49-F238E27FC236}">
                <a16:creationId xmlns:a16="http://schemas.microsoft.com/office/drawing/2014/main" id="{C4A6F4E8-180C-4CEC-BE35-0C79B5E4B112}"/>
              </a:ext>
            </a:extLst>
          </p:cNvPr>
          <p:cNvSpPr>
            <a:spLocks noGrp="1"/>
          </p:cNvSpPr>
          <p:nvPr>
            <p:ph type="body" sz="quarter" idx="18" hasCustomPrompt="1"/>
          </p:nvPr>
        </p:nvSpPr>
        <p:spPr>
          <a:xfrm>
            <a:off x="8163213" y="4905630"/>
            <a:ext cx="695631" cy="530454"/>
          </a:xfrm>
        </p:spPr>
        <p:txBody>
          <a:bodyPr tIns="0" rIns="0" bIns="0" anchor="b">
            <a:noAutofit/>
          </a:bodyPr>
          <a:lstStyle>
            <a:lvl1pPr marL="0" indent="0" algn="r">
              <a:lnSpc>
                <a:spcPct val="100000"/>
              </a:lnSpc>
              <a:spcBef>
                <a:spcPts val="0"/>
              </a:spcBef>
              <a:buFontTx/>
              <a:buNone/>
              <a:defRPr sz="3939" b="1">
                <a:solidFill>
                  <a:schemeClr val="accent1"/>
                </a:solidFill>
              </a:defRPr>
            </a:lvl1pPr>
            <a:lvl2pPr marL="562722" indent="0" algn="r">
              <a:buFontTx/>
              <a:buNone/>
              <a:defRPr/>
            </a:lvl2pPr>
            <a:lvl3pPr marL="1125444" indent="0" algn="r">
              <a:buFontTx/>
              <a:buNone/>
              <a:defRPr/>
            </a:lvl3pPr>
            <a:lvl4pPr marL="1688165" indent="0" algn="r">
              <a:buFontTx/>
              <a:buNone/>
              <a:defRPr/>
            </a:lvl4pPr>
            <a:lvl5pPr marL="2250887" indent="0" algn="r">
              <a:buFontTx/>
              <a:buNone/>
              <a:defRPr/>
            </a:lvl5pPr>
          </a:lstStyle>
          <a:p>
            <a:pPr lvl="0"/>
            <a:r>
              <a:rPr lang="fr-FR" dirty="0"/>
              <a:t>00</a:t>
            </a:r>
          </a:p>
        </p:txBody>
      </p:sp>
      <p:sp>
        <p:nvSpPr>
          <p:cNvPr id="49" name="Espace réservé du texte 5">
            <a:extLst>
              <a:ext uri="{FF2B5EF4-FFF2-40B4-BE49-F238E27FC236}">
                <a16:creationId xmlns:a16="http://schemas.microsoft.com/office/drawing/2014/main" id="{490B223C-A116-4A0F-8FC1-6C90F30463D7}"/>
              </a:ext>
            </a:extLst>
          </p:cNvPr>
          <p:cNvSpPr>
            <a:spLocks noGrp="1"/>
          </p:cNvSpPr>
          <p:nvPr>
            <p:ph type="body" sz="quarter" idx="20" hasCustomPrompt="1"/>
          </p:nvPr>
        </p:nvSpPr>
        <p:spPr>
          <a:xfrm>
            <a:off x="5500238" y="1402489"/>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0" name="Espace réservé du texte 5">
            <a:extLst>
              <a:ext uri="{FF2B5EF4-FFF2-40B4-BE49-F238E27FC236}">
                <a16:creationId xmlns:a16="http://schemas.microsoft.com/office/drawing/2014/main" id="{1154EBA6-0972-4702-8624-AF2FF9D433A3}"/>
              </a:ext>
            </a:extLst>
          </p:cNvPr>
          <p:cNvSpPr>
            <a:spLocks noGrp="1"/>
          </p:cNvSpPr>
          <p:nvPr>
            <p:ph type="body" sz="quarter" idx="21" hasCustomPrompt="1"/>
          </p:nvPr>
        </p:nvSpPr>
        <p:spPr>
          <a:xfrm>
            <a:off x="9363150" y="1402489"/>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1" name="Espace réservé du texte 5">
            <a:extLst>
              <a:ext uri="{FF2B5EF4-FFF2-40B4-BE49-F238E27FC236}">
                <a16:creationId xmlns:a16="http://schemas.microsoft.com/office/drawing/2014/main" id="{69788EC2-DF92-493E-9E87-DF867EE88A5B}"/>
              </a:ext>
            </a:extLst>
          </p:cNvPr>
          <p:cNvSpPr>
            <a:spLocks noGrp="1"/>
          </p:cNvSpPr>
          <p:nvPr>
            <p:ph type="body" sz="quarter" idx="22" hasCustomPrompt="1"/>
          </p:nvPr>
        </p:nvSpPr>
        <p:spPr>
          <a:xfrm>
            <a:off x="1637325" y="3296162"/>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2" name="Espace réservé du texte 5">
            <a:extLst>
              <a:ext uri="{FF2B5EF4-FFF2-40B4-BE49-F238E27FC236}">
                <a16:creationId xmlns:a16="http://schemas.microsoft.com/office/drawing/2014/main" id="{3B3B463B-41A2-4CC6-90A1-6E31A10ABD66}"/>
              </a:ext>
            </a:extLst>
          </p:cNvPr>
          <p:cNvSpPr>
            <a:spLocks noGrp="1"/>
          </p:cNvSpPr>
          <p:nvPr>
            <p:ph type="body" sz="quarter" idx="23" hasCustomPrompt="1"/>
          </p:nvPr>
        </p:nvSpPr>
        <p:spPr>
          <a:xfrm>
            <a:off x="5500238" y="3296162"/>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3" name="Espace réservé du texte 5">
            <a:extLst>
              <a:ext uri="{FF2B5EF4-FFF2-40B4-BE49-F238E27FC236}">
                <a16:creationId xmlns:a16="http://schemas.microsoft.com/office/drawing/2014/main" id="{05D808FA-7C5B-4086-8CA6-1BC788E073A1}"/>
              </a:ext>
            </a:extLst>
          </p:cNvPr>
          <p:cNvSpPr>
            <a:spLocks noGrp="1"/>
          </p:cNvSpPr>
          <p:nvPr>
            <p:ph type="body" sz="quarter" idx="24" hasCustomPrompt="1"/>
          </p:nvPr>
        </p:nvSpPr>
        <p:spPr>
          <a:xfrm>
            <a:off x="9363150" y="3296162"/>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4" name="Espace réservé du texte 5">
            <a:extLst>
              <a:ext uri="{FF2B5EF4-FFF2-40B4-BE49-F238E27FC236}">
                <a16:creationId xmlns:a16="http://schemas.microsoft.com/office/drawing/2014/main" id="{2EC6E6C8-ECE8-4D68-ABCB-64342D509505}"/>
              </a:ext>
            </a:extLst>
          </p:cNvPr>
          <p:cNvSpPr>
            <a:spLocks noGrp="1"/>
          </p:cNvSpPr>
          <p:nvPr>
            <p:ph type="body" sz="quarter" idx="25" hasCustomPrompt="1"/>
          </p:nvPr>
        </p:nvSpPr>
        <p:spPr>
          <a:xfrm>
            <a:off x="1637325" y="5047733"/>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5" name="Espace réservé du texte 5">
            <a:extLst>
              <a:ext uri="{FF2B5EF4-FFF2-40B4-BE49-F238E27FC236}">
                <a16:creationId xmlns:a16="http://schemas.microsoft.com/office/drawing/2014/main" id="{D342ECAD-AB93-4490-9366-F43500ABD484}"/>
              </a:ext>
            </a:extLst>
          </p:cNvPr>
          <p:cNvSpPr>
            <a:spLocks noGrp="1"/>
          </p:cNvSpPr>
          <p:nvPr>
            <p:ph type="body" sz="quarter" idx="26" hasCustomPrompt="1"/>
          </p:nvPr>
        </p:nvSpPr>
        <p:spPr>
          <a:xfrm>
            <a:off x="5500238" y="5047733"/>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sp>
        <p:nvSpPr>
          <p:cNvPr id="56" name="Espace réservé du texte 5">
            <a:extLst>
              <a:ext uri="{FF2B5EF4-FFF2-40B4-BE49-F238E27FC236}">
                <a16:creationId xmlns:a16="http://schemas.microsoft.com/office/drawing/2014/main" id="{02C14DF3-1972-46E4-99D9-46CC49D01BBE}"/>
              </a:ext>
            </a:extLst>
          </p:cNvPr>
          <p:cNvSpPr>
            <a:spLocks noGrp="1"/>
          </p:cNvSpPr>
          <p:nvPr>
            <p:ph type="body" sz="quarter" idx="27" hasCustomPrompt="1"/>
          </p:nvPr>
        </p:nvSpPr>
        <p:spPr>
          <a:xfrm>
            <a:off x="9363150" y="5047733"/>
            <a:ext cx="2141941" cy="902043"/>
          </a:xfrm>
        </p:spPr>
        <p:txBody>
          <a:bodyPr tIns="0" rIns="0" bIns="0">
            <a:noAutofit/>
          </a:bodyPr>
          <a:lstStyle>
            <a:lvl1pPr marL="0" indent="0">
              <a:lnSpc>
                <a:spcPct val="120000"/>
              </a:lnSpc>
              <a:buFontTx/>
              <a:buNone/>
              <a:defRPr sz="1292"/>
            </a:lvl1pPr>
            <a:lvl2pPr marL="562722" indent="0">
              <a:buFontTx/>
              <a:buNone/>
              <a:defRPr/>
            </a:lvl2pPr>
            <a:lvl3pPr marL="1125444" indent="0">
              <a:buFontTx/>
              <a:buNone/>
              <a:defRPr/>
            </a:lvl3pPr>
            <a:lvl4pPr marL="1688165" indent="0">
              <a:buFontTx/>
              <a:buNone/>
              <a:defRPr/>
            </a:lvl4pPr>
            <a:lvl5pPr marL="2250887" indent="0">
              <a:buFontTx/>
              <a:buNone/>
              <a:defRPr/>
            </a:lvl5pPr>
          </a:lstStyle>
          <a:p>
            <a:pPr lvl="0"/>
            <a:r>
              <a:rPr lang="fr-FR" dirty="0"/>
              <a:t>Lore </a:t>
            </a:r>
            <a:r>
              <a:rPr lang="fr-FR" dirty="0" err="1"/>
              <a:t>Ipsum</a:t>
            </a:r>
            <a:r>
              <a:rPr lang="fr-FR" dirty="0"/>
              <a:t> </a:t>
            </a:r>
            <a:r>
              <a:rPr lang="fr-FR" dirty="0" err="1"/>
              <a:t>is</a:t>
            </a:r>
            <a:r>
              <a:rPr lang="fr-FR" dirty="0"/>
              <a:t> </a:t>
            </a:r>
            <a:r>
              <a:rPr lang="fr-FR" dirty="0" err="1"/>
              <a:t>simply</a:t>
            </a:r>
            <a:r>
              <a:rPr lang="fr-FR" dirty="0"/>
              <a:t> </a:t>
            </a:r>
            <a:r>
              <a:rPr lang="fr-FR" dirty="0" err="1"/>
              <a:t>dummy</a:t>
            </a:r>
            <a:r>
              <a:rPr lang="fr-FR" dirty="0"/>
              <a:t> </a:t>
            </a:r>
            <a:r>
              <a:rPr lang="fr-FR" dirty="0" err="1"/>
              <a:t>text</a:t>
            </a:r>
            <a:r>
              <a:rPr lang="fr-FR" dirty="0"/>
              <a:t> of the printing and </a:t>
            </a:r>
            <a:r>
              <a:rPr lang="fr-FR" dirty="0" err="1"/>
              <a:t>typesetting</a:t>
            </a:r>
            <a:r>
              <a:rPr lang="fr-FR" dirty="0"/>
              <a:t> </a:t>
            </a:r>
            <a:r>
              <a:rPr lang="fr-FR" dirty="0" err="1"/>
              <a:t>industry</a:t>
            </a:r>
            <a:r>
              <a:rPr lang="fr-FR" dirty="0"/>
              <a:t>.</a:t>
            </a:r>
          </a:p>
        </p:txBody>
      </p:sp>
      <p:grpSp>
        <p:nvGrpSpPr>
          <p:cNvPr id="39" name="Group 4">
            <a:extLst>
              <a:ext uri="{FF2B5EF4-FFF2-40B4-BE49-F238E27FC236}">
                <a16:creationId xmlns:a16="http://schemas.microsoft.com/office/drawing/2014/main" id="{472F2A44-898B-4401-8F39-C0F65A94D75A}"/>
              </a:ext>
            </a:extLst>
          </p:cNvPr>
          <p:cNvGrpSpPr>
            <a:grpSpLocks noChangeAspect="1"/>
          </p:cNvGrpSpPr>
          <p:nvPr userDrawn="1"/>
        </p:nvGrpSpPr>
        <p:grpSpPr bwMode="auto">
          <a:xfrm>
            <a:off x="11325249" y="332105"/>
            <a:ext cx="354843" cy="297589"/>
            <a:chOff x="3901" y="2329"/>
            <a:chExt cx="435" cy="449"/>
          </a:xfrm>
          <a:solidFill>
            <a:schemeClr val="accent1"/>
          </a:solidFill>
        </p:grpSpPr>
        <p:sp>
          <p:nvSpPr>
            <p:cNvPr id="40" name="Freeform 5">
              <a:extLst>
                <a:ext uri="{FF2B5EF4-FFF2-40B4-BE49-F238E27FC236}">
                  <a16:creationId xmlns:a16="http://schemas.microsoft.com/office/drawing/2014/main" id="{CADA3EE0-2828-4092-A072-8AA078C2C736}"/>
                </a:ext>
              </a:extLst>
            </p:cNvPr>
            <p:cNvSpPr>
              <a:spLocks/>
            </p:cNvSpPr>
            <p:nvPr userDrawn="1"/>
          </p:nvSpPr>
          <p:spPr bwMode="auto">
            <a:xfrm>
              <a:off x="3901" y="2491"/>
              <a:ext cx="243" cy="287"/>
            </a:xfrm>
            <a:custGeom>
              <a:avLst/>
              <a:gdLst>
                <a:gd name="T0" fmla="*/ 46 w 147"/>
                <a:gd name="T1" fmla="*/ 0 h 174"/>
                <a:gd name="T2" fmla="*/ 0 w 147"/>
                <a:gd name="T3" fmla="*/ 11 h 174"/>
                <a:gd name="T4" fmla="*/ 116 w 147"/>
                <a:gd name="T5" fmla="*/ 174 h 174"/>
                <a:gd name="T6" fmla="*/ 147 w 147"/>
                <a:gd name="T7" fmla="*/ 101 h 174"/>
                <a:gd name="T8" fmla="*/ 46 w 147"/>
                <a:gd name="T9" fmla="*/ 0 h 174"/>
              </a:gdLst>
              <a:ahLst/>
              <a:cxnLst>
                <a:cxn ang="0">
                  <a:pos x="T0" y="T1"/>
                </a:cxn>
                <a:cxn ang="0">
                  <a:pos x="T2" y="T3"/>
                </a:cxn>
                <a:cxn ang="0">
                  <a:pos x="T4" y="T5"/>
                </a:cxn>
                <a:cxn ang="0">
                  <a:pos x="T6" y="T7"/>
                </a:cxn>
                <a:cxn ang="0">
                  <a:pos x="T8" y="T9"/>
                </a:cxn>
              </a:cxnLst>
              <a:rect l="0" t="0" r="r" b="b"/>
              <a:pathLst>
                <a:path w="147" h="174">
                  <a:moveTo>
                    <a:pt x="46" y="0"/>
                  </a:moveTo>
                  <a:cubicBezTo>
                    <a:pt x="29" y="0"/>
                    <a:pt x="13" y="4"/>
                    <a:pt x="0" y="11"/>
                  </a:cubicBezTo>
                  <a:cubicBezTo>
                    <a:pt x="1" y="94"/>
                    <a:pt x="77" y="155"/>
                    <a:pt x="116" y="174"/>
                  </a:cubicBezTo>
                  <a:cubicBezTo>
                    <a:pt x="135" y="156"/>
                    <a:pt x="147" y="130"/>
                    <a:pt x="147" y="101"/>
                  </a:cubicBezTo>
                  <a:cubicBezTo>
                    <a:pt x="147" y="45"/>
                    <a:pt x="102"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57" name="Freeform 6">
              <a:extLst>
                <a:ext uri="{FF2B5EF4-FFF2-40B4-BE49-F238E27FC236}">
                  <a16:creationId xmlns:a16="http://schemas.microsoft.com/office/drawing/2014/main" id="{48DA9CA7-30D0-4481-A687-F2439450F00C}"/>
                </a:ext>
              </a:extLst>
            </p:cNvPr>
            <p:cNvSpPr>
              <a:spLocks/>
            </p:cNvSpPr>
            <p:nvPr userDrawn="1"/>
          </p:nvSpPr>
          <p:spPr bwMode="auto">
            <a:xfrm>
              <a:off x="4187" y="2329"/>
              <a:ext cx="149" cy="177"/>
            </a:xfrm>
            <a:custGeom>
              <a:avLst/>
              <a:gdLst>
                <a:gd name="T0" fmla="*/ 90 w 90"/>
                <a:gd name="T1" fmla="*/ 107 h 107"/>
                <a:gd name="T2" fmla="*/ 90 w 90"/>
                <a:gd name="T3" fmla="*/ 0 h 107"/>
                <a:gd name="T4" fmla="*/ 0 w 90"/>
                <a:gd name="T5" fmla="*/ 0 h 107"/>
                <a:gd name="T6" fmla="*/ 90 w 90"/>
                <a:gd name="T7" fmla="*/ 107 h 107"/>
              </a:gdLst>
              <a:ahLst/>
              <a:cxnLst>
                <a:cxn ang="0">
                  <a:pos x="T0" y="T1"/>
                </a:cxn>
                <a:cxn ang="0">
                  <a:pos x="T2" y="T3"/>
                </a:cxn>
                <a:cxn ang="0">
                  <a:pos x="T4" y="T5"/>
                </a:cxn>
                <a:cxn ang="0">
                  <a:pos x="T6" y="T7"/>
                </a:cxn>
              </a:cxnLst>
              <a:rect l="0" t="0" r="r" b="b"/>
              <a:pathLst>
                <a:path w="90" h="107">
                  <a:moveTo>
                    <a:pt x="90" y="107"/>
                  </a:moveTo>
                  <a:cubicBezTo>
                    <a:pt x="90" y="0"/>
                    <a:pt x="90" y="0"/>
                    <a:pt x="90" y="0"/>
                  </a:cubicBezTo>
                  <a:cubicBezTo>
                    <a:pt x="0" y="0"/>
                    <a:pt x="0" y="0"/>
                    <a:pt x="0" y="0"/>
                  </a:cubicBezTo>
                  <a:cubicBezTo>
                    <a:pt x="40" y="26"/>
                    <a:pt x="71" y="63"/>
                    <a:pt x="90"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sp>
          <p:nvSpPr>
            <p:cNvPr id="58" name="Freeform 7">
              <a:extLst>
                <a:ext uri="{FF2B5EF4-FFF2-40B4-BE49-F238E27FC236}">
                  <a16:creationId xmlns:a16="http://schemas.microsoft.com/office/drawing/2014/main" id="{1B4B04A5-CAB8-45DD-976A-B57F13605B91}"/>
                </a:ext>
              </a:extLst>
            </p:cNvPr>
            <p:cNvSpPr>
              <a:spLocks/>
            </p:cNvSpPr>
            <p:nvPr userDrawn="1"/>
          </p:nvSpPr>
          <p:spPr bwMode="auto">
            <a:xfrm>
              <a:off x="3901" y="2329"/>
              <a:ext cx="415" cy="443"/>
            </a:xfrm>
            <a:custGeom>
              <a:avLst/>
              <a:gdLst>
                <a:gd name="T0" fmla="*/ 217 w 251"/>
                <a:gd name="T1" fmla="*/ 217 h 268"/>
                <a:gd name="T2" fmla="*/ 251 w 251"/>
                <a:gd name="T3" fmla="*/ 164 h 268"/>
                <a:gd name="T4" fmla="*/ 107 w 251"/>
                <a:gd name="T5" fmla="*/ 0 h 268"/>
                <a:gd name="T6" fmla="*/ 0 w 251"/>
                <a:gd name="T7" fmla="*/ 0 h 268"/>
                <a:gd name="T8" fmla="*/ 0 w 251"/>
                <a:gd name="T9" fmla="*/ 78 h 268"/>
                <a:gd name="T10" fmla="*/ 46 w 251"/>
                <a:gd name="T11" fmla="*/ 70 h 268"/>
                <a:gd name="T12" fmla="*/ 175 w 251"/>
                <a:gd name="T13" fmla="*/ 199 h 268"/>
                <a:gd name="T14" fmla="*/ 156 w 251"/>
                <a:gd name="T15" fmla="*/ 268 h 268"/>
                <a:gd name="T16" fmla="*/ 217 w 251"/>
                <a:gd name="T17" fmla="*/ 2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68">
                  <a:moveTo>
                    <a:pt x="217" y="217"/>
                  </a:moveTo>
                  <a:cubicBezTo>
                    <a:pt x="230" y="202"/>
                    <a:pt x="243" y="184"/>
                    <a:pt x="251" y="164"/>
                  </a:cubicBezTo>
                  <a:cubicBezTo>
                    <a:pt x="238" y="86"/>
                    <a:pt x="181" y="23"/>
                    <a:pt x="107" y="0"/>
                  </a:cubicBezTo>
                  <a:cubicBezTo>
                    <a:pt x="0" y="0"/>
                    <a:pt x="0" y="0"/>
                    <a:pt x="0" y="0"/>
                  </a:cubicBezTo>
                  <a:cubicBezTo>
                    <a:pt x="0" y="78"/>
                    <a:pt x="0" y="78"/>
                    <a:pt x="0" y="78"/>
                  </a:cubicBezTo>
                  <a:cubicBezTo>
                    <a:pt x="14" y="73"/>
                    <a:pt x="29" y="70"/>
                    <a:pt x="46" y="70"/>
                  </a:cubicBezTo>
                  <a:cubicBezTo>
                    <a:pt x="117" y="70"/>
                    <a:pt x="175" y="128"/>
                    <a:pt x="175" y="199"/>
                  </a:cubicBezTo>
                  <a:cubicBezTo>
                    <a:pt x="175" y="224"/>
                    <a:pt x="168" y="248"/>
                    <a:pt x="156" y="268"/>
                  </a:cubicBezTo>
                  <a:cubicBezTo>
                    <a:pt x="174" y="257"/>
                    <a:pt x="197" y="240"/>
                    <a:pt x="217"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035"/>
            </a:p>
          </p:txBody>
        </p:sp>
      </p:grpSp>
      <p:sp>
        <p:nvSpPr>
          <p:cNvPr id="5" name="Date Placeholder 4">
            <a:extLst>
              <a:ext uri="{FF2B5EF4-FFF2-40B4-BE49-F238E27FC236}">
                <a16:creationId xmlns:a16="http://schemas.microsoft.com/office/drawing/2014/main" id="{70F4B00A-AA8A-44F6-B91A-03C270938656}"/>
              </a:ext>
            </a:extLst>
          </p:cNvPr>
          <p:cNvSpPr>
            <a:spLocks noGrp="1"/>
          </p:cNvSpPr>
          <p:nvPr>
            <p:ph type="dt" sz="half" idx="28"/>
          </p:nvPr>
        </p:nvSpPr>
        <p:spPr>
          <a:xfrm rot="16200000">
            <a:off x="11331123" y="6117946"/>
            <a:ext cx="900113" cy="202171"/>
          </a:xfrm>
        </p:spPr>
        <p:txBody>
          <a:bodyPr/>
          <a:lstStyle/>
          <a:p>
            <a:endParaRPr lang="fr-FR" dirty="0"/>
          </a:p>
        </p:txBody>
      </p:sp>
      <p:sp>
        <p:nvSpPr>
          <p:cNvPr id="7" name="Footer Placeholder 6">
            <a:extLst>
              <a:ext uri="{FF2B5EF4-FFF2-40B4-BE49-F238E27FC236}">
                <a16:creationId xmlns:a16="http://schemas.microsoft.com/office/drawing/2014/main" id="{E4389200-518B-4DAA-8191-1306696D60EB}"/>
              </a:ext>
            </a:extLst>
          </p:cNvPr>
          <p:cNvSpPr>
            <a:spLocks noGrp="1"/>
          </p:cNvSpPr>
          <p:nvPr>
            <p:ph type="ftr" sz="quarter" idx="29"/>
          </p:nvPr>
        </p:nvSpPr>
        <p:spPr/>
        <p:txBody>
          <a:bodyPr/>
          <a:lstStyle/>
          <a:p>
            <a:r>
              <a:rPr lang="fr-FR"/>
              <a:t>Strictly confidential</a:t>
            </a:r>
            <a:endParaRPr lang="fr-FR" dirty="0"/>
          </a:p>
        </p:txBody>
      </p:sp>
    </p:spTree>
    <p:extLst>
      <p:ext uri="{BB962C8B-B14F-4D97-AF65-F5344CB8AC3E}">
        <p14:creationId xmlns:p14="http://schemas.microsoft.com/office/powerpoint/2010/main" val="110605616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2_photo + messag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ADF92A3-A62B-8747-8376-3CEE50094C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object 7">
            <a:extLst>
              <a:ext uri="{FF2B5EF4-FFF2-40B4-BE49-F238E27FC236}">
                <a16:creationId xmlns:a16="http://schemas.microsoft.com/office/drawing/2014/main" id="{8E2AE2A1-1387-6348-8738-9E5F22DD547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9" name="Espace réservé du texte 8">
            <a:extLst>
              <a:ext uri="{FF2B5EF4-FFF2-40B4-BE49-F238E27FC236}">
                <a16:creationId xmlns:a16="http://schemas.microsoft.com/office/drawing/2014/main" id="{168295A6-2BA3-3F40-A118-9425F5AA1051}"/>
              </a:ext>
            </a:extLst>
          </p:cNvPr>
          <p:cNvSpPr>
            <a:spLocks noGrp="1"/>
          </p:cNvSpPr>
          <p:nvPr>
            <p:ph type="body" sz="quarter" idx="10"/>
          </p:nvPr>
        </p:nvSpPr>
        <p:spPr>
          <a:xfrm>
            <a:off x="0" y="827466"/>
            <a:ext cx="12192000" cy="5203068"/>
          </a:xfrm>
        </p:spPr>
        <p:txBody>
          <a:bodyPr anchor="ctr">
            <a:normAutofit/>
          </a:bodyPr>
          <a:lstStyle>
            <a:lvl1pPr marL="0" indent="0" algn="ctr">
              <a:buFontTx/>
              <a:buNone/>
              <a:defRPr sz="3600"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vl2pPr marL="457211" indent="0" algn="ctr">
              <a:buFontTx/>
              <a:buNone/>
              <a:defRPr>
                <a:solidFill>
                  <a:schemeClr val="bg1"/>
                </a:solidFill>
              </a:defRPr>
            </a:lvl2pPr>
            <a:lvl3pPr marL="914423" indent="0" algn="ctr">
              <a:buFontTx/>
              <a:buNone/>
              <a:defRPr>
                <a:solidFill>
                  <a:schemeClr val="bg1"/>
                </a:solidFill>
              </a:defRPr>
            </a:lvl3pPr>
            <a:lvl4pPr marL="1371634" indent="0" algn="ctr">
              <a:buFontTx/>
              <a:buNone/>
              <a:defRPr>
                <a:solidFill>
                  <a:schemeClr val="bg1"/>
                </a:solidFill>
              </a:defRPr>
            </a:lvl4pPr>
            <a:lvl5pPr marL="1828846" indent="0" algn="ctr">
              <a:buFontTx/>
              <a:buNone/>
              <a:defRPr>
                <a:solidFill>
                  <a:schemeClr val="bg1"/>
                </a:solidFill>
              </a:defRPr>
            </a:lvl5pPr>
          </a:lstStyle>
          <a:p>
            <a:pPr lvl="0"/>
            <a:r>
              <a:rPr lang="fr-FR"/>
              <a:t>Cliquez pour modifier les styles du texte du masque</a:t>
            </a:r>
          </a:p>
        </p:txBody>
      </p:sp>
    </p:spTree>
    <p:extLst>
      <p:ext uri="{BB962C8B-B14F-4D97-AF65-F5344CB8AC3E}">
        <p14:creationId xmlns:p14="http://schemas.microsoft.com/office/powerpoint/2010/main" val="33566450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photo + citation">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36CA7AC5-0379-544A-998B-FC946216C6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object 7">
            <a:extLst>
              <a:ext uri="{FF2B5EF4-FFF2-40B4-BE49-F238E27FC236}">
                <a16:creationId xmlns:a16="http://schemas.microsoft.com/office/drawing/2014/main" id="{8E2AE2A1-1387-6348-8738-9E5F22DD547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2" name="Espace réservé du contenu 8">
            <a:extLst>
              <a:ext uri="{FF2B5EF4-FFF2-40B4-BE49-F238E27FC236}">
                <a16:creationId xmlns:a16="http://schemas.microsoft.com/office/drawing/2014/main" id="{1328AA2F-0E8B-A342-BB74-BB7CE8AFB1F8}"/>
              </a:ext>
            </a:extLst>
          </p:cNvPr>
          <p:cNvSpPr>
            <a:spLocks noGrp="1"/>
          </p:cNvSpPr>
          <p:nvPr>
            <p:ph sz="quarter" idx="74" hasCustomPrompt="1"/>
          </p:nvPr>
        </p:nvSpPr>
        <p:spPr>
          <a:xfrm>
            <a:off x="2723836" y="5045618"/>
            <a:ext cx="1780443" cy="324195"/>
          </a:xfrm>
        </p:spPr>
        <p:txBody>
          <a:bodyPr anchor="b">
            <a:noAutofit/>
          </a:bodyPr>
          <a:lstStyle>
            <a:lvl1pPr marL="0" indent="0" algn="ctr">
              <a:buNone/>
              <a:defRPr sz="1401" b="1" i="0" cap="all" baseline="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NOM</a:t>
            </a:r>
          </a:p>
        </p:txBody>
      </p:sp>
      <p:sp>
        <p:nvSpPr>
          <p:cNvPr id="13" name="Espace réservé du texte 9">
            <a:extLst>
              <a:ext uri="{FF2B5EF4-FFF2-40B4-BE49-F238E27FC236}">
                <a16:creationId xmlns:a16="http://schemas.microsoft.com/office/drawing/2014/main" id="{49FCEA54-EA18-5144-AA06-186DC67E268F}"/>
              </a:ext>
            </a:extLst>
          </p:cNvPr>
          <p:cNvSpPr>
            <a:spLocks noGrp="1"/>
          </p:cNvSpPr>
          <p:nvPr>
            <p:ph type="body" sz="quarter" idx="76"/>
          </p:nvPr>
        </p:nvSpPr>
        <p:spPr>
          <a:xfrm>
            <a:off x="2087138" y="1343413"/>
            <a:ext cx="8040028" cy="3702205"/>
          </a:xfrm>
        </p:spPr>
        <p:txBody>
          <a:bodyPr anchor="ctr">
            <a:normAutofit/>
          </a:bodyPr>
          <a:lstStyle>
            <a:lvl1pPr marL="0" indent="0" algn="ctr">
              <a:lnSpc>
                <a:spcPts val="3860"/>
              </a:lnSpc>
              <a:buFontTx/>
              <a:buNone/>
              <a:defRPr sz="3200" b="0" i="0">
                <a:solidFill>
                  <a:srgbClr val="F7F2EE"/>
                </a:solidFill>
                <a:latin typeface="Libre Baskerville" panose="02000000000000000000" pitchFamily="2" charset="0"/>
                <a:ea typeface="Baskerville" panose="02020502070401020303" pitchFamily="18" charset="0"/>
                <a:cs typeface="Lato Light" panose="020F0502020204030203" pitchFamily="34" charset="0"/>
              </a:defRPr>
            </a:lvl1pPr>
          </a:lstStyle>
          <a:p>
            <a:pPr lvl="0"/>
            <a:r>
              <a:rPr lang="fr-FR"/>
              <a:t>Cliquez pour modifier les styles du texte du masque</a:t>
            </a:r>
          </a:p>
        </p:txBody>
      </p:sp>
    </p:spTree>
    <p:extLst>
      <p:ext uri="{BB962C8B-B14F-4D97-AF65-F5344CB8AC3E}">
        <p14:creationId xmlns:p14="http://schemas.microsoft.com/office/powerpoint/2010/main" val="906229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citation">
    <p:bg>
      <p:bgPr>
        <a:solidFill>
          <a:schemeClr val="accent6"/>
        </a:solidFill>
        <a:effectLst/>
      </p:bgPr>
    </p:bg>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6" name="Espace réservé du contenu 8">
            <a:extLst>
              <a:ext uri="{FF2B5EF4-FFF2-40B4-BE49-F238E27FC236}">
                <a16:creationId xmlns:a16="http://schemas.microsoft.com/office/drawing/2014/main" id="{8226E657-D3A1-1846-A6AE-C337B401DFD4}"/>
              </a:ext>
            </a:extLst>
          </p:cNvPr>
          <p:cNvSpPr>
            <a:spLocks noGrp="1"/>
          </p:cNvSpPr>
          <p:nvPr>
            <p:ph sz="quarter" idx="74" hasCustomPrompt="1"/>
          </p:nvPr>
        </p:nvSpPr>
        <p:spPr>
          <a:xfrm>
            <a:off x="2723836" y="5045618"/>
            <a:ext cx="1780443" cy="324195"/>
          </a:xfrm>
        </p:spPr>
        <p:txBody>
          <a:bodyPr anchor="b">
            <a:noAutofit/>
          </a:bodyPr>
          <a:lstStyle>
            <a:lvl1pPr marL="0" indent="0" algn="ctr">
              <a:buNone/>
              <a:defRPr sz="1401" b="1" i="0" cap="all" baseline="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pPr lvl="0"/>
            <a:r>
              <a:rPr lang="fr-FR" dirty="0"/>
              <a:t>NOM</a:t>
            </a:r>
          </a:p>
        </p:txBody>
      </p:sp>
      <p:sp>
        <p:nvSpPr>
          <p:cNvPr id="10" name="Espace réservé du texte 9">
            <a:extLst>
              <a:ext uri="{FF2B5EF4-FFF2-40B4-BE49-F238E27FC236}">
                <a16:creationId xmlns:a16="http://schemas.microsoft.com/office/drawing/2014/main" id="{F164610E-94E6-074B-8B5E-D6144B271132}"/>
              </a:ext>
            </a:extLst>
          </p:cNvPr>
          <p:cNvSpPr>
            <a:spLocks noGrp="1"/>
          </p:cNvSpPr>
          <p:nvPr>
            <p:ph type="body" sz="quarter" idx="76"/>
          </p:nvPr>
        </p:nvSpPr>
        <p:spPr>
          <a:xfrm>
            <a:off x="2087138" y="1343413"/>
            <a:ext cx="8040028" cy="3702205"/>
          </a:xfrm>
        </p:spPr>
        <p:txBody>
          <a:bodyPr anchor="ctr">
            <a:normAutofit/>
          </a:bodyPr>
          <a:lstStyle>
            <a:lvl1pPr marL="0" indent="0" algn="ctr">
              <a:lnSpc>
                <a:spcPts val="3860"/>
              </a:lnSpc>
              <a:buFontTx/>
              <a:buNone/>
              <a:defRPr sz="3200" b="0" i="0">
                <a:solidFill>
                  <a:srgbClr val="F7F2EE"/>
                </a:solidFill>
                <a:latin typeface="Libre Baskerville" panose="02000000000000000000" pitchFamily="2" charset="0"/>
                <a:ea typeface="Baskerville" panose="02020502070401020303" pitchFamily="18" charset="0"/>
                <a:cs typeface="Lato Light" panose="020F0502020204030203" pitchFamily="34" charset="0"/>
              </a:defRPr>
            </a:lvl1pPr>
          </a:lstStyle>
          <a:p>
            <a:pPr lvl="0"/>
            <a:r>
              <a:rPr lang="fr-FR"/>
              <a:t>Cliquez pour modifier les styles du texte du masque</a:t>
            </a:r>
          </a:p>
        </p:txBody>
      </p:sp>
    </p:spTree>
    <p:extLst>
      <p:ext uri="{BB962C8B-B14F-4D97-AF65-F5344CB8AC3E}">
        <p14:creationId xmlns:p14="http://schemas.microsoft.com/office/powerpoint/2010/main" val="39073967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cSld name="intro">
    <p:bg>
      <p:bgPr>
        <a:solidFill>
          <a:schemeClr val="accent6"/>
        </a:solidFill>
        <a:effectLst/>
      </p:bgPr>
    </p:bg>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31" name="object 7">
            <a:extLst>
              <a:ext uri="{FF2B5EF4-FFF2-40B4-BE49-F238E27FC236}">
                <a16:creationId xmlns:a16="http://schemas.microsoft.com/office/drawing/2014/main" id="{A41BEBF1-F6E4-684B-B49C-CF934ED40DF6}"/>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0" name="Espace réservé du texte 9">
            <a:extLst>
              <a:ext uri="{FF2B5EF4-FFF2-40B4-BE49-F238E27FC236}">
                <a16:creationId xmlns:a16="http://schemas.microsoft.com/office/drawing/2014/main" id="{F164610E-94E6-074B-8B5E-D6144B271132}"/>
              </a:ext>
            </a:extLst>
          </p:cNvPr>
          <p:cNvSpPr>
            <a:spLocks noGrp="1"/>
          </p:cNvSpPr>
          <p:nvPr>
            <p:ph type="body" sz="quarter" idx="76"/>
          </p:nvPr>
        </p:nvSpPr>
        <p:spPr>
          <a:xfrm>
            <a:off x="3604591" y="1343413"/>
            <a:ext cx="4956314" cy="4129737"/>
          </a:xfrm>
        </p:spPr>
        <p:txBody>
          <a:bodyPr anchor="ctr">
            <a:noAutofit/>
          </a:bodyPr>
          <a:lstStyle>
            <a:lvl1pPr marL="0" indent="0" algn="l">
              <a:lnSpc>
                <a:spcPct val="100000"/>
              </a:lnSpc>
              <a:buFontTx/>
              <a:buNone/>
              <a:defRPr sz="1801" b="0" i="0">
                <a:solidFill>
                  <a:srgbClr val="F7F2EE"/>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Cliquez pour modifier les styles du texte du masque</a:t>
            </a:r>
          </a:p>
        </p:txBody>
      </p:sp>
      <p:cxnSp>
        <p:nvCxnSpPr>
          <p:cNvPr id="15" name="Connecteur droit 14">
            <a:extLst>
              <a:ext uri="{FF2B5EF4-FFF2-40B4-BE49-F238E27FC236}">
                <a16:creationId xmlns:a16="http://schemas.microsoft.com/office/drawing/2014/main" id="{9405EDF7-7433-C74E-B96A-7FEA6F408607}"/>
              </a:ext>
            </a:extLst>
          </p:cNvPr>
          <p:cNvCxnSpPr>
            <a:cxnSpLocks/>
          </p:cNvCxnSpPr>
          <p:nvPr/>
        </p:nvCxnSpPr>
        <p:spPr>
          <a:xfrm>
            <a:off x="3712535" y="5589611"/>
            <a:ext cx="4645854"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5FB1A38-0C2F-3844-88EF-C6BEEC842ECF}"/>
              </a:ext>
            </a:extLst>
          </p:cNvPr>
          <p:cNvCxnSpPr>
            <a:cxnSpLocks/>
          </p:cNvCxnSpPr>
          <p:nvPr/>
        </p:nvCxnSpPr>
        <p:spPr>
          <a:xfrm>
            <a:off x="3712535" y="1223670"/>
            <a:ext cx="4645854"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028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PHOTO + TEXTE DROI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D57F1E4F-1CFF-5643-939E-217C01CDF565}" type="slidenum">
              <a:rPr lang="en-US" smtClean="0"/>
              <a:pPr/>
              <a:t>‹N°›</a:t>
            </a:fld>
            <a:endParaRPr lang="en-US" dirty="0"/>
          </a:p>
        </p:txBody>
      </p:sp>
      <p:sp>
        <p:nvSpPr>
          <p:cNvPr id="6" name="Espace réservé pour une image  5">
            <a:extLst>
              <a:ext uri="{FF2B5EF4-FFF2-40B4-BE49-F238E27FC236}">
                <a16:creationId xmlns:a16="http://schemas.microsoft.com/office/drawing/2014/main" id="{76E7427C-6E4C-DD41-8EBC-8A95F0446A10}"/>
              </a:ext>
            </a:extLst>
          </p:cNvPr>
          <p:cNvSpPr>
            <a:spLocks noGrp="1"/>
          </p:cNvSpPr>
          <p:nvPr>
            <p:ph type="pic" sz="quarter" idx="25"/>
          </p:nvPr>
        </p:nvSpPr>
        <p:spPr>
          <a:xfrm>
            <a:off x="568327" y="1901825"/>
            <a:ext cx="5089525" cy="3897221"/>
          </a:xfrm>
        </p:spPr>
        <p:txBody>
          <a:bodyPr/>
          <a:lstStyle/>
          <a:p>
            <a:r>
              <a:rPr lang="fr-FR"/>
              <a:t>Cliquez sur l'icône pour ajouter une image</a:t>
            </a:r>
          </a:p>
        </p:txBody>
      </p:sp>
      <p:sp>
        <p:nvSpPr>
          <p:cNvPr id="13" name="Titre 1">
            <a:extLst>
              <a:ext uri="{FF2B5EF4-FFF2-40B4-BE49-F238E27FC236}">
                <a16:creationId xmlns:a16="http://schemas.microsoft.com/office/drawing/2014/main" id="{7371E5F2-73BC-8441-888C-CBF6C15A6E02}"/>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4" name="Espace réservé du texte 7">
            <a:extLst>
              <a:ext uri="{FF2B5EF4-FFF2-40B4-BE49-F238E27FC236}">
                <a16:creationId xmlns:a16="http://schemas.microsoft.com/office/drawing/2014/main" id="{B7E9C61B-1785-B640-BC83-B53D1031D0E0}"/>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5" name="Espace réservé du texte 11">
            <a:extLst>
              <a:ext uri="{FF2B5EF4-FFF2-40B4-BE49-F238E27FC236}">
                <a16:creationId xmlns:a16="http://schemas.microsoft.com/office/drawing/2014/main" id="{948B8221-BE05-3544-A220-C7832CEC8D1A}"/>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16" name="Espace réservé du texte 6">
            <a:extLst>
              <a:ext uri="{FF2B5EF4-FFF2-40B4-BE49-F238E27FC236}">
                <a16:creationId xmlns:a16="http://schemas.microsoft.com/office/drawing/2014/main" id="{AB262E05-7FFE-2540-9206-6E258966E806}"/>
              </a:ext>
            </a:extLst>
          </p:cNvPr>
          <p:cNvSpPr>
            <a:spLocks noGrp="1"/>
          </p:cNvSpPr>
          <p:nvPr>
            <p:ph type="body" sz="quarter" idx="26" hasCustomPrompt="1"/>
          </p:nvPr>
        </p:nvSpPr>
        <p:spPr>
          <a:xfrm>
            <a:off x="5780411" y="1901827"/>
            <a:ext cx="5393052" cy="3915615"/>
          </a:xfrm>
        </p:spPr>
        <p:txBody>
          <a:bodyPr/>
          <a:lstStyle>
            <a:lvl1pPr>
              <a:lnSpc>
                <a:spcPct val="100000"/>
              </a:lnSpc>
              <a:spcAft>
                <a:spcPts val="601"/>
              </a:spcAft>
              <a:buClr>
                <a:schemeClr val="bg1"/>
              </a:buClr>
              <a:defRPr lang="fr-FR" sz="1401" b="0" i="0" kern="1200" cap="all" baseline="0" dirty="0" smtClean="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31" indent="-131766">
              <a:lnSpc>
                <a:spcPct val="100000"/>
              </a:lnSpc>
              <a:spcAft>
                <a:spcPts val="601"/>
              </a:spcAft>
              <a:buClr>
                <a:schemeClr val="bg1"/>
              </a:buClr>
              <a:tabLst/>
              <a:defRPr sz="1401" b="0" i="0">
                <a:latin typeface="Lato" panose="020F0502020204030203" pitchFamily="34" charset="0"/>
                <a:ea typeface="Lato" panose="020F0502020204030203" pitchFamily="34" charset="0"/>
                <a:cs typeface="Lato" panose="020F0502020204030203" pitchFamily="34" charset="0"/>
              </a:defRPr>
            </a:lvl2pPr>
          </a:lstStyle>
          <a:p>
            <a:pPr lvl="0"/>
            <a:r>
              <a:rPr lang="fr-FR" dirty="0"/>
              <a:t>CLIQUEZ POUR MODIFIER LES STYLES DU TEXTE DU MASQUE</a:t>
            </a:r>
          </a:p>
          <a:p>
            <a:pPr lvl="1"/>
            <a:r>
              <a:rPr lang="fr-FR" dirty="0"/>
              <a:t>Deuxième niveau</a:t>
            </a:r>
          </a:p>
        </p:txBody>
      </p:sp>
      <p:sp>
        <p:nvSpPr>
          <p:cNvPr id="12" name="Espace réservé du texte 5">
            <a:extLst>
              <a:ext uri="{FF2B5EF4-FFF2-40B4-BE49-F238E27FC236}">
                <a16:creationId xmlns:a16="http://schemas.microsoft.com/office/drawing/2014/main" id="{4FF13D37-699D-0244-B8F0-86216CB57662}"/>
              </a:ext>
            </a:extLst>
          </p:cNvPr>
          <p:cNvSpPr>
            <a:spLocks noGrp="1"/>
          </p:cNvSpPr>
          <p:nvPr>
            <p:ph type="body" sz="quarter" idx="24" hasCustomPrompt="1"/>
          </p:nvPr>
        </p:nvSpPr>
        <p:spPr>
          <a:xfrm>
            <a:off x="500787" y="6115239"/>
            <a:ext cx="11212226" cy="36512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18E06A40-AACF-C040-BD27-33E8E34BE312}"/>
              </a:ext>
            </a:extLst>
          </p:cNvPr>
          <p:cNvSpPr>
            <a:spLocks noGrp="1"/>
          </p:cNvSpPr>
          <p:nvPr>
            <p:ph type="ftr" sz="quarter" idx="27"/>
          </p:nvPr>
        </p:nvSpPr>
        <p:spPr>
          <a:xfrm>
            <a:off x="5083712" y="6449025"/>
            <a:ext cx="6120000" cy="155812"/>
          </a:xfrm>
          <a:prstGeom prst="rect">
            <a:avLst/>
          </a:prstGeom>
        </p:spPr>
        <p:txBody>
          <a:bodyPr/>
          <a:lstStyle/>
          <a:p>
            <a:r>
              <a:rPr lang="fr-FR"/>
              <a:t>Strictly confidential</a:t>
            </a:r>
            <a:endParaRPr lang="fr-FR" dirty="0"/>
          </a:p>
        </p:txBody>
      </p:sp>
      <p:sp>
        <p:nvSpPr>
          <p:cNvPr id="17" name="Espace réservé du texte 5">
            <a:extLst>
              <a:ext uri="{FF2B5EF4-FFF2-40B4-BE49-F238E27FC236}">
                <a16:creationId xmlns:a16="http://schemas.microsoft.com/office/drawing/2014/main" id="{05B7978E-43A3-4ECE-B0F0-530CE7D76C16}"/>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526595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726" userDrawn="1">
          <p15:clr>
            <a:srgbClr val="FBAE40"/>
          </p15:clr>
        </p15:guide>
        <p15:guide id="3" pos="427"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2 PHOTOS EN HAUT+TEXTE en bas">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34624657-1855-F845-B3E2-AA596F6832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20" name="Espace réservé pour une image  19">
            <a:extLst>
              <a:ext uri="{FF2B5EF4-FFF2-40B4-BE49-F238E27FC236}">
                <a16:creationId xmlns:a16="http://schemas.microsoft.com/office/drawing/2014/main" id="{EC367617-D375-A143-9841-827D5E18099F}"/>
              </a:ext>
            </a:extLst>
          </p:cNvPr>
          <p:cNvSpPr>
            <a:spLocks noGrp="1"/>
          </p:cNvSpPr>
          <p:nvPr>
            <p:ph type="pic" sz="quarter" idx="16"/>
          </p:nvPr>
        </p:nvSpPr>
        <p:spPr>
          <a:xfrm>
            <a:off x="590871" y="1841680"/>
            <a:ext cx="5505129" cy="1742989"/>
          </a:xfrm>
        </p:spPr>
        <p:txBody>
          <a:bodyPr/>
          <a:lstStyle/>
          <a:p>
            <a:r>
              <a:rPr lang="fr-FR"/>
              <a:t>Cliquez sur l'icône pour ajouter une image</a:t>
            </a:r>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24" name="Espace réservé pour une image  19">
            <a:extLst>
              <a:ext uri="{FF2B5EF4-FFF2-40B4-BE49-F238E27FC236}">
                <a16:creationId xmlns:a16="http://schemas.microsoft.com/office/drawing/2014/main" id="{7A338408-A5BC-774F-A2CF-EA65355F4673}"/>
              </a:ext>
            </a:extLst>
          </p:cNvPr>
          <p:cNvSpPr>
            <a:spLocks noGrp="1"/>
          </p:cNvSpPr>
          <p:nvPr>
            <p:ph type="pic" sz="quarter" idx="25"/>
          </p:nvPr>
        </p:nvSpPr>
        <p:spPr>
          <a:xfrm>
            <a:off x="6095999" y="1841680"/>
            <a:ext cx="5504400" cy="1742989"/>
          </a:xfrm>
        </p:spPr>
        <p:txBody>
          <a:bodyPr/>
          <a:lstStyle/>
          <a:p>
            <a:r>
              <a:rPr lang="fr-FR"/>
              <a:t>Cliquez sur l'icône pour ajouter une image</a:t>
            </a: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05809"/>
            <a:ext cx="11212226" cy="37455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a:xfrm>
            <a:off x="5083712" y="6449025"/>
            <a:ext cx="6120000" cy="155812"/>
          </a:xfrm>
          <a:prstGeom prst="rect">
            <a:avLst/>
          </a:prstGeom>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1" y="3584575"/>
            <a:ext cx="5505122" cy="432060"/>
          </a:xfrm>
          <a:solidFill>
            <a:schemeClr val="accent1"/>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6085681" y="4055165"/>
            <a:ext cx="8404" cy="17349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2" y="4078460"/>
            <a:ext cx="5121638" cy="1752642"/>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8" name="Espace réservé du texte 9">
            <a:extLst>
              <a:ext uri="{FF2B5EF4-FFF2-40B4-BE49-F238E27FC236}">
                <a16:creationId xmlns:a16="http://schemas.microsoft.com/office/drawing/2014/main" id="{7FE305EC-5372-B645-BC81-9F2CC197B817}"/>
              </a:ext>
            </a:extLst>
          </p:cNvPr>
          <p:cNvSpPr>
            <a:spLocks noGrp="1"/>
          </p:cNvSpPr>
          <p:nvPr>
            <p:ph type="body" sz="quarter" idx="31"/>
          </p:nvPr>
        </p:nvSpPr>
        <p:spPr>
          <a:xfrm>
            <a:off x="6185297" y="4078460"/>
            <a:ext cx="5121638" cy="1752642"/>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9" name="Espace réservé du texte 5">
            <a:extLst>
              <a:ext uri="{FF2B5EF4-FFF2-40B4-BE49-F238E27FC236}">
                <a16:creationId xmlns:a16="http://schemas.microsoft.com/office/drawing/2014/main" id="{F483D662-D234-B940-AB13-2EDA51D82627}"/>
              </a:ext>
            </a:extLst>
          </p:cNvPr>
          <p:cNvSpPr>
            <a:spLocks noGrp="1"/>
          </p:cNvSpPr>
          <p:nvPr>
            <p:ph type="body" sz="quarter" idx="32" hasCustomPrompt="1"/>
          </p:nvPr>
        </p:nvSpPr>
        <p:spPr>
          <a:xfrm>
            <a:off x="6095638" y="3584575"/>
            <a:ext cx="5505122" cy="432060"/>
          </a:xfrm>
          <a:solidFill>
            <a:schemeClr val="accent2"/>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27" name="Espace réservé du texte 5">
            <a:extLst>
              <a:ext uri="{FF2B5EF4-FFF2-40B4-BE49-F238E27FC236}">
                <a16:creationId xmlns:a16="http://schemas.microsoft.com/office/drawing/2014/main" id="{C4213934-85FB-4222-B30C-EF214945D5AB}"/>
              </a:ext>
            </a:extLst>
          </p:cNvPr>
          <p:cNvSpPr>
            <a:spLocks noGrp="1"/>
          </p:cNvSpPr>
          <p:nvPr>
            <p:ph type="body" sz="quarter" idx="33"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511891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 Pictos ">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0E8E5B58-AEC2-BC4D-BECF-1C27AE3C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15" name="Titre 1">
            <a:extLst>
              <a:ext uri="{FF2B5EF4-FFF2-40B4-BE49-F238E27FC236}">
                <a16:creationId xmlns:a16="http://schemas.microsoft.com/office/drawing/2014/main" id="{5A41B960-780A-DC42-87B8-AF420CD2B7C2}"/>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16" name="Espace réservé du texte 7">
            <a:extLst>
              <a:ext uri="{FF2B5EF4-FFF2-40B4-BE49-F238E27FC236}">
                <a16:creationId xmlns:a16="http://schemas.microsoft.com/office/drawing/2014/main" id="{9FAC682E-6E7B-E749-BCBC-D4D64844104E}"/>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17" name="Espace réservé du texte 11">
            <a:extLst>
              <a:ext uri="{FF2B5EF4-FFF2-40B4-BE49-F238E27FC236}">
                <a16:creationId xmlns:a16="http://schemas.microsoft.com/office/drawing/2014/main" id="{AF60C4C5-4BF8-FF4C-849F-BBAAA8826D14}"/>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0" name="Espace réservé du texte 5">
            <a:extLst>
              <a:ext uri="{FF2B5EF4-FFF2-40B4-BE49-F238E27FC236}">
                <a16:creationId xmlns:a16="http://schemas.microsoft.com/office/drawing/2014/main" id="{B81A5046-9B1F-1E4A-9BF8-5BE4252BC520}"/>
              </a:ext>
            </a:extLst>
          </p:cNvPr>
          <p:cNvSpPr>
            <a:spLocks noGrp="1"/>
          </p:cNvSpPr>
          <p:nvPr>
            <p:ph type="body" sz="quarter" idx="24" hasCustomPrompt="1"/>
          </p:nvPr>
        </p:nvSpPr>
        <p:spPr>
          <a:xfrm>
            <a:off x="500787" y="6105809"/>
            <a:ext cx="11212226" cy="374556"/>
          </a:xfrm>
        </p:spPr>
        <p:txBody>
          <a:bodyPr anchor="b">
            <a:no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7" name="Espace réservé du pied de page 6">
            <a:extLst>
              <a:ext uri="{FF2B5EF4-FFF2-40B4-BE49-F238E27FC236}">
                <a16:creationId xmlns:a16="http://schemas.microsoft.com/office/drawing/2014/main" id="{AF302972-DC42-EA44-9749-CA7FA153C3E8}"/>
              </a:ext>
            </a:extLst>
          </p:cNvPr>
          <p:cNvSpPr>
            <a:spLocks noGrp="1"/>
          </p:cNvSpPr>
          <p:nvPr>
            <p:ph type="ftr" sz="quarter" idx="25"/>
          </p:nvPr>
        </p:nvSpPr>
        <p:spPr>
          <a:xfrm>
            <a:off x="5083712" y="6449025"/>
            <a:ext cx="6120000" cy="155812"/>
          </a:xfrm>
          <a:prstGeom prst="rect">
            <a:avLst/>
          </a:prstGeom>
        </p:spPr>
        <p:txBody>
          <a:bodyPr/>
          <a:lstStyle/>
          <a:p>
            <a:r>
              <a:rPr lang="fr-FR"/>
              <a:t>Strictly confidential</a:t>
            </a:r>
            <a:endParaRPr lang="fr-FR" dirty="0"/>
          </a:p>
        </p:txBody>
      </p:sp>
      <p:sp>
        <p:nvSpPr>
          <p:cNvPr id="21" name="Espace réservé du texte 5">
            <a:extLst>
              <a:ext uri="{FF2B5EF4-FFF2-40B4-BE49-F238E27FC236}">
                <a16:creationId xmlns:a16="http://schemas.microsoft.com/office/drawing/2014/main" id="{2F534456-C25A-B644-B268-4073B880808A}"/>
              </a:ext>
            </a:extLst>
          </p:cNvPr>
          <p:cNvSpPr>
            <a:spLocks noGrp="1"/>
          </p:cNvSpPr>
          <p:nvPr>
            <p:ph type="body" sz="quarter" idx="27" hasCustomPrompt="1"/>
          </p:nvPr>
        </p:nvSpPr>
        <p:spPr>
          <a:xfrm>
            <a:off x="588961" y="3038731"/>
            <a:ext cx="5505122" cy="432060"/>
          </a:xfrm>
          <a:solidFill>
            <a:schemeClr val="accent1"/>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cxnSp>
        <p:nvCxnSpPr>
          <p:cNvPr id="22" name="Connecteur droit 21">
            <a:extLst>
              <a:ext uri="{FF2B5EF4-FFF2-40B4-BE49-F238E27FC236}">
                <a16:creationId xmlns:a16="http://schemas.microsoft.com/office/drawing/2014/main" id="{9CDAFF1A-986A-674E-A2D7-4CF2CAF715CF}"/>
              </a:ext>
            </a:extLst>
          </p:cNvPr>
          <p:cNvCxnSpPr>
            <a:cxnSpLocks/>
          </p:cNvCxnSpPr>
          <p:nvPr/>
        </p:nvCxnSpPr>
        <p:spPr>
          <a:xfrm>
            <a:off x="6085681" y="3593673"/>
            <a:ext cx="0" cy="209275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Espace réservé du texte 9">
            <a:extLst>
              <a:ext uri="{FF2B5EF4-FFF2-40B4-BE49-F238E27FC236}">
                <a16:creationId xmlns:a16="http://schemas.microsoft.com/office/drawing/2014/main" id="{9144BF8F-99F8-D345-BEFB-942DEA7F7A17}"/>
              </a:ext>
            </a:extLst>
          </p:cNvPr>
          <p:cNvSpPr>
            <a:spLocks noGrp="1"/>
          </p:cNvSpPr>
          <p:nvPr>
            <p:ph type="body" sz="quarter" idx="30"/>
          </p:nvPr>
        </p:nvSpPr>
        <p:spPr>
          <a:xfrm>
            <a:off x="682712" y="3643425"/>
            <a:ext cx="5121638" cy="1965258"/>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24" name="Espace réservé du texte 9">
            <a:extLst>
              <a:ext uri="{FF2B5EF4-FFF2-40B4-BE49-F238E27FC236}">
                <a16:creationId xmlns:a16="http://schemas.microsoft.com/office/drawing/2014/main" id="{A4A4A3D5-7C0D-4D4A-A0AB-D7C12CFD7021}"/>
              </a:ext>
            </a:extLst>
          </p:cNvPr>
          <p:cNvSpPr>
            <a:spLocks noGrp="1"/>
          </p:cNvSpPr>
          <p:nvPr>
            <p:ph type="body" sz="quarter" idx="31"/>
          </p:nvPr>
        </p:nvSpPr>
        <p:spPr>
          <a:xfrm>
            <a:off x="6185297" y="3643425"/>
            <a:ext cx="5121638" cy="1965258"/>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7EA9BEC1-5BE6-8A47-B715-115531A33DE8}"/>
              </a:ext>
            </a:extLst>
          </p:cNvPr>
          <p:cNvSpPr>
            <a:spLocks noGrp="1"/>
          </p:cNvSpPr>
          <p:nvPr>
            <p:ph type="body" sz="quarter" idx="32" hasCustomPrompt="1"/>
          </p:nvPr>
        </p:nvSpPr>
        <p:spPr>
          <a:xfrm>
            <a:off x="6095638" y="3038731"/>
            <a:ext cx="5505122" cy="432060"/>
          </a:xfrm>
          <a:solidFill>
            <a:schemeClr val="accent2"/>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3" name="Espace réservé pour une image  2">
            <a:extLst>
              <a:ext uri="{FF2B5EF4-FFF2-40B4-BE49-F238E27FC236}">
                <a16:creationId xmlns:a16="http://schemas.microsoft.com/office/drawing/2014/main" id="{5926F3D2-DFA1-174C-8755-3C38E2C5E60E}"/>
              </a:ext>
            </a:extLst>
          </p:cNvPr>
          <p:cNvSpPr>
            <a:spLocks noGrp="1"/>
          </p:cNvSpPr>
          <p:nvPr>
            <p:ph type="pic" sz="quarter" idx="33" hasCustomPrompt="1"/>
          </p:nvPr>
        </p:nvSpPr>
        <p:spPr>
          <a:xfrm>
            <a:off x="2782957"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7" name="Espace réservé pour une image  2">
            <a:extLst>
              <a:ext uri="{FF2B5EF4-FFF2-40B4-BE49-F238E27FC236}">
                <a16:creationId xmlns:a16="http://schemas.microsoft.com/office/drawing/2014/main" id="{D5F669E4-6718-6B43-89E2-7E87C1DB46E1}"/>
              </a:ext>
            </a:extLst>
          </p:cNvPr>
          <p:cNvSpPr>
            <a:spLocks noGrp="1"/>
          </p:cNvSpPr>
          <p:nvPr>
            <p:ph type="pic" sz="quarter" idx="34" hasCustomPrompt="1"/>
          </p:nvPr>
        </p:nvSpPr>
        <p:spPr>
          <a:xfrm>
            <a:off x="8287645"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26" name="Espace réservé du texte 5">
            <a:extLst>
              <a:ext uri="{FF2B5EF4-FFF2-40B4-BE49-F238E27FC236}">
                <a16:creationId xmlns:a16="http://schemas.microsoft.com/office/drawing/2014/main" id="{3D7202F3-BE66-4D73-A429-297039B4ED6A}"/>
              </a:ext>
            </a:extLst>
          </p:cNvPr>
          <p:cNvSpPr>
            <a:spLocks noGrp="1"/>
          </p:cNvSpPr>
          <p:nvPr>
            <p:ph type="body" sz="quarter" idx="35"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05514113"/>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2 PHOTOS EN HAUT+TEXTE en bas">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DE9D9AD6-EE40-E540-B8CB-25591A6D59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05809"/>
            <a:ext cx="11212226" cy="374556"/>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a:xfrm>
            <a:off x="5083712" y="6449025"/>
            <a:ext cx="6120000" cy="155812"/>
          </a:xfrm>
          <a:prstGeom prst="rect">
            <a:avLst/>
          </a:prstGeom>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2" y="3584575"/>
            <a:ext cx="3672000" cy="432060"/>
          </a:xfrm>
          <a:solidFill>
            <a:schemeClr val="accent1"/>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4257595" y="4160355"/>
            <a:ext cx="8404" cy="162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3" y="4189271"/>
            <a:ext cx="3578250" cy="1569667"/>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0" name="Espace réservé pour une image  19">
            <a:extLst>
              <a:ext uri="{FF2B5EF4-FFF2-40B4-BE49-F238E27FC236}">
                <a16:creationId xmlns:a16="http://schemas.microsoft.com/office/drawing/2014/main" id="{7B0AC51A-49F6-0D4F-B49E-5A5F84B6FEA6}"/>
              </a:ext>
            </a:extLst>
          </p:cNvPr>
          <p:cNvSpPr>
            <a:spLocks noGrp="1"/>
          </p:cNvSpPr>
          <p:nvPr>
            <p:ph type="pic" sz="quarter" idx="16"/>
          </p:nvPr>
        </p:nvSpPr>
        <p:spPr>
          <a:xfrm>
            <a:off x="590868" y="1842273"/>
            <a:ext cx="3672000" cy="1746000"/>
          </a:xfrm>
        </p:spPr>
        <p:txBody>
          <a:bodyPr/>
          <a:lstStyle/>
          <a:p>
            <a:r>
              <a:rPr lang="fr-FR"/>
              <a:t>Cliquez sur l'icône pour ajouter une image</a:t>
            </a:r>
            <a:endParaRPr lang="fr-FR" dirty="0"/>
          </a:p>
        </p:txBody>
      </p:sp>
      <p:sp>
        <p:nvSpPr>
          <p:cNvPr id="41" name="Espace réservé pour une image  19">
            <a:extLst>
              <a:ext uri="{FF2B5EF4-FFF2-40B4-BE49-F238E27FC236}">
                <a16:creationId xmlns:a16="http://schemas.microsoft.com/office/drawing/2014/main" id="{9C3EFD45-E95F-4640-BBEE-4C1BE915EFC1}"/>
              </a:ext>
            </a:extLst>
          </p:cNvPr>
          <p:cNvSpPr>
            <a:spLocks noGrp="1"/>
          </p:cNvSpPr>
          <p:nvPr>
            <p:ph type="pic" sz="quarter" idx="33"/>
          </p:nvPr>
        </p:nvSpPr>
        <p:spPr>
          <a:xfrm>
            <a:off x="7927456" y="1842274"/>
            <a:ext cx="3672000" cy="1746000"/>
          </a:xfrm>
        </p:spPr>
        <p:txBody>
          <a:bodyPr/>
          <a:lstStyle/>
          <a:p>
            <a:r>
              <a:rPr lang="fr-FR"/>
              <a:t>Cliquez sur l'icône pour ajouter une image</a:t>
            </a:r>
            <a:endParaRPr lang="fr-FR" dirty="0"/>
          </a:p>
        </p:txBody>
      </p:sp>
      <p:sp>
        <p:nvSpPr>
          <p:cNvPr id="42" name="Espace réservé pour une image  19">
            <a:extLst>
              <a:ext uri="{FF2B5EF4-FFF2-40B4-BE49-F238E27FC236}">
                <a16:creationId xmlns:a16="http://schemas.microsoft.com/office/drawing/2014/main" id="{B502D6DF-AACB-6940-9C59-F345FC2AB0D8}"/>
              </a:ext>
            </a:extLst>
          </p:cNvPr>
          <p:cNvSpPr>
            <a:spLocks noGrp="1"/>
          </p:cNvSpPr>
          <p:nvPr>
            <p:ph type="pic" sz="quarter" idx="25"/>
          </p:nvPr>
        </p:nvSpPr>
        <p:spPr>
          <a:xfrm>
            <a:off x="4262549" y="1842274"/>
            <a:ext cx="3672000" cy="1746000"/>
          </a:xfrm>
        </p:spPr>
        <p:txBody>
          <a:bodyPr/>
          <a:lstStyle/>
          <a:p>
            <a:r>
              <a:rPr lang="fr-FR"/>
              <a:t>Cliquez sur l'icône pour ajouter une image</a:t>
            </a:r>
            <a:endParaRPr lang="fr-FR" dirty="0"/>
          </a:p>
        </p:txBody>
      </p:sp>
      <p:sp>
        <p:nvSpPr>
          <p:cNvPr id="44" name="Espace réservé du texte 5">
            <a:extLst>
              <a:ext uri="{FF2B5EF4-FFF2-40B4-BE49-F238E27FC236}">
                <a16:creationId xmlns:a16="http://schemas.microsoft.com/office/drawing/2014/main" id="{F51B7DD1-2683-C74F-AFE2-2802D27BBC6F}"/>
              </a:ext>
            </a:extLst>
          </p:cNvPr>
          <p:cNvSpPr>
            <a:spLocks noGrp="1"/>
          </p:cNvSpPr>
          <p:nvPr>
            <p:ph type="body" sz="quarter" idx="34" hasCustomPrompt="1"/>
          </p:nvPr>
        </p:nvSpPr>
        <p:spPr>
          <a:xfrm>
            <a:off x="4259706" y="3584575"/>
            <a:ext cx="3672000" cy="432060"/>
          </a:xfrm>
          <a:solidFill>
            <a:schemeClr val="accent2"/>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5" name="Espace réservé du texte 9">
            <a:extLst>
              <a:ext uri="{FF2B5EF4-FFF2-40B4-BE49-F238E27FC236}">
                <a16:creationId xmlns:a16="http://schemas.microsoft.com/office/drawing/2014/main" id="{A2F9B36E-603F-C843-B59F-0A25F5C2523E}"/>
              </a:ext>
            </a:extLst>
          </p:cNvPr>
          <p:cNvSpPr>
            <a:spLocks noGrp="1"/>
          </p:cNvSpPr>
          <p:nvPr>
            <p:ph type="body" sz="quarter" idx="35"/>
          </p:nvPr>
        </p:nvSpPr>
        <p:spPr>
          <a:xfrm>
            <a:off x="4367744" y="4189271"/>
            <a:ext cx="3578250" cy="1569667"/>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6" name="Espace réservé du texte 5">
            <a:extLst>
              <a:ext uri="{FF2B5EF4-FFF2-40B4-BE49-F238E27FC236}">
                <a16:creationId xmlns:a16="http://schemas.microsoft.com/office/drawing/2014/main" id="{19A98B92-22D2-3641-8113-10E669C74F29}"/>
              </a:ext>
            </a:extLst>
          </p:cNvPr>
          <p:cNvSpPr>
            <a:spLocks noGrp="1"/>
          </p:cNvSpPr>
          <p:nvPr>
            <p:ph type="body" sz="quarter" idx="36" hasCustomPrompt="1"/>
          </p:nvPr>
        </p:nvSpPr>
        <p:spPr>
          <a:xfrm>
            <a:off x="7928761" y="3584575"/>
            <a:ext cx="3672000" cy="432060"/>
          </a:xfrm>
          <a:solidFill>
            <a:schemeClr val="accent3"/>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7" name="Espace réservé du texte 9">
            <a:extLst>
              <a:ext uri="{FF2B5EF4-FFF2-40B4-BE49-F238E27FC236}">
                <a16:creationId xmlns:a16="http://schemas.microsoft.com/office/drawing/2014/main" id="{52AC8624-A59C-B546-BAE1-358820327C55}"/>
              </a:ext>
            </a:extLst>
          </p:cNvPr>
          <p:cNvSpPr>
            <a:spLocks noGrp="1"/>
          </p:cNvSpPr>
          <p:nvPr>
            <p:ph type="body" sz="quarter" idx="37"/>
          </p:nvPr>
        </p:nvSpPr>
        <p:spPr>
          <a:xfrm>
            <a:off x="8045969" y="4189271"/>
            <a:ext cx="3578250" cy="1569667"/>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cxnSp>
        <p:nvCxnSpPr>
          <p:cNvPr id="49" name="Connecteur droit 48">
            <a:extLst>
              <a:ext uri="{FF2B5EF4-FFF2-40B4-BE49-F238E27FC236}">
                <a16:creationId xmlns:a16="http://schemas.microsoft.com/office/drawing/2014/main" id="{0F96F0A0-4C58-1A43-9CC8-D973C9484ED9}"/>
              </a:ext>
            </a:extLst>
          </p:cNvPr>
          <p:cNvCxnSpPr>
            <a:cxnSpLocks/>
          </p:cNvCxnSpPr>
          <p:nvPr/>
        </p:nvCxnSpPr>
        <p:spPr>
          <a:xfrm flipH="1">
            <a:off x="7931716" y="4160355"/>
            <a:ext cx="8404" cy="162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Espace réservé du texte 5">
            <a:extLst>
              <a:ext uri="{FF2B5EF4-FFF2-40B4-BE49-F238E27FC236}">
                <a16:creationId xmlns:a16="http://schemas.microsoft.com/office/drawing/2014/main" id="{F8861A6C-8B28-4534-8DC6-5FCA25D084DF}"/>
              </a:ext>
            </a:extLst>
          </p:cNvPr>
          <p:cNvSpPr>
            <a:spLocks noGrp="1"/>
          </p:cNvSpPr>
          <p:nvPr>
            <p:ph type="body" sz="quarter" idx="38"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37621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 PHOTOS EN HAUT+TEXTE en bas">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DE9D9AD6-EE40-E540-B8CB-25591A6D59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9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17" name="Titre 1">
            <a:extLst>
              <a:ext uri="{FF2B5EF4-FFF2-40B4-BE49-F238E27FC236}">
                <a16:creationId xmlns:a16="http://schemas.microsoft.com/office/drawing/2014/main" id="{25245003-61B2-4B4D-AB26-445E59C3C37E}"/>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1" name="Espace réservé du texte 7">
            <a:extLst>
              <a:ext uri="{FF2B5EF4-FFF2-40B4-BE49-F238E27FC236}">
                <a16:creationId xmlns:a16="http://schemas.microsoft.com/office/drawing/2014/main" id="{26344696-282B-684B-AD88-DA0CCE103944}"/>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2" name="Espace réservé du texte 11">
            <a:extLst>
              <a:ext uri="{FF2B5EF4-FFF2-40B4-BE49-F238E27FC236}">
                <a16:creationId xmlns:a16="http://schemas.microsoft.com/office/drawing/2014/main" id="{F79B7244-2AEE-DE4C-885B-51178E24FC25}"/>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C202ACBB-701A-734C-873C-269A05CE7CB0}"/>
              </a:ext>
            </a:extLst>
          </p:cNvPr>
          <p:cNvSpPr>
            <a:spLocks noGrp="1"/>
          </p:cNvSpPr>
          <p:nvPr>
            <p:ph type="body" sz="quarter" idx="24" hasCustomPrompt="1"/>
          </p:nvPr>
        </p:nvSpPr>
        <p:spPr>
          <a:xfrm>
            <a:off x="500787" y="6114545"/>
            <a:ext cx="11212226" cy="365820"/>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DE4F3D6D-8536-3B4A-BEBE-F1B85383EA86}"/>
              </a:ext>
            </a:extLst>
          </p:cNvPr>
          <p:cNvSpPr>
            <a:spLocks noGrp="1"/>
          </p:cNvSpPr>
          <p:nvPr>
            <p:ph type="ftr" sz="quarter" idx="26"/>
          </p:nvPr>
        </p:nvSpPr>
        <p:spPr>
          <a:xfrm>
            <a:off x="5083712" y="6449025"/>
            <a:ext cx="6120000" cy="155812"/>
          </a:xfrm>
          <a:prstGeom prst="rect">
            <a:avLst/>
          </a:prstGeom>
        </p:spPr>
        <p:txBody>
          <a:bodyPr/>
          <a:lstStyle/>
          <a:p>
            <a:r>
              <a:rPr lang="fr-FR"/>
              <a:t>Strictly confidential</a:t>
            </a:r>
            <a:endParaRPr lang="fr-FR" dirty="0"/>
          </a:p>
        </p:txBody>
      </p:sp>
      <p:sp>
        <p:nvSpPr>
          <p:cNvPr id="26" name="Espace réservé du texte 5">
            <a:extLst>
              <a:ext uri="{FF2B5EF4-FFF2-40B4-BE49-F238E27FC236}">
                <a16:creationId xmlns:a16="http://schemas.microsoft.com/office/drawing/2014/main" id="{11442F6A-E2A6-8546-9B26-82AD9C0253D2}"/>
              </a:ext>
            </a:extLst>
          </p:cNvPr>
          <p:cNvSpPr>
            <a:spLocks noGrp="1"/>
          </p:cNvSpPr>
          <p:nvPr>
            <p:ph type="body" sz="quarter" idx="27" hasCustomPrompt="1"/>
          </p:nvPr>
        </p:nvSpPr>
        <p:spPr>
          <a:xfrm>
            <a:off x="588962" y="3041883"/>
            <a:ext cx="3672000" cy="432060"/>
          </a:xfrm>
          <a:solidFill>
            <a:schemeClr val="accent1"/>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cxnSp>
        <p:nvCxnSpPr>
          <p:cNvPr id="35" name="Connecteur droit 34">
            <a:extLst>
              <a:ext uri="{FF2B5EF4-FFF2-40B4-BE49-F238E27FC236}">
                <a16:creationId xmlns:a16="http://schemas.microsoft.com/office/drawing/2014/main" id="{14EB9C38-9C5F-E743-836A-990B8362142C}"/>
              </a:ext>
            </a:extLst>
          </p:cNvPr>
          <p:cNvCxnSpPr>
            <a:cxnSpLocks/>
          </p:cNvCxnSpPr>
          <p:nvPr/>
        </p:nvCxnSpPr>
        <p:spPr>
          <a:xfrm flipH="1">
            <a:off x="4257595" y="3617663"/>
            <a:ext cx="8404" cy="2016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9">
            <a:extLst>
              <a:ext uri="{FF2B5EF4-FFF2-40B4-BE49-F238E27FC236}">
                <a16:creationId xmlns:a16="http://schemas.microsoft.com/office/drawing/2014/main" id="{1F13CE17-2700-A345-9CE9-BFFC81A8BBD8}"/>
              </a:ext>
            </a:extLst>
          </p:cNvPr>
          <p:cNvSpPr>
            <a:spLocks noGrp="1"/>
          </p:cNvSpPr>
          <p:nvPr>
            <p:ph type="body" sz="quarter" idx="30"/>
          </p:nvPr>
        </p:nvSpPr>
        <p:spPr>
          <a:xfrm>
            <a:off x="682713" y="3646577"/>
            <a:ext cx="3578250" cy="1962106"/>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4" name="Espace réservé du texte 5">
            <a:extLst>
              <a:ext uri="{FF2B5EF4-FFF2-40B4-BE49-F238E27FC236}">
                <a16:creationId xmlns:a16="http://schemas.microsoft.com/office/drawing/2014/main" id="{F51B7DD1-2683-C74F-AFE2-2802D27BBC6F}"/>
              </a:ext>
            </a:extLst>
          </p:cNvPr>
          <p:cNvSpPr>
            <a:spLocks noGrp="1"/>
          </p:cNvSpPr>
          <p:nvPr>
            <p:ph type="body" sz="quarter" idx="34" hasCustomPrompt="1"/>
          </p:nvPr>
        </p:nvSpPr>
        <p:spPr>
          <a:xfrm>
            <a:off x="4259706" y="3041883"/>
            <a:ext cx="3672000" cy="432060"/>
          </a:xfrm>
          <a:solidFill>
            <a:schemeClr val="accent2"/>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5" name="Espace réservé du texte 9">
            <a:extLst>
              <a:ext uri="{FF2B5EF4-FFF2-40B4-BE49-F238E27FC236}">
                <a16:creationId xmlns:a16="http://schemas.microsoft.com/office/drawing/2014/main" id="{A2F9B36E-603F-C843-B59F-0A25F5C2523E}"/>
              </a:ext>
            </a:extLst>
          </p:cNvPr>
          <p:cNvSpPr>
            <a:spLocks noGrp="1"/>
          </p:cNvSpPr>
          <p:nvPr>
            <p:ph type="body" sz="quarter" idx="35"/>
          </p:nvPr>
        </p:nvSpPr>
        <p:spPr>
          <a:xfrm>
            <a:off x="4367744" y="3646577"/>
            <a:ext cx="3578250" cy="1962106"/>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6" name="Espace réservé du texte 5">
            <a:extLst>
              <a:ext uri="{FF2B5EF4-FFF2-40B4-BE49-F238E27FC236}">
                <a16:creationId xmlns:a16="http://schemas.microsoft.com/office/drawing/2014/main" id="{19A98B92-22D2-3641-8113-10E669C74F29}"/>
              </a:ext>
            </a:extLst>
          </p:cNvPr>
          <p:cNvSpPr>
            <a:spLocks noGrp="1"/>
          </p:cNvSpPr>
          <p:nvPr>
            <p:ph type="body" sz="quarter" idx="36" hasCustomPrompt="1"/>
          </p:nvPr>
        </p:nvSpPr>
        <p:spPr>
          <a:xfrm>
            <a:off x="7928761" y="3041883"/>
            <a:ext cx="3672000" cy="432060"/>
          </a:xfrm>
          <a:solidFill>
            <a:schemeClr val="accent3"/>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7" name="Espace réservé du texte 9">
            <a:extLst>
              <a:ext uri="{FF2B5EF4-FFF2-40B4-BE49-F238E27FC236}">
                <a16:creationId xmlns:a16="http://schemas.microsoft.com/office/drawing/2014/main" id="{52AC8624-A59C-B546-BAE1-358820327C55}"/>
              </a:ext>
            </a:extLst>
          </p:cNvPr>
          <p:cNvSpPr>
            <a:spLocks noGrp="1"/>
          </p:cNvSpPr>
          <p:nvPr>
            <p:ph type="body" sz="quarter" idx="37"/>
          </p:nvPr>
        </p:nvSpPr>
        <p:spPr>
          <a:xfrm>
            <a:off x="8045969" y="3646577"/>
            <a:ext cx="3578250" cy="1962106"/>
          </a:xfrm>
        </p:spPr>
        <p:txBody>
          <a:bodyPr>
            <a:noAutofit/>
          </a:bodyPr>
          <a:lstStyle>
            <a:lvl1pPr marL="0" indent="0">
              <a:buFontTx/>
              <a:buNone/>
              <a:defRPr lang="fr-FR" sz="1401"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cxnSp>
        <p:nvCxnSpPr>
          <p:cNvPr id="49" name="Connecteur droit 48">
            <a:extLst>
              <a:ext uri="{FF2B5EF4-FFF2-40B4-BE49-F238E27FC236}">
                <a16:creationId xmlns:a16="http://schemas.microsoft.com/office/drawing/2014/main" id="{0F96F0A0-4C58-1A43-9CC8-D973C9484ED9}"/>
              </a:ext>
            </a:extLst>
          </p:cNvPr>
          <p:cNvCxnSpPr>
            <a:cxnSpLocks/>
          </p:cNvCxnSpPr>
          <p:nvPr/>
        </p:nvCxnSpPr>
        <p:spPr>
          <a:xfrm flipH="1">
            <a:off x="7931716" y="3617663"/>
            <a:ext cx="8404" cy="2016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Espace réservé pour une image  2">
            <a:extLst>
              <a:ext uri="{FF2B5EF4-FFF2-40B4-BE49-F238E27FC236}">
                <a16:creationId xmlns:a16="http://schemas.microsoft.com/office/drawing/2014/main" id="{EE35C023-9A02-1A4E-A516-3F65459D7453}"/>
              </a:ext>
            </a:extLst>
          </p:cNvPr>
          <p:cNvSpPr>
            <a:spLocks noGrp="1"/>
          </p:cNvSpPr>
          <p:nvPr>
            <p:ph type="pic" sz="quarter" idx="33" hasCustomPrompt="1"/>
          </p:nvPr>
        </p:nvSpPr>
        <p:spPr>
          <a:xfrm>
            <a:off x="1947883"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3" name="Espace réservé pour une image  2">
            <a:extLst>
              <a:ext uri="{FF2B5EF4-FFF2-40B4-BE49-F238E27FC236}">
                <a16:creationId xmlns:a16="http://schemas.microsoft.com/office/drawing/2014/main" id="{8D149F0C-8B91-BD4E-8F06-4B34A8C7CC5E}"/>
              </a:ext>
            </a:extLst>
          </p:cNvPr>
          <p:cNvSpPr>
            <a:spLocks noGrp="1"/>
          </p:cNvSpPr>
          <p:nvPr>
            <p:ph type="pic" sz="quarter" idx="38" hasCustomPrompt="1"/>
          </p:nvPr>
        </p:nvSpPr>
        <p:spPr>
          <a:xfrm>
            <a:off x="5618628"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4" name="Espace réservé pour une image  2">
            <a:extLst>
              <a:ext uri="{FF2B5EF4-FFF2-40B4-BE49-F238E27FC236}">
                <a16:creationId xmlns:a16="http://schemas.microsoft.com/office/drawing/2014/main" id="{6132D294-51D6-7A4C-AFC0-5D56F72E569B}"/>
              </a:ext>
            </a:extLst>
          </p:cNvPr>
          <p:cNvSpPr>
            <a:spLocks noGrp="1"/>
          </p:cNvSpPr>
          <p:nvPr>
            <p:ph type="pic" sz="quarter" idx="39" hasCustomPrompt="1"/>
          </p:nvPr>
        </p:nvSpPr>
        <p:spPr>
          <a:xfrm>
            <a:off x="9287682"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24" name="Espace réservé du texte 5">
            <a:extLst>
              <a:ext uri="{FF2B5EF4-FFF2-40B4-BE49-F238E27FC236}">
                <a16:creationId xmlns:a16="http://schemas.microsoft.com/office/drawing/2014/main" id="{48C0C264-5B2C-43C3-AE5D-CEE18B37DA2F}"/>
              </a:ext>
            </a:extLst>
          </p:cNvPr>
          <p:cNvSpPr>
            <a:spLocks noGrp="1"/>
          </p:cNvSpPr>
          <p:nvPr>
            <p:ph type="body" sz="quarter" idx="40"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384460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865"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 PHOTOS + TEXTE DANS TABLEAU">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34" name="Connecteur droit 33">
            <a:extLst>
              <a:ext uri="{FF2B5EF4-FFF2-40B4-BE49-F238E27FC236}">
                <a16:creationId xmlns:a16="http://schemas.microsoft.com/office/drawing/2014/main" id="{89B3533E-AF1E-514C-9681-5A0E66EACD83}"/>
              </a:ext>
            </a:extLst>
          </p:cNvPr>
          <p:cNvCxnSpPr/>
          <p:nvPr/>
        </p:nvCxnSpPr>
        <p:spPr>
          <a:xfrm>
            <a:off x="11289308"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4047D336-6D36-D64A-8924-E1EB6F0DAEC8}"/>
              </a:ext>
            </a:extLst>
          </p:cNvPr>
          <p:cNvSpPr txBox="1">
            <a:spLocks/>
          </p:cNvSpPr>
          <p:nvPr/>
        </p:nvSpPr>
        <p:spPr>
          <a:xfrm rot="16200000">
            <a:off x="11282783" y="5095974"/>
            <a:ext cx="1224000" cy="164265"/>
          </a:xfrm>
          <a:prstGeom prst="rect">
            <a:avLst/>
          </a:prstGeom>
        </p:spPr>
        <p:txBody>
          <a:bodyPr vert="horz" lIns="91440" tIns="45721" rIns="91440" bIns="45721"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Date Placeholder 8">
            <a:extLst>
              <a:ext uri="{FF2B5EF4-FFF2-40B4-BE49-F238E27FC236}">
                <a16:creationId xmlns:a16="http://schemas.microsoft.com/office/drawing/2014/main" id="{3FD3816E-A8AF-9C40-AA24-5AFFA88EF929}"/>
              </a:ext>
            </a:extLst>
          </p:cNvPr>
          <p:cNvSpPr txBox="1">
            <a:spLocks/>
          </p:cNvSpPr>
          <p:nvPr/>
        </p:nvSpPr>
        <p:spPr>
          <a:xfrm rot="16200000">
            <a:off x="11381772" y="6063028"/>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700" smtClean="0">
                <a:solidFill>
                  <a:schemeClr val="bg1">
                    <a:lumMod val="75000"/>
                  </a:schemeClr>
                </a:solidFill>
              </a:rPr>
              <a:pPr/>
              <a:t>31/01/2024</a:t>
            </a:fld>
            <a:endParaRPr lang="fr-FR" sz="700" dirty="0">
              <a:solidFill>
                <a:schemeClr val="bg1">
                  <a:lumMod val="75000"/>
                </a:schemeClr>
              </a:solidFill>
            </a:endParaRPr>
          </a:p>
        </p:txBody>
      </p:sp>
      <p:sp>
        <p:nvSpPr>
          <p:cNvPr id="22" name="Espace réservé du texte 7">
            <a:extLst>
              <a:ext uri="{FF2B5EF4-FFF2-40B4-BE49-F238E27FC236}">
                <a16:creationId xmlns:a16="http://schemas.microsoft.com/office/drawing/2014/main" id="{284BA90B-B420-0044-9762-22652042CA93}"/>
              </a:ext>
            </a:extLst>
          </p:cNvPr>
          <p:cNvSpPr>
            <a:spLocks noGrp="1"/>
          </p:cNvSpPr>
          <p:nvPr>
            <p:ph type="body" sz="quarter" idx="13"/>
          </p:nvPr>
        </p:nvSpPr>
        <p:spPr>
          <a:xfrm>
            <a:off x="468769" y="474597"/>
            <a:ext cx="11113585" cy="765726"/>
          </a:xfrm>
          <a:prstGeom prst="rect">
            <a:avLst/>
          </a:prstGeom>
        </p:spPr>
        <p:txBody>
          <a:bodyPr anchor="b">
            <a:noAutofit/>
          </a:bodyPr>
          <a:lstStyle>
            <a:lvl1pPr>
              <a:buFontTx/>
              <a:buNone/>
              <a:defRPr kumimoji="0" lang="fr-FR" sz="3001"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1" marR="0" lvl="0" indent="0" algn="l" defTabSz="914423" rtl="0" eaLnBrk="1" fontAlgn="auto" latinLnBrk="0" hangingPunct="1">
              <a:lnSpc>
                <a:spcPts val="5855"/>
              </a:lnSpc>
              <a:spcBef>
                <a:spcPts val="95"/>
              </a:spcBef>
              <a:spcAft>
                <a:spcPts val="0"/>
              </a:spcAft>
              <a:buClrTx/>
              <a:buSzTx/>
              <a:buFontTx/>
              <a:buNone/>
              <a:tabLst/>
              <a:defRPr/>
            </a:pPr>
            <a:r>
              <a:rPr lang="fr-FR"/>
              <a:t>Cliquez pour modifier les styles du texte du masque</a:t>
            </a:r>
          </a:p>
        </p:txBody>
      </p:sp>
      <p:sp>
        <p:nvSpPr>
          <p:cNvPr id="23" name="Espace réservé du texte 11">
            <a:extLst>
              <a:ext uri="{FF2B5EF4-FFF2-40B4-BE49-F238E27FC236}">
                <a16:creationId xmlns:a16="http://schemas.microsoft.com/office/drawing/2014/main" id="{C40D0DC4-6119-EB48-A7D3-E71ACA1F1CB2}"/>
              </a:ext>
            </a:extLst>
          </p:cNvPr>
          <p:cNvSpPr>
            <a:spLocks noGrp="1"/>
          </p:cNvSpPr>
          <p:nvPr>
            <p:ph type="body" sz="quarter" idx="14" hasCustomPrompt="1"/>
          </p:nvPr>
        </p:nvSpPr>
        <p:spPr>
          <a:xfrm>
            <a:off x="468768" y="1175009"/>
            <a:ext cx="11723232" cy="53845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CLIQUEZ POUR MODIFIER LES STYLES DU TEXTE DU MASQUE</a:t>
            </a:r>
          </a:p>
        </p:txBody>
      </p:sp>
      <p:sp>
        <p:nvSpPr>
          <p:cNvPr id="25" name="Titre 1">
            <a:extLst>
              <a:ext uri="{FF2B5EF4-FFF2-40B4-BE49-F238E27FC236}">
                <a16:creationId xmlns:a16="http://schemas.microsoft.com/office/drawing/2014/main" id="{4BCD2EB2-E77E-F04E-8614-8BE27F974D73}"/>
              </a:ext>
            </a:extLst>
          </p:cNvPr>
          <p:cNvSpPr>
            <a:spLocks noGrp="1"/>
          </p:cNvSpPr>
          <p:nvPr>
            <p:ph type="title" hasCustomPrompt="1"/>
          </p:nvPr>
        </p:nvSpPr>
        <p:spPr>
          <a:xfrm>
            <a:off x="567548" y="308526"/>
            <a:ext cx="10515600" cy="150811"/>
          </a:xfrm>
        </p:spPr>
        <p:txBody>
          <a:bodyPr/>
          <a:lstStyle/>
          <a:p>
            <a:r>
              <a:rPr lang="fr-FR" dirty="0"/>
              <a:t>TITRE DE LA PARTIE </a:t>
            </a:r>
          </a:p>
        </p:txBody>
      </p:sp>
      <p:sp>
        <p:nvSpPr>
          <p:cNvPr id="2" name="Espace réservé du pied de page 1">
            <a:extLst>
              <a:ext uri="{FF2B5EF4-FFF2-40B4-BE49-F238E27FC236}">
                <a16:creationId xmlns:a16="http://schemas.microsoft.com/office/drawing/2014/main" id="{9868C3FF-FB6B-FC4E-94D1-94B21E7ECC37}"/>
              </a:ext>
            </a:extLst>
          </p:cNvPr>
          <p:cNvSpPr>
            <a:spLocks noGrp="1"/>
          </p:cNvSpPr>
          <p:nvPr>
            <p:ph type="ftr" sz="quarter" idx="29"/>
          </p:nvPr>
        </p:nvSpPr>
        <p:spPr>
          <a:xfrm>
            <a:off x="5083712" y="6449025"/>
            <a:ext cx="6120000" cy="155812"/>
          </a:xfrm>
          <a:prstGeom prst="rect">
            <a:avLst/>
          </a:prstGeom>
        </p:spPr>
        <p:txBody>
          <a:bodyPr/>
          <a:lstStyle/>
          <a:p>
            <a:r>
              <a:rPr lang="fr-FR"/>
              <a:t>Strictly confidential</a:t>
            </a:r>
            <a:endParaRPr lang="fr-FR" dirty="0"/>
          </a:p>
        </p:txBody>
      </p:sp>
      <p:sp>
        <p:nvSpPr>
          <p:cNvPr id="21" name="Espace réservé du texte 5">
            <a:extLst>
              <a:ext uri="{FF2B5EF4-FFF2-40B4-BE49-F238E27FC236}">
                <a16:creationId xmlns:a16="http://schemas.microsoft.com/office/drawing/2014/main" id="{4BDEED47-BE75-0443-B806-3B0CBAA01FD5}"/>
              </a:ext>
            </a:extLst>
          </p:cNvPr>
          <p:cNvSpPr>
            <a:spLocks noGrp="1"/>
          </p:cNvSpPr>
          <p:nvPr>
            <p:ph type="body" sz="quarter" idx="24" hasCustomPrompt="1"/>
          </p:nvPr>
        </p:nvSpPr>
        <p:spPr>
          <a:xfrm>
            <a:off x="500787" y="6114545"/>
            <a:ext cx="11212226" cy="365821"/>
          </a:xfrm>
        </p:spPr>
        <p:txBody>
          <a:bodyPr anchor="b">
            <a:normAutofit/>
          </a:bodyPr>
          <a:lstStyle>
            <a:lvl1pPr marL="0" indent="0">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6" name="Espace réservé du texte 5">
            <a:extLst>
              <a:ext uri="{FF2B5EF4-FFF2-40B4-BE49-F238E27FC236}">
                <a16:creationId xmlns:a16="http://schemas.microsoft.com/office/drawing/2014/main" id="{B1DFC7E9-DDD9-2946-BA6F-2949333CF3DB}"/>
              </a:ext>
            </a:extLst>
          </p:cNvPr>
          <p:cNvSpPr>
            <a:spLocks noGrp="1"/>
          </p:cNvSpPr>
          <p:nvPr>
            <p:ph type="body" sz="quarter" idx="30" hasCustomPrompt="1"/>
          </p:nvPr>
        </p:nvSpPr>
        <p:spPr>
          <a:xfrm>
            <a:off x="588962" y="3062288"/>
            <a:ext cx="2196266" cy="432060"/>
          </a:xfrm>
          <a:solidFill>
            <a:schemeClr val="accent1"/>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28" name="Espace réservé du texte 9">
            <a:extLst>
              <a:ext uri="{FF2B5EF4-FFF2-40B4-BE49-F238E27FC236}">
                <a16:creationId xmlns:a16="http://schemas.microsoft.com/office/drawing/2014/main" id="{F6206365-2BA0-8047-BB6B-D38FD9D8C46B}"/>
              </a:ext>
            </a:extLst>
          </p:cNvPr>
          <p:cNvSpPr>
            <a:spLocks noGrp="1"/>
          </p:cNvSpPr>
          <p:nvPr>
            <p:ph type="body" sz="quarter" idx="31"/>
          </p:nvPr>
        </p:nvSpPr>
        <p:spPr>
          <a:xfrm>
            <a:off x="588963" y="3666981"/>
            <a:ext cx="2163945" cy="1941702"/>
          </a:xfrm>
        </p:spPr>
        <p:txBody>
          <a:bodyPr>
            <a:noAutofit/>
          </a:bodyPr>
          <a:lstStyle>
            <a:lvl1pPr marL="0" indent="0">
              <a:buFontTx/>
              <a:buNone/>
              <a:defRPr lang="fr-FR" sz="1100"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2" name="Espace réservé du texte 5">
            <a:extLst>
              <a:ext uri="{FF2B5EF4-FFF2-40B4-BE49-F238E27FC236}">
                <a16:creationId xmlns:a16="http://schemas.microsoft.com/office/drawing/2014/main" id="{6E2F186F-3D19-874D-B2B9-82E23669C34E}"/>
              </a:ext>
            </a:extLst>
          </p:cNvPr>
          <p:cNvSpPr>
            <a:spLocks noGrp="1"/>
          </p:cNvSpPr>
          <p:nvPr>
            <p:ph type="body" sz="quarter" idx="32" hasCustomPrompt="1"/>
          </p:nvPr>
        </p:nvSpPr>
        <p:spPr>
          <a:xfrm>
            <a:off x="2784838" y="3062288"/>
            <a:ext cx="2203200" cy="432060"/>
          </a:xfrm>
          <a:solidFill>
            <a:schemeClr val="accent2"/>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35" name="Espace réservé du texte 9">
            <a:extLst>
              <a:ext uri="{FF2B5EF4-FFF2-40B4-BE49-F238E27FC236}">
                <a16:creationId xmlns:a16="http://schemas.microsoft.com/office/drawing/2014/main" id="{0595024A-80D2-524B-B777-4A0BD693EFC0}"/>
              </a:ext>
            </a:extLst>
          </p:cNvPr>
          <p:cNvSpPr>
            <a:spLocks noGrp="1"/>
          </p:cNvSpPr>
          <p:nvPr>
            <p:ph type="body" sz="quarter" idx="33"/>
          </p:nvPr>
        </p:nvSpPr>
        <p:spPr>
          <a:xfrm>
            <a:off x="2802228" y="3666981"/>
            <a:ext cx="2163945" cy="1941702"/>
          </a:xfrm>
        </p:spPr>
        <p:txBody>
          <a:bodyPr>
            <a:noAutofit/>
          </a:bodyPr>
          <a:lstStyle>
            <a:lvl1pPr marL="0" indent="0">
              <a:buFontTx/>
              <a:buNone/>
              <a:defRPr lang="fr-FR" sz="1100"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6" name="Espace réservé du texte 5">
            <a:extLst>
              <a:ext uri="{FF2B5EF4-FFF2-40B4-BE49-F238E27FC236}">
                <a16:creationId xmlns:a16="http://schemas.microsoft.com/office/drawing/2014/main" id="{BAB52B1A-73DF-F647-97C7-D8148748012F}"/>
              </a:ext>
            </a:extLst>
          </p:cNvPr>
          <p:cNvSpPr>
            <a:spLocks noGrp="1"/>
          </p:cNvSpPr>
          <p:nvPr>
            <p:ph type="body" sz="quarter" idx="34" hasCustomPrompt="1"/>
          </p:nvPr>
        </p:nvSpPr>
        <p:spPr>
          <a:xfrm>
            <a:off x="4991784" y="3062288"/>
            <a:ext cx="2203214" cy="432060"/>
          </a:xfrm>
          <a:solidFill>
            <a:schemeClr val="accent3"/>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37" name="Espace réservé du texte 9">
            <a:extLst>
              <a:ext uri="{FF2B5EF4-FFF2-40B4-BE49-F238E27FC236}">
                <a16:creationId xmlns:a16="http://schemas.microsoft.com/office/drawing/2014/main" id="{A4F4DC14-EC11-DC45-A343-FC376A388F64}"/>
              </a:ext>
            </a:extLst>
          </p:cNvPr>
          <p:cNvSpPr>
            <a:spLocks noGrp="1"/>
          </p:cNvSpPr>
          <p:nvPr>
            <p:ph type="body" sz="quarter" idx="35"/>
          </p:nvPr>
        </p:nvSpPr>
        <p:spPr>
          <a:xfrm>
            <a:off x="5015493" y="3666981"/>
            <a:ext cx="2163945" cy="1941702"/>
          </a:xfrm>
        </p:spPr>
        <p:txBody>
          <a:bodyPr>
            <a:noAutofit/>
          </a:bodyPr>
          <a:lstStyle>
            <a:lvl1pPr marL="0" indent="0">
              <a:buFontTx/>
              <a:buNone/>
              <a:defRPr lang="fr-FR" sz="1100"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38" name="Espace réservé du texte 5">
            <a:extLst>
              <a:ext uri="{FF2B5EF4-FFF2-40B4-BE49-F238E27FC236}">
                <a16:creationId xmlns:a16="http://schemas.microsoft.com/office/drawing/2014/main" id="{B0AE3DA7-F77B-0F45-B3B6-D51100C4EF9A}"/>
              </a:ext>
            </a:extLst>
          </p:cNvPr>
          <p:cNvSpPr>
            <a:spLocks noGrp="1"/>
          </p:cNvSpPr>
          <p:nvPr>
            <p:ph type="body" sz="quarter" idx="36" hasCustomPrompt="1"/>
          </p:nvPr>
        </p:nvSpPr>
        <p:spPr>
          <a:xfrm>
            <a:off x="7179344" y="3062288"/>
            <a:ext cx="2210361" cy="432060"/>
          </a:xfrm>
          <a:solidFill>
            <a:schemeClr val="accent4"/>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1" name="Espace réservé du texte 9">
            <a:extLst>
              <a:ext uri="{FF2B5EF4-FFF2-40B4-BE49-F238E27FC236}">
                <a16:creationId xmlns:a16="http://schemas.microsoft.com/office/drawing/2014/main" id="{CE9EDB99-0801-D747-91C2-6579B9F8A4A8}"/>
              </a:ext>
            </a:extLst>
          </p:cNvPr>
          <p:cNvSpPr>
            <a:spLocks noGrp="1"/>
          </p:cNvSpPr>
          <p:nvPr>
            <p:ph type="body" sz="quarter" idx="37"/>
          </p:nvPr>
        </p:nvSpPr>
        <p:spPr>
          <a:xfrm>
            <a:off x="7209394" y="3666981"/>
            <a:ext cx="2163945" cy="1941702"/>
          </a:xfrm>
        </p:spPr>
        <p:txBody>
          <a:bodyPr>
            <a:noAutofit/>
          </a:bodyPr>
          <a:lstStyle>
            <a:lvl1pPr marL="0" indent="0">
              <a:buFontTx/>
              <a:buNone/>
              <a:defRPr lang="fr-FR" sz="1100"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sp>
        <p:nvSpPr>
          <p:cNvPr id="42" name="Espace réservé du texte 5">
            <a:extLst>
              <a:ext uri="{FF2B5EF4-FFF2-40B4-BE49-F238E27FC236}">
                <a16:creationId xmlns:a16="http://schemas.microsoft.com/office/drawing/2014/main" id="{D9815102-AFC8-1C48-86E6-D84A86CFBC0A}"/>
              </a:ext>
            </a:extLst>
          </p:cNvPr>
          <p:cNvSpPr>
            <a:spLocks noGrp="1"/>
          </p:cNvSpPr>
          <p:nvPr>
            <p:ph type="body" sz="quarter" idx="38" hasCustomPrompt="1"/>
          </p:nvPr>
        </p:nvSpPr>
        <p:spPr>
          <a:xfrm>
            <a:off x="9392697" y="3062288"/>
            <a:ext cx="2208064" cy="432060"/>
          </a:xfrm>
          <a:solidFill>
            <a:schemeClr val="accent1">
              <a:lumMod val="75000"/>
            </a:schemeClr>
          </a:solidFill>
        </p:spPr>
        <p:txBody>
          <a:bodyPr lIns="180000" anchor="ctr">
            <a:normAutofit/>
          </a:bodyPr>
          <a:lstStyle>
            <a:lvl1pPr marL="0" indent="0" algn="l">
              <a:buFontTx/>
              <a:buNone/>
              <a:defRPr kumimoji="0" lang="fr-FR" sz="2000" b="0" i="0" u="none" strike="noStrike" kern="1200" cap="none" spc="0" normalizeH="0" baseline="0" dirty="0" smtClean="0">
                <a:ln>
                  <a:noFill/>
                </a:ln>
                <a:solidFill>
                  <a:srgbClr val="FFFFFF"/>
                </a:solidFill>
                <a:effectLst/>
                <a:uLnTx/>
                <a:uFillTx/>
                <a:latin typeface="Lato-Light"/>
                <a:ea typeface="+mn-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dirty="0"/>
              <a:t>Titre</a:t>
            </a:r>
          </a:p>
        </p:txBody>
      </p:sp>
      <p:sp>
        <p:nvSpPr>
          <p:cNvPr id="43" name="Espace réservé du texte 9">
            <a:extLst>
              <a:ext uri="{FF2B5EF4-FFF2-40B4-BE49-F238E27FC236}">
                <a16:creationId xmlns:a16="http://schemas.microsoft.com/office/drawing/2014/main" id="{901A4055-998A-184E-A75B-0E0023265DE9}"/>
              </a:ext>
            </a:extLst>
          </p:cNvPr>
          <p:cNvSpPr>
            <a:spLocks noGrp="1"/>
          </p:cNvSpPr>
          <p:nvPr>
            <p:ph type="body" sz="quarter" idx="39"/>
          </p:nvPr>
        </p:nvSpPr>
        <p:spPr>
          <a:xfrm>
            <a:off x="9418412" y="3666981"/>
            <a:ext cx="2163945" cy="1941702"/>
          </a:xfrm>
        </p:spPr>
        <p:txBody>
          <a:bodyPr>
            <a:noAutofit/>
          </a:bodyPr>
          <a:lstStyle>
            <a:lvl1pPr marL="0" indent="0">
              <a:buFontTx/>
              <a:buNone/>
              <a:defRPr lang="fr-FR" sz="1100" b="0" i="0" kern="1200" spc="10" dirty="0" smtClean="0">
                <a:solidFill>
                  <a:schemeClr val="dk1"/>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a:t>Cliquez pour modifier les styles du texte du masque</a:t>
            </a:r>
          </a:p>
        </p:txBody>
      </p:sp>
      <p:cxnSp>
        <p:nvCxnSpPr>
          <p:cNvPr id="45" name="Connecteur droit 44">
            <a:extLst>
              <a:ext uri="{FF2B5EF4-FFF2-40B4-BE49-F238E27FC236}">
                <a16:creationId xmlns:a16="http://schemas.microsoft.com/office/drawing/2014/main" id="{E4076C05-A9EF-3544-9DAB-1B243F897A58}"/>
              </a:ext>
            </a:extLst>
          </p:cNvPr>
          <p:cNvCxnSpPr>
            <a:cxnSpLocks/>
          </p:cNvCxnSpPr>
          <p:nvPr/>
        </p:nvCxnSpPr>
        <p:spPr>
          <a:xfrm>
            <a:off x="2780896" y="3623773"/>
            <a:ext cx="0" cy="198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08E732F-37A9-ED4D-82F4-AE0793011F12}"/>
              </a:ext>
            </a:extLst>
          </p:cNvPr>
          <p:cNvCxnSpPr>
            <a:cxnSpLocks/>
          </p:cNvCxnSpPr>
          <p:nvPr/>
        </p:nvCxnSpPr>
        <p:spPr>
          <a:xfrm>
            <a:off x="4992977" y="3623773"/>
            <a:ext cx="0" cy="198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F11C014E-B1BD-CD48-A433-5CE385B567AE}"/>
              </a:ext>
            </a:extLst>
          </p:cNvPr>
          <p:cNvCxnSpPr>
            <a:cxnSpLocks/>
          </p:cNvCxnSpPr>
          <p:nvPr/>
        </p:nvCxnSpPr>
        <p:spPr>
          <a:xfrm>
            <a:off x="7183157" y="3623773"/>
            <a:ext cx="0" cy="198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DC8FEDF0-A850-3943-AD19-CB65AC16407E}"/>
              </a:ext>
            </a:extLst>
          </p:cNvPr>
          <p:cNvCxnSpPr>
            <a:cxnSpLocks/>
          </p:cNvCxnSpPr>
          <p:nvPr/>
        </p:nvCxnSpPr>
        <p:spPr>
          <a:xfrm>
            <a:off x="9389762" y="3623773"/>
            <a:ext cx="0" cy="19800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Espace réservé pour une image  2">
            <a:extLst>
              <a:ext uri="{FF2B5EF4-FFF2-40B4-BE49-F238E27FC236}">
                <a16:creationId xmlns:a16="http://schemas.microsoft.com/office/drawing/2014/main" id="{6105CB72-2ED9-BF40-A82A-F3A2E8C0FA93}"/>
              </a:ext>
            </a:extLst>
          </p:cNvPr>
          <p:cNvSpPr>
            <a:spLocks noGrp="1"/>
          </p:cNvSpPr>
          <p:nvPr>
            <p:ph type="pic" sz="quarter" idx="40" hasCustomPrompt="1"/>
          </p:nvPr>
        </p:nvSpPr>
        <p:spPr>
          <a:xfrm>
            <a:off x="1287605"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0" name="Espace réservé pour une image  2">
            <a:extLst>
              <a:ext uri="{FF2B5EF4-FFF2-40B4-BE49-F238E27FC236}">
                <a16:creationId xmlns:a16="http://schemas.microsoft.com/office/drawing/2014/main" id="{412853C9-9FEF-B14D-97F4-5966EDEAB5F9}"/>
              </a:ext>
            </a:extLst>
          </p:cNvPr>
          <p:cNvSpPr>
            <a:spLocks noGrp="1"/>
          </p:cNvSpPr>
          <p:nvPr>
            <p:ph type="pic" sz="quarter" idx="41" hasCustomPrompt="1"/>
          </p:nvPr>
        </p:nvSpPr>
        <p:spPr>
          <a:xfrm>
            <a:off x="3409359"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1" name="Espace réservé pour une image  2">
            <a:extLst>
              <a:ext uri="{FF2B5EF4-FFF2-40B4-BE49-F238E27FC236}">
                <a16:creationId xmlns:a16="http://schemas.microsoft.com/office/drawing/2014/main" id="{D29263C5-4F68-6044-B907-7FE42C3D84FA}"/>
              </a:ext>
            </a:extLst>
          </p:cNvPr>
          <p:cNvSpPr>
            <a:spLocks noGrp="1"/>
          </p:cNvSpPr>
          <p:nvPr>
            <p:ph type="pic" sz="quarter" idx="42" hasCustomPrompt="1"/>
          </p:nvPr>
        </p:nvSpPr>
        <p:spPr>
          <a:xfrm>
            <a:off x="5629821"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2" name="Espace réservé pour une image  2">
            <a:extLst>
              <a:ext uri="{FF2B5EF4-FFF2-40B4-BE49-F238E27FC236}">
                <a16:creationId xmlns:a16="http://schemas.microsoft.com/office/drawing/2014/main" id="{55A52BF9-2059-5045-BC58-3316E05AA46C}"/>
              </a:ext>
            </a:extLst>
          </p:cNvPr>
          <p:cNvSpPr>
            <a:spLocks noGrp="1"/>
          </p:cNvSpPr>
          <p:nvPr>
            <p:ph type="pic" sz="quarter" idx="43" hasCustomPrompt="1"/>
          </p:nvPr>
        </p:nvSpPr>
        <p:spPr>
          <a:xfrm>
            <a:off x="7807445"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53" name="Espace réservé pour une image  2">
            <a:extLst>
              <a:ext uri="{FF2B5EF4-FFF2-40B4-BE49-F238E27FC236}">
                <a16:creationId xmlns:a16="http://schemas.microsoft.com/office/drawing/2014/main" id="{2DFBA805-1D42-4D4B-9A14-8DFE5C15A74F}"/>
              </a:ext>
            </a:extLst>
          </p:cNvPr>
          <p:cNvSpPr>
            <a:spLocks noGrp="1"/>
          </p:cNvSpPr>
          <p:nvPr>
            <p:ph type="pic" sz="quarter" idx="44" hasCustomPrompt="1"/>
          </p:nvPr>
        </p:nvSpPr>
        <p:spPr>
          <a:xfrm>
            <a:off x="10019650" y="1892825"/>
            <a:ext cx="954158" cy="954157"/>
          </a:xfrm>
        </p:spPr>
        <p:txBody>
          <a:bodyPr anchor="ctr">
            <a:normAutofit/>
          </a:bodyPr>
          <a:lstStyle>
            <a:lvl1pPr marL="0" indent="0" algn="ctr">
              <a:buFontTx/>
              <a:buNone/>
              <a:defRPr sz="2400">
                <a:latin typeface="Lato" panose="020F0502020204030203" pitchFamily="34" charset="0"/>
                <a:ea typeface="Lato" panose="020F0502020204030203" pitchFamily="34" charset="0"/>
                <a:cs typeface="Lato" panose="020F0502020204030203" pitchFamily="34" charset="0"/>
              </a:defRPr>
            </a:lvl1pPr>
          </a:lstStyle>
          <a:p>
            <a:r>
              <a:rPr lang="fr-FR" dirty="0" err="1"/>
              <a:t>picto</a:t>
            </a:r>
            <a:endParaRPr lang="fr-FR" dirty="0"/>
          </a:p>
        </p:txBody>
      </p:sp>
      <p:sp>
        <p:nvSpPr>
          <p:cNvPr id="31" name="Espace réservé du texte 5">
            <a:extLst>
              <a:ext uri="{FF2B5EF4-FFF2-40B4-BE49-F238E27FC236}">
                <a16:creationId xmlns:a16="http://schemas.microsoft.com/office/drawing/2014/main" id="{2C6D3FA6-2DDD-48A0-BFF1-78F093401FF7}"/>
              </a:ext>
            </a:extLst>
          </p:cNvPr>
          <p:cNvSpPr>
            <a:spLocks noGrp="1"/>
          </p:cNvSpPr>
          <p:nvPr>
            <p:ph type="body" sz="quarter" idx="45" hasCustomPrompt="1"/>
          </p:nvPr>
        </p:nvSpPr>
        <p:spPr>
          <a:xfrm>
            <a:off x="500787" y="5608683"/>
            <a:ext cx="11212226"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04305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76" Type="http://schemas.openxmlformats.org/officeDocument/2006/relationships/slideLayout" Target="../slideLayouts/slideLayout100.xml"/><Relationship Id="rId84" Type="http://schemas.openxmlformats.org/officeDocument/2006/relationships/slideLayout" Target="../slideLayouts/slideLayout108.xml"/><Relationship Id="rId7" Type="http://schemas.openxmlformats.org/officeDocument/2006/relationships/slideLayout" Target="../slideLayouts/slideLayout31.xml"/><Relationship Id="rId71" Type="http://schemas.openxmlformats.org/officeDocument/2006/relationships/slideLayout" Target="../slideLayouts/slideLayout95.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66" Type="http://schemas.openxmlformats.org/officeDocument/2006/relationships/slideLayout" Target="../slideLayouts/slideLayout90.xml"/><Relationship Id="rId74" Type="http://schemas.openxmlformats.org/officeDocument/2006/relationships/slideLayout" Target="../slideLayouts/slideLayout98.xml"/><Relationship Id="rId79" Type="http://schemas.openxmlformats.org/officeDocument/2006/relationships/slideLayout" Target="../slideLayouts/slideLayout103.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82" Type="http://schemas.openxmlformats.org/officeDocument/2006/relationships/slideLayout" Target="../slideLayouts/slideLayout106.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77" Type="http://schemas.openxmlformats.org/officeDocument/2006/relationships/slideLayout" Target="../slideLayouts/slideLayout101.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80" Type="http://schemas.openxmlformats.org/officeDocument/2006/relationships/slideLayout" Target="../slideLayouts/slideLayout104.xml"/><Relationship Id="rId85" Type="http://schemas.openxmlformats.org/officeDocument/2006/relationships/slideLayout" Target="../slideLayouts/slideLayout109.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67" Type="http://schemas.openxmlformats.org/officeDocument/2006/relationships/slideLayout" Target="../slideLayouts/slideLayout91.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70" Type="http://schemas.openxmlformats.org/officeDocument/2006/relationships/slideLayout" Target="../slideLayouts/slideLayout94.xml"/><Relationship Id="rId75" Type="http://schemas.openxmlformats.org/officeDocument/2006/relationships/slideLayout" Target="../slideLayouts/slideLayout99.xml"/><Relationship Id="rId83" Type="http://schemas.openxmlformats.org/officeDocument/2006/relationships/slideLayout" Target="../slideLayouts/slideLayout107.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78" Type="http://schemas.openxmlformats.org/officeDocument/2006/relationships/slideLayout" Target="../slideLayouts/slideLayout102.xml"/><Relationship Id="rId81" Type="http://schemas.openxmlformats.org/officeDocument/2006/relationships/slideLayout" Target="../slideLayouts/slideLayout105.xml"/><Relationship Id="rId8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theme" Target="../theme/theme3.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47" Type="http://schemas.openxmlformats.org/officeDocument/2006/relationships/slideLayout" Target="../slideLayouts/slideLayout184.xml"/><Relationship Id="rId50" Type="http://schemas.openxmlformats.org/officeDocument/2006/relationships/slideLayout" Target="../slideLayouts/slideLayout187.xml"/><Relationship Id="rId55" Type="http://schemas.openxmlformats.org/officeDocument/2006/relationships/slideLayout" Target="../slideLayouts/slideLayout192.xml"/><Relationship Id="rId63" Type="http://schemas.openxmlformats.org/officeDocument/2006/relationships/slideLayout" Target="../slideLayouts/slideLayout200.xml"/><Relationship Id="rId68" Type="http://schemas.openxmlformats.org/officeDocument/2006/relationships/slideLayout" Target="../slideLayouts/slideLayout205.xml"/><Relationship Id="rId76" Type="http://schemas.openxmlformats.org/officeDocument/2006/relationships/slideLayout" Target="../slideLayouts/slideLayout213.xml"/><Relationship Id="rId7" Type="http://schemas.openxmlformats.org/officeDocument/2006/relationships/slideLayout" Target="../slideLayouts/slideLayout144.xml"/><Relationship Id="rId71" Type="http://schemas.openxmlformats.org/officeDocument/2006/relationships/slideLayout" Target="../slideLayouts/slideLayout208.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9" Type="http://schemas.openxmlformats.org/officeDocument/2006/relationships/slideLayout" Target="../slideLayouts/slideLayout166.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slideLayout" Target="../slideLayouts/slideLayout182.xml"/><Relationship Id="rId53" Type="http://schemas.openxmlformats.org/officeDocument/2006/relationships/slideLayout" Target="../slideLayouts/slideLayout190.xml"/><Relationship Id="rId58" Type="http://schemas.openxmlformats.org/officeDocument/2006/relationships/slideLayout" Target="../slideLayouts/slideLayout195.xml"/><Relationship Id="rId66" Type="http://schemas.openxmlformats.org/officeDocument/2006/relationships/slideLayout" Target="../slideLayouts/slideLayout203.xml"/><Relationship Id="rId74" Type="http://schemas.openxmlformats.org/officeDocument/2006/relationships/slideLayout" Target="../slideLayouts/slideLayout211.xml"/><Relationship Id="rId79" Type="http://schemas.openxmlformats.org/officeDocument/2006/relationships/slideLayout" Target="../slideLayouts/slideLayout216.xml"/><Relationship Id="rId5" Type="http://schemas.openxmlformats.org/officeDocument/2006/relationships/slideLayout" Target="../slideLayouts/slideLayout142.xml"/><Relationship Id="rId61" Type="http://schemas.openxmlformats.org/officeDocument/2006/relationships/slideLayout" Target="../slideLayouts/slideLayout198.xml"/><Relationship Id="rId82" Type="http://schemas.openxmlformats.org/officeDocument/2006/relationships/theme" Target="../theme/theme4.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52" Type="http://schemas.openxmlformats.org/officeDocument/2006/relationships/slideLayout" Target="../slideLayouts/slideLayout189.xml"/><Relationship Id="rId60" Type="http://schemas.openxmlformats.org/officeDocument/2006/relationships/slideLayout" Target="../slideLayouts/slideLayout197.xml"/><Relationship Id="rId65" Type="http://schemas.openxmlformats.org/officeDocument/2006/relationships/slideLayout" Target="../slideLayouts/slideLayout202.xml"/><Relationship Id="rId73" Type="http://schemas.openxmlformats.org/officeDocument/2006/relationships/slideLayout" Target="../slideLayouts/slideLayout210.xml"/><Relationship Id="rId78" Type="http://schemas.openxmlformats.org/officeDocument/2006/relationships/slideLayout" Target="../slideLayouts/slideLayout215.xml"/><Relationship Id="rId81" Type="http://schemas.openxmlformats.org/officeDocument/2006/relationships/slideLayout" Target="../slideLayouts/slideLayout21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 Id="rId48" Type="http://schemas.openxmlformats.org/officeDocument/2006/relationships/slideLayout" Target="../slideLayouts/slideLayout185.xml"/><Relationship Id="rId56" Type="http://schemas.openxmlformats.org/officeDocument/2006/relationships/slideLayout" Target="../slideLayouts/slideLayout193.xml"/><Relationship Id="rId64" Type="http://schemas.openxmlformats.org/officeDocument/2006/relationships/slideLayout" Target="../slideLayouts/slideLayout201.xml"/><Relationship Id="rId69" Type="http://schemas.openxmlformats.org/officeDocument/2006/relationships/slideLayout" Target="../slideLayouts/slideLayout206.xml"/><Relationship Id="rId77" Type="http://schemas.openxmlformats.org/officeDocument/2006/relationships/slideLayout" Target="../slideLayouts/slideLayout214.xml"/><Relationship Id="rId8" Type="http://schemas.openxmlformats.org/officeDocument/2006/relationships/slideLayout" Target="../slideLayouts/slideLayout145.xml"/><Relationship Id="rId51" Type="http://schemas.openxmlformats.org/officeDocument/2006/relationships/slideLayout" Target="../slideLayouts/slideLayout188.xml"/><Relationship Id="rId72" Type="http://schemas.openxmlformats.org/officeDocument/2006/relationships/slideLayout" Target="../slideLayouts/slideLayout209.xml"/><Relationship Id="rId80" Type="http://schemas.openxmlformats.org/officeDocument/2006/relationships/slideLayout" Target="../slideLayouts/slideLayout217.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slideLayout" Target="../slideLayouts/slideLayout183.xml"/><Relationship Id="rId59" Type="http://schemas.openxmlformats.org/officeDocument/2006/relationships/slideLayout" Target="../slideLayouts/slideLayout196.xml"/><Relationship Id="rId67" Type="http://schemas.openxmlformats.org/officeDocument/2006/relationships/slideLayout" Target="../slideLayouts/slideLayout204.xml"/><Relationship Id="rId20" Type="http://schemas.openxmlformats.org/officeDocument/2006/relationships/slideLayout" Target="../slideLayouts/slideLayout157.xml"/><Relationship Id="rId41" Type="http://schemas.openxmlformats.org/officeDocument/2006/relationships/slideLayout" Target="../slideLayouts/slideLayout178.xml"/><Relationship Id="rId54" Type="http://schemas.openxmlformats.org/officeDocument/2006/relationships/slideLayout" Target="../slideLayouts/slideLayout191.xml"/><Relationship Id="rId62" Type="http://schemas.openxmlformats.org/officeDocument/2006/relationships/slideLayout" Target="../slideLayouts/slideLayout199.xml"/><Relationship Id="rId70" Type="http://schemas.openxmlformats.org/officeDocument/2006/relationships/slideLayout" Target="../slideLayouts/slideLayout207.xml"/><Relationship Id="rId75" Type="http://schemas.openxmlformats.org/officeDocument/2006/relationships/slideLayout" Target="../slideLayouts/slideLayout212.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49" Type="http://schemas.openxmlformats.org/officeDocument/2006/relationships/slideLayout" Target="../slideLayouts/slideLayout186.xml"/><Relationship Id="rId57" Type="http://schemas.openxmlformats.org/officeDocument/2006/relationships/slideLayout" Target="../slideLayouts/slideLayout1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theme" Target="../theme/theme5.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0EE733-3DD1-41C8-A147-FAAC72D85A6D}"/>
              </a:ext>
            </a:extLst>
          </p:cNvPr>
          <p:cNvSpPr>
            <a:spLocks noGrp="1"/>
          </p:cNvSpPr>
          <p:nvPr>
            <p:ph type="body" idx="1"/>
          </p:nvPr>
        </p:nvSpPr>
        <p:spPr>
          <a:xfrm>
            <a:off x="511910" y="1412876"/>
            <a:ext cx="11168183" cy="435133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3" name="Date Placeholder 6">
            <a:extLst>
              <a:ext uri="{FF2B5EF4-FFF2-40B4-BE49-F238E27FC236}">
                <a16:creationId xmlns:a16="http://schemas.microsoft.com/office/drawing/2014/main" id="{186855DC-EA45-4252-89A8-B575B1E1A1F6}"/>
              </a:ext>
            </a:extLst>
          </p:cNvPr>
          <p:cNvSpPr>
            <a:spLocks noGrp="1"/>
          </p:cNvSpPr>
          <p:nvPr>
            <p:ph type="dt" sz="half" idx="2"/>
          </p:nvPr>
        </p:nvSpPr>
        <p:spPr>
          <a:xfrm rot="16200000">
            <a:off x="11331123" y="6117946"/>
            <a:ext cx="900113" cy="202171"/>
          </a:xfrm>
          <a:prstGeom prst="rect">
            <a:avLst/>
          </a:prstGeom>
        </p:spPr>
        <p:txBody>
          <a:bodyPr lIns="0" tIns="0" rIns="0" bIns="0" anchor="b" anchorCtr="0"/>
          <a:lstStyle>
            <a:lvl1pPr>
              <a:defRPr sz="997">
                <a:solidFill>
                  <a:schemeClr val="tx1">
                    <a:lumMod val="60000"/>
                    <a:lumOff val="40000"/>
                  </a:schemeClr>
                </a:solidFill>
              </a:defRPr>
            </a:lvl1pPr>
          </a:lstStyle>
          <a:p>
            <a:endParaRPr lang="fr-FR" dirty="0"/>
          </a:p>
        </p:txBody>
      </p:sp>
      <p:sp>
        <p:nvSpPr>
          <p:cNvPr id="4" name="Footer Placeholder 7">
            <a:extLst>
              <a:ext uri="{FF2B5EF4-FFF2-40B4-BE49-F238E27FC236}">
                <a16:creationId xmlns:a16="http://schemas.microsoft.com/office/drawing/2014/main" id="{FF0797AF-AC0D-4481-BFEA-E4FE65AC38B3}"/>
              </a:ext>
            </a:extLst>
          </p:cNvPr>
          <p:cNvSpPr>
            <a:spLocks noGrp="1"/>
          </p:cNvSpPr>
          <p:nvPr>
            <p:ph type="ftr" sz="quarter" idx="3"/>
          </p:nvPr>
        </p:nvSpPr>
        <p:spPr>
          <a:xfrm rot="16200000">
            <a:off x="10611191" y="4497902"/>
            <a:ext cx="2339974" cy="202171"/>
          </a:xfrm>
          <a:prstGeom prst="rect">
            <a:avLst/>
          </a:prstGeom>
        </p:spPr>
        <p:txBody>
          <a:bodyPr lIns="0" tIns="0" rIns="0" bIns="0" anchor="b" anchorCtr="0"/>
          <a:lstStyle>
            <a:lvl1pPr>
              <a:defRPr sz="997">
                <a:solidFill>
                  <a:schemeClr val="tx1">
                    <a:lumMod val="60000"/>
                    <a:lumOff val="40000"/>
                  </a:schemeClr>
                </a:solidFill>
              </a:defRPr>
            </a:lvl1pPr>
          </a:lstStyle>
          <a:p>
            <a:r>
              <a:rPr lang="fr-FR" dirty="0" err="1"/>
              <a:t>Strictly</a:t>
            </a:r>
            <a:r>
              <a:rPr lang="fr-FR" dirty="0"/>
              <a:t> </a:t>
            </a:r>
            <a:r>
              <a:rPr lang="fr-FR" dirty="0" err="1"/>
              <a:t>confidential</a:t>
            </a:r>
            <a:endParaRPr lang="fr-FR" dirty="0"/>
          </a:p>
        </p:txBody>
      </p:sp>
      <p:sp>
        <p:nvSpPr>
          <p:cNvPr id="2" name="Espace réservé du pied de page 6">
            <a:extLst>
              <a:ext uri="{FF2B5EF4-FFF2-40B4-BE49-F238E27FC236}">
                <a16:creationId xmlns:a16="http://schemas.microsoft.com/office/drawing/2014/main" id="{5BC1A301-DF85-2824-7A13-D7C10E01EF28}"/>
              </a:ext>
            </a:extLst>
          </p:cNvPr>
          <p:cNvSpPr txBox="1">
            <a:spLocks/>
          </p:cNvSpPr>
          <p:nvPr userDrawn="1"/>
        </p:nvSpPr>
        <p:spPr>
          <a:xfrm>
            <a:off x="5083712" y="6449024"/>
            <a:ext cx="6120000" cy="155812"/>
          </a:xfrm>
          <a:prstGeom prst="rect">
            <a:avLst/>
          </a:prstGeom>
        </p:spPr>
        <p:txBody>
          <a:bodyPr/>
          <a:lstStyle>
            <a:defPPr>
              <a:defRPr lang="en-US"/>
            </a:defPPr>
            <a:lvl1pPr marL="0" algn="l" defTabSz="419938" rtl="0" eaLnBrk="1" latinLnBrk="0" hangingPunct="1">
              <a:defRPr sz="1653" kern="1200">
                <a:solidFill>
                  <a:schemeClr val="tx1"/>
                </a:solidFill>
                <a:latin typeface="+mn-lt"/>
                <a:ea typeface="+mn-ea"/>
                <a:cs typeface="+mn-cs"/>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algn="r">
              <a:defRPr/>
            </a:pPr>
            <a:r>
              <a:rPr lang="fr-FR" sz="950" cap="all" spc="95" dirty="0">
                <a:solidFill>
                  <a:srgbClr val="272529"/>
                </a:solidFill>
                <a:latin typeface="Lato"/>
              </a:rPr>
              <a:t>ODDO BHF Génération</a:t>
            </a:r>
          </a:p>
        </p:txBody>
      </p:sp>
    </p:spTree>
    <p:extLst>
      <p:ext uri="{BB962C8B-B14F-4D97-AF65-F5344CB8AC3E}">
        <p14:creationId xmlns:p14="http://schemas.microsoft.com/office/powerpoint/2010/main" val="216474456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707" r:id="rId6"/>
    <p:sldLayoutId id="2147483708" r:id="rId7"/>
    <p:sldLayoutId id="2147483709"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10" r:id="rId24"/>
  </p:sldLayoutIdLst>
  <p:hf hdr="0" ftr="0" dt="0"/>
  <p:txStyles>
    <p:titleStyle>
      <a:lvl1pPr algn="l" defTabSz="1101968" rtl="0" eaLnBrk="1" latinLnBrk="0" hangingPunct="1">
        <a:lnSpc>
          <a:spcPct val="90000"/>
        </a:lnSpc>
        <a:spcBef>
          <a:spcPct val="0"/>
        </a:spcBef>
        <a:buNone/>
        <a:defRPr sz="5302" kern="1200">
          <a:solidFill>
            <a:schemeClr val="tx1"/>
          </a:solidFill>
          <a:latin typeface="+mj-lt"/>
          <a:ea typeface="+mj-ea"/>
          <a:cs typeface="+mj-cs"/>
        </a:defRPr>
      </a:lvl1pPr>
    </p:titleStyle>
    <p:bodyStyle>
      <a:lvl1pPr marL="275492" indent="-275492" algn="l" defTabSz="1101968" rtl="0" eaLnBrk="1" latinLnBrk="0" hangingPunct="1">
        <a:lnSpc>
          <a:spcPct val="110000"/>
        </a:lnSpc>
        <a:spcBef>
          <a:spcPts val="1205"/>
        </a:spcBef>
        <a:buClr>
          <a:schemeClr val="accent1"/>
        </a:buClr>
        <a:buSzPct val="140000"/>
        <a:buFont typeface="Arial" panose="020B0604020202020204" pitchFamily="34" charset="0"/>
        <a:buChar char="•"/>
        <a:defRPr sz="1084" kern="1200">
          <a:solidFill>
            <a:schemeClr val="tx1"/>
          </a:solidFill>
          <a:latin typeface="+mn-lt"/>
          <a:ea typeface="+mn-ea"/>
          <a:cs typeface="+mn-cs"/>
        </a:defRPr>
      </a:lvl1pPr>
      <a:lvl2pPr marL="826476" indent="-275492" algn="l" defTabSz="1101968" rtl="0" eaLnBrk="1" latinLnBrk="0" hangingPunct="1">
        <a:lnSpc>
          <a:spcPct val="110000"/>
        </a:lnSpc>
        <a:spcBef>
          <a:spcPts val="603"/>
        </a:spcBef>
        <a:buClr>
          <a:schemeClr val="accent1"/>
        </a:buClr>
        <a:buSzPct val="120000"/>
        <a:buFont typeface="Courier New" panose="02070309020205020404" pitchFamily="49" charset="0"/>
        <a:buChar char="o"/>
        <a:defRPr sz="964" kern="1200">
          <a:solidFill>
            <a:schemeClr val="tx1"/>
          </a:solidFill>
          <a:latin typeface="+mn-lt"/>
          <a:ea typeface="+mn-ea"/>
          <a:cs typeface="+mn-cs"/>
        </a:defRPr>
      </a:lvl2pPr>
      <a:lvl3pPr marL="1377460" indent="-275492" algn="l" defTabSz="1101968" rtl="0" eaLnBrk="1" latinLnBrk="0" hangingPunct="1">
        <a:lnSpc>
          <a:spcPct val="110000"/>
        </a:lnSpc>
        <a:spcBef>
          <a:spcPts val="603"/>
        </a:spcBef>
        <a:buClr>
          <a:schemeClr val="accent1"/>
        </a:buClr>
        <a:buFont typeface="Wingdings" panose="05000000000000000000" pitchFamily="2" charset="2"/>
        <a:buChar char="§"/>
        <a:defRPr sz="964" kern="1200">
          <a:solidFill>
            <a:schemeClr val="tx1"/>
          </a:solidFill>
          <a:latin typeface="+mn-lt"/>
          <a:ea typeface="+mn-ea"/>
          <a:cs typeface="+mn-cs"/>
        </a:defRPr>
      </a:lvl3pPr>
      <a:lvl4pPr marL="1928443" indent="-275492" algn="l" defTabSz="1101968" rtl="0" eaLnBrk="1" latinLnBrk="0" hangingPunct="1">
        <a:lnSpc>
          <a:spcPct val="110000"/>
        </a:lnSpc>
        <a:spcBef>
          <a:spcPts val="603"/>
        </a:spcBef>
        <a:buClr>
          <a:schemeClr val="accent1"/>
        </a:buClr>
        <a:buFont typeface="Arial" panose="020B0604020202020204" pitchFamily="34" charset="0"/>
        <a:buChar char="•"/>
        <a:defRPr sz="844" kern="1200">
          <a:solidFill>
            <a:schemeClr val="tx1"/>
          </a:solidFill>
          <a:latin typeface="+mn-lt"/>
          <a:ea typeface="+mn-ea"/>
          <a:cs typeface="+mn-cs"/>
        </a:defRPr>
      </a:lvl4pPr>
      <a:lvl5pPr marL="2479428" indent="-275492" algn="l" defTabSz="1101968" rtl="0" eaLnBrk="1" latinLnBrk="0" hangingPunct="1">
        <a:lnSpc>
          <a:spcPct val="110000"/>
        </a:lnSpc>
        <a:spcBef>
          <a:spcPts val="603"/>
        </a:spcBef>
        <a:buClr>
          <a:schemeClr val="accent1"/>
        </a:buClr>
        <a:buFont typeface="Arial" panose="020B0604020202020204" pitchFamily="34" charset="0"/>
        <a:buChar char="•"/>
        <a:defRPr sz="844" kern="1200">
          <a:solidFill>
            <a:schemeClr val="tx1"/>
          </a:solidFill>
          <a:latin typeface="+mn-lt"/>
          <a:ea typeface="+mn-ea"/>
          <a:cs typeface="+mn-cs"/>
        </a:defRPr>
      </a:lvl5pPr>
      <a:lvl6pPr marL="3030412" indent="-275492" algn="l" defTabSz="1101968"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6pPr>
      <a:lvl7pPr marL="3581395" indent="-275492" algn="l" defTabSz="1101968"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7pPr>
      <a:lvl8pPr marL="4132380" indent="-275492" algn="l" defTabSz="1101968"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8pPr>
      <a:lvl9pPr marL="4683364" indent="-275492" algn="l" defTabSz="1101968"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9pPr>
    </p:bodyStyle>
    <p:otherStyle>
      <a:defPPr>
        <a:defRPr lang="en-US"/>
      </a:defPPr>
      <a:lvl1pPr marL="0" algn="l" defTabSz="1101968" rtl="0" eaLnBrk="1" latinLnBrk="0" hangingPunct="1">
        <a:defRPr sz="2170" kern="1200">
          <a:solidFill>
            <a:schemeClr val="tx1"/>
          </a:solidFill>
          <a:latin typeface="+mn-lt"/>
          <a:ea typeface="+mn-ea"/>
          <a:cs typeface="+mn-cs"/>
        </a:defRPr>
      </a:lvl1pPr>
      <a:lvl2pPr marL="550984" algn="l" defTabSz="1101968" rtl="0" eaLnBrk="1" latinLnBrk="0" hangingPunct="1">
        <a:defRPr sz="2170" kern="1200">
          <a:solidFill>
            <a:schemeClr val="tx1"/>
          </a:solidFill>
          <a:latin typeface="+mn-lt"/>
          <a:ea typeface="+mn-ea"/>
          <a:cs typeface="+mn-cs"/>
        </a:defRPr>
      </a:lvl2pPr>
      <a:lvl3pPr marL="1101968" algn="l" defTabSz="1101968" rtl="0" eaLnBrk="1" latinLnBrk="0" hangingPunct="1">
        <a:defRPr sz="2170" kern="1200">
          <a:solidFill>
            <a:schemeClr val="tx1"/>
          </a:solidFill>
          <a:latin typeface="+mn-lt"/>
          <a:ea typeface="+mn-ea"/>
          <a:cs typeface="+mn-cs"/>
        </a:defRPr>
      </a:lvl3pPr>
      <a:lvl4pPr marL="1652952" algn="l" defTabSz="1101968" rtl="0" eaLnBrk="1" latinLnBrk="0" hangingPunct="1">
        <a:defRPr sz="2170" kern="1200">
          <a:solidFill>
            <a:schemeClr val="tx1"/>
          </a:solidFill>
          <a:latin typeface="+mn-lt"/>
          <a:ea typeface="+mn-ea"/>
          <a:cs typeface="+mn-cs"/>
        </a:defRPr>
      </a:lvl4pPr>
      <a:lvl5pPr marL="2203936" algn="l" defTabSz="1101968" rtl="0" eaLnBrk="1" latinLnBrk="0" hangingPunct="1">
        <a:defRPr sz="2170" kern="1200">
          <a:solidFill>
            <a:schemeClr val="tx1"/>
          </a:solidFill>
          <a:latin typeface="+mn-lt"/>
          <a:ea typeface="+mn-ea"/>
          <a:cs typeface="+mn-cs"/>
        </a:defRPr>
      </a:lvl5pPr>
      <a:lvl6pPr marL="2754919" algn="l" defTabSz="1101968" rtl="0" eaLnBrk="1" latinLnBrk="0" hangingPunct="1">
        <a:defRPr sz="2170" kern="1200">
          <a:solidFill>
            <a:schemeClr val="tx1"/>
          </a:solidFill>
          <a:latin typeface="+mn-lt"/>
          <a:ea typeface="+mn-ea"/>
          <a:cs typeface="+mn-cs"/>
        </a:defRPr>
      </a:lvl6pPr>
      <a:lvl7pPr marL="3305904" algn="l" defTabSz="1101968" rtl="0" eaLnBrk="1" latinLnBrk="0" hangingPunct="1">
        <a:defRPr sz="2170" kern="1200">
          <a:solidFill>
            <a:schemeClr val="tx1"/>
          </a:solidFill>
          <a:latin typeface="+mn-lt"/>
          <a:ea typeface="+mn-ea"/>
          <a:cs typeface="+mn-cs"/>
        </a:defRPr>
      </a:lvl7pPr>
      <a:lvl8pPr marL="3856888" algn="l" defTabSz="1101968" rtl="0" eaLnBrk="1" latinLnBrk="0" hangingPunct="1">
        <a:defRPr sz="2170" kern="1200">
          <a:solidFill>
            <a:schemeClr val="tx1"/>
          </a:solidFill>
          <a:latin typeface="+mn-lt"/>
          <a:ea typeface="+mn-ea"/>
          <a:cs typeface="+mn-cs"/>
        </a:defRPr>
      </a:lvl8pPr>
      <a:lvl9pPr marL="4407871" algn="l" defTabSz="1101968" rtl="0" eaLnBrk="1" latinLnBrk="0" hangingPunct="1">
        <a:defRPr sz="217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58" userDrawn="1">
          <p15:clr>
            <a:srgbClr val="F26B43"/>
          </p15:clr>
        </p15:guide>
        <p15:guide id="2" pos="322" userDrawn="1">
          <p15:clr>
            <a:srgbClr val="F26B43"/>
          </p15:clr>
        </p15:guide>
        <p15:guide id="3" orient="horz" pos="129" userDrawn="1">
          <p15:clr>
            <a:srgbClr val="F26B43"/>
          </p15:clr>
        </p15:guide>
        <p15:guide id="4" orient="horz" pos="4201" userDrawn="1">
          <p15:clr>
            <a:srgbClr val="F26B43"/>
          </p15:clr>
        </p15:guide>
        <p15:guide id="5" orient="horz" pos="890" userDrawn="1">
          <p15:clr>
            <a:srgbClr val="F26B43"/>
          </p15:clr>
        </p15:guide>
        <p15:guide id="6" orient="horz" pos="731" userDrawn="1">
          <p15:clr>
            <a:srgbClr val="F26B43"/>
          </p15:clr>
        </p15:guide>
        <p15:guide id="7" pos="6911" userDrawn="1">
          <p15:clr>
            <a:srgbClr val="F26B43"/>
          </p15:clr>
        </p15:guide>
        <p15:guide id="8" orient="horz" pos="3634" userDrawn="1">
          <p15:clr>
            <a:srgbClr val="F26B43"/>
          </p15:clr>
        </p15:guide>
        <p15:guide id="9" orient="horz" pos="2160" userDrawn="1">
          <p15:clr>
            <a:srgbClr val="F26B43"/>
          </p15:clr>
        </p15:guide>
        <p15:guide id="10" pos="3840" userDrawn="1">
          <p15:clr>
            <a:srgbClr val="F26B43"/>
          </p15:clr>
        </p15:guide>
        <p15:guide id="11" pos="2081" userDrawn="1">
          <p15:clr>
            <a:srgbClr val="F26B43"/>
          </p15:clr>
        </p15:guide>
        <p15:guide id="12" pos="5599" userDrawn="1">
          <p15:clr>
            <a:srgbClr val="F26B43"/>
          </p15:clr>
        </p15:guide>
        <p15:guide id="13" pos="4985" userDrawn="1">
          <p15:clr>
            <a:srgbClr val="F26B43"/>
          </p15:clr>
        </p15:guide>
        <p15:guide id="14" pos="2667" userDrawn="1">
          <p15:clr>
            <a:srgbClr val="F26B43"/>
          </p15:clr>
        </p15:guide>
        <p15:guide id="15" pos="3756" userDrawn="1">
          <p15:clr>
            <a:srgbClr val="F26B43"/>
          </p15:clr>
        </p15:guide>
        <p15:guide id="16" pos="3924" userDrawn="1">
          <p15:clr>
            <a:srgbClr val="F26B43"/>
          </p15:clr>
        </p15:guide>
        <p15:guide id="17"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9"/>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fr-FR" smtClean="0"/>
              <a:pPr/>
              <a:t>‹N°›</a:t>
            </a:fld>
            <a:endParaRPr lang="fr-FR"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8" y="308526"/>
            <a:ext cx="10515600" cy="166199"/>
          </a:xfrm>
          <a:prstGeom prst="rect">
            <a:avLst/>
          </a:prstGeom>
        </p:spPr>
        <p:txBody>
          <a:bodyPr vert="horz" wrap="square" lIns="0" tIns="12065" rIns="0" bIns="0" rtlCol="0">
            <a:spAutoFit/>
          </a:bodyPr>
          <a:lstStyle/>
          <a:p>
            <a:pPr marL="12701" lvl="0">
              <a:lnSpc>
                <a:spcPct val="100000"/>
              </a:lnSpc>
              <a:spcBef>
                <a:spcPts val="95"/>
              </a:spcBef>
            </a:pPr>
            <a:r>
              <a:rPr lang="fr-FR"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object 7">
            <a:extLst>
              <a:ext uri="{FF2B5EF4-FFF2-40B4-BE49-F238E27FC236}">
                <a16:creationId xmlns:a16="http://schemas.microsoft.com/office/drawing/2014/main" id="{A0C9924A-F6D2-8E49-BBD3-BCFBE840A15F}"/>
              </a:ext>
            </a:extLst>
          </p:cNvPr>
          <p:cNvSpPr>
            <a:spLocks noChangeAspect="1"/>
          </p:cNvSpPr>
          <p:nvPr/>
        </p:nvSpPr>
        <p:spPr>
          <a:xfrm>
            <a:off x="11408108"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653"/>
          </a:p>
        </p:txBody>
      </p:sp>
      <p:cxnSp>
        <p:nvCxnSpPr>
          <p:cNvPr id="10" name="Connecteur droit 9">
            <a:extLst>
              <a:ext uri="{FF2B5EF4-FFF2-40B4-BE49-F238E27FC236}">
                <a16:creationId xmlns:a16="http://schemas.microsoft.com/office/drawing/2014/main" id="{0DC9A6CD-48F3-C34E-82F8-CE2D14A3D243}"/>
              </a:ext>
            </a:extLst>
          </p:cNvPr>
          <p:cNvCxnSpPr/>
          <p:nvPr/>
        </p:nvCxnSpPr>
        <p:spPr>
          <a:xfrm>
            <a:off x="11289308" y="6542190"/>
            <a:ext cx="1188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Espace réservé du pied de page 6">
            <a:extLst>
              <a:ext uri="{FF2B5EF4-FFF2-40B4-BE49-F238E27FC236}">
                <a16:creationId xmlns:a16="http://schemas.microsoft.com/office/drawing/2014/main" id="{0DEBF9E7-17AD-886D-F0E6-2D4B2F4AD8F3}"/>
              </a:ext>
            </a:extLst>
          </p:cNvPr>
          <p:cNvSpPr>
            <a:spLocks noGrp="1"/>
          </p:cNvSpPr>
          <p:nvPr>
            <p:ph type="ftr" sz="quarter" idx="3"/>
          </p:nvPr>
        </p:nvSpPr>
        <p:spPr>
          <a:xfrm>
            <a:off x="5083712" y="6449024"/>
            <a:ext cx="6120000" cy="155812"/>
          </a:xfrm>
          <a:prstGeom prst="rect">
            <a:avLst/>
          </a:prstGeom>
        </p:spPr>
        <p:txBody>
          <a:bodyPr/>
          <a:lstStyle>
            <a:lvl1pPr>
              <a:defRPr sz="950"/>
            </a:lvl1pPr>
          </a:lstStyle>
          <a:p>
            <a:pPr algn="r">
              <a:defRPr/>
            </a:pPr>
            <a:r>
              <a:rPr lang="fr-FR" cap="all" spc="95" dirty="0">
                <a:solidFill>
                  <a:srgbClr val="272529"/>
                </a:solidFill>
              </a:rPr>
              <a:t>ODDO BHF Génération</a:t>
            </a:r>
          </a:p>
        </p:txBody>
      </p:sp>
    </p:spTree>
    <p:extLst>
      <p:ext uri="{BB962C8B-B14F-4D97-AF65-F5344CB8AC3E}">
        <p14:creationId xmlns:p14="http://schemas.microsoft.com/office/powerpoint/2010/main" val="270102320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 id="2147483777" r:id="rId65"/>
    <p:sldLayoutId id="2147483778" r:id="rId66"/>
    <p:sldLayoutId id="2147483779" r:id="rId67"/>
    <p:sldLayoutId id="2147483780" r:id="rId68"/>
    <p:sldLayoutId id="2147483781" r:id="rId69"/>
    <p:sldLayoutId id="2147483782" r:id="rId70"/>
    <p:sldLayoutId id="2147483783" r:id="rId71"/>
    <p:sldLayoutId id="2147483784" r:id="rId72"/>
    <p:sldLayoutId id="2147483785" r:id="rId73"/>
    <p:sldLayoutId id="2147483786" r:id="rId74"/>
    <p:sldLayoutId id="2147483787" r:id="rId75"/>
    <p:sldLayoutId id="2147483788" r:id="rId76"/>
    <p:sldLayoutId id="2147483789" r:id="rId77"/>
    <p:sldLayoutId id="2147483790" r:id="rId78"/>
    <p:sldLayoutId id="2147483791" r:id="rId79"/>
    <p:sldLayoutId id="2147483792" r:id="rId80"/>
    <p:sldLayoutId id="2147483793" r:id="rId81"/>
    <p:sldLayoutId id="2147483794" r:id="rId82"/>
    <p:sldLayoutId id="2147483795" r:id="rId83"/>
    <p:sldLayoutId id="2147483943" r:id="rId84"/>
    <p:sldLayoutId id="2147483945" r:id="rId85"/>
  </p:sldLayoutIdLst>
  <p:hf hdr="0" ftr="0" dt="0"/>
  <p:txStyles>
    <p:titleStyle>
      <a:lvl1pPr algn="l" defTabSz="914423" rtl="0" eaLnBrk="1" latinLnBrk="0" hangingPunct="1">
        <a:lnSpc>
          <a:spcPct val="90000"/>
        </a:lnSpc>
        <a:spcBef>
          <a:spcPct val="0"/>
        </a:spcBef>
        <a:buNone/>
        <a:defRPr lang="fr-FR" sz="1001"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fr-FR"/>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4" pos="455" userDrawn="1">
          <p15:clr>
            <a:srgbClr val="F26B43"/>
          </p15:clr>
        </p15:guide>
        <p15:guide id="5" pos="8969" userDrawn="1">
          <p15:clr>
            <a:srgbClr val="F26B43"/>
          </p15:clr>
        </p15:guide>
        <p15:guide id="6" pos="5817" userDrawn="1">
          <p15:clr>
            <a:srgbClr val="F26B43"/>
          </p15:clr>
        </p15:guide>
        <p15:guide id="7" orient="horz" pos="4133" userDrawn="1">
          <p15:clr>
            <a:srgbClr val="F26B43"/>
          </p15:clr>
        </p15:guide>
        <p15:guide id="8" pos="560" userDrawn="1">
          <p15:clr>
            <a:srgbClr val="F26B43"/>
          </p15:clr>
        </p15:guide>
        <p15:guide id="9" pos="11039" userDrawn="1">
          <p15:clr>
            <a:srgbClr val="F26B43"/>
          </p15:clr>
        </p15:guide>
        <p15:guide id="10" pos="9056" userDrawn="1">
          <p15:clr>
            <a:srgbClr val="F26B43"/>
          </p15:clr>
        </p15:guide>
        <p15:guide id="11" pos="396" userDrawn="1">
          <p15:clr>
            <a:srgbClr val="F26B43"/>
          </p15:clr>
        </p15:guide>
        <p15:guide id="16" pos="8506" userDrawn="1">
          <p15:clr>
            <a:srgbClr val="F26B43"/>
          </p15:clr>
        </p15:guide>
        <p15:guide id="19" pos="4726" userDrawn="1">
          <p15:clr>
            <a:srgbClr val="F26B43"/>
          </p15:clr>
        </p15:guide>
        <p15:guide id="20" pos="2561" userDrawn="1">
          <p15:clr>
            <a:srgbClr val="F26B43"/>
          </p15:clr>
        </p15:guide>
        <p15:guide id="21" pos="6891" userDrawn="1">
          <p15:clr>
            <a:srgbClr val="F26B43"/>
          </p15:clr>
        </p15:guide>
        <p15:guide id="22" pos="6135" userDrawn="1">
          <p15:clr>
            <a:srgbClr val="F26B43"/>
          </p15:clr>
        </p15:guide>
        <p15:guide id="23" pos="3282" userDrawn="1">
          <p15:clr>
            <a:srgbClr val="F26B43"/>
          </p15:clr>
        </p15:guide>
        <p15:guide id="24" pos="4623" userDrawn="1">
          <p15:clr>
            <a:srgbClr val="F26B43"/>
          </p15:clr>
        </p15:guide>
        <p15:guide id="25" pos="4830" userDrawn="1">
          <p15:clr>
            <a:srgbClr val="F26B43"/>
          </p15:clr>
        </p15:guide>
        <p15:guide id="27" pos="7358" userDrawn="1">
          <p15:clr>
            <a:srgbClr val="F26B43"/>
          </p15:clr>
        </p15:guide>
        <p15:guide id="28" pos="322" userDrawn="1">
          <p15:clr>
            <a:srgbClr val="F26B43"/>
          </p15:clr>
        </p15:guide>
        <p15:guide id="29" orient="horz" pos="129" userDrawn="1">
          <p15:clr>
            <a:srgbClr val="F26B43"/>
          </p15:clr>
        </p15:guide>
        <p15:guide id="30" orient="horz" pos="4201" userDrawn="1">
          <p15:clr>
            <a:srgbClr val="F26B43"/>
          </p15:clr>
        </p15:guide>
        <p15:guide id="31" orient="horz" pos="890" userDrawn="1">
          <p15:clr>
            <a:srgbClr val="F26B43"/>
          </p15:clr>
        </p15:guide>
        <p15:guide id="32" orient="horz" pos="731" userDrawn="1">
          <p15:clr>
            <a:srgbClr val="F26B43"/>
          </p15:clr>
        </p15:guide>
        <p15:guide id="33" pos="6911" userDrawn="1">
          <p15:clr>
            <a:srgbClr val="F26B43"/>
          </p15:clr>
        </p15:guide>
        <p15:guide id="34" orient="horz" pos="3634" userDrawn="1">
          <p15:clr>
            <a:srgbClr val="F26B43"/>
          </p15:clr>
        </p15:guide>
        <p15:guide id="35" orient="horz" pos="2160" userDrawn="1">
          <p15:clr>
            <a:srgbClr val="F26B43"/>
          </p15:clr>
        </p15:guide>
        <p15:guide id="36" pos="3840" userDrawn="1">
          <p15:clr>
            <a:srgbClr val="F26B43"/>
          </p15:clr>
        </p15:guide>
        <p15:guide id="37" pos="2081" userDrawn="1">
          <p15:clr>
            <a:srgbClr val="F26B43"/>
          </p15:clr>
        </p15:guide>
        <p15:guide id="38" pos="5599" userDrawn="1">
          <p15:clr>
            <a:srgbClr val="F26B43"/>
          </p15:clr>
        </p15:guide>
        <p15:guide id="39" pos="4985" userDrawn="1">
          <p15:clr>
            <a:srgbClr val="F26B43"/>
          </p15:clr>
        </p15:guide>
        <p15:guide id="40" pos="2667" userDrawn="1">
          <p15:clr>
            <a:srgbClr val="F26B43"/>
          </p15:clr>
        </p15:guide>
        <p15:guide id="41" pos="3756" userDrawn="1">
          <p15:clr>
            <a:srgbClr val="F26B43"/>
          </p15:clr>
        </p15:guide>
        <p15:guide id="42" pos="3924" userDrawn="1">
          <p15:clr>
            <a:srgbClr val="F26B43"/>
          </p15:clr>
        </p15:guide>
        <p15:guide id="43" orient="horz" pos="5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0EE733-3DD1-41C8-A147-FAAC72D85A6D}"/>
              </a:ext>
            </a:extLst>
          </p:cNvPr>
          <p:cNvSpPr>
            <a:spLocks noGrp="1"/>
          </p:cNvSpPr>
          <p:nvPr>
            <p:ph type="body" idx="1"/>
          </p:nvPr>
        </p:nvSpPr>
        <p:spPr>
          <a:xfrm>
            <a:off x="511913" y="1412876"/>
            <a:ext cx="11168183" cy="4351338"/>
          </a:xfrm>
          <a:prstGeom prst="rect">
            <a:avLst/>
          </a:prstGeom>
        </p:spPr>
        <p:txBody>
          <a:bodyPr vert="horz" lIns="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 name="Date Placeholder 6">
            <a:extLst>
              <a:ext uri="{FF2B5EF4-FFF2-40B4-BE49-F238E27FC236}">
                <a16:creationId xmlns:a16="http://schemas.microsoft.com/office/drawing/2014/main" id="{186855DC-EA45-4252-89A8-B575B1E1A1F6}"/>
              </a:ext>
            </a:extLst>
          </p:cNvPr>
          <p:cNvSpPr>
            <a:spLocks noGrp="1"/>
          </p:cNvSpPr>
          <p:nvPr>
            <p:ph type="dt" sz="half" idx="2"/>
          </p:nvPr>
        </p:nvSpPr>
        <p:spPr>
          <a:xfrm rot="16200000">
            <a:off x="11331126" y="6117949"/>
            <a:ext cx="900113" cy="202171"/>
          </a:xfrm>
          <a:prstGeom prst="rect">
            <a:avLst/>
          </a:prstGeom>
        </p:spPr>
        <p:txBody>
          <a:bodyPr lIns="0" tIns="0" rIns="0" bIns="0" anchor="b" anchorCtr="0"/>
          <a:lstStyle>
            <a:lvl1pPr>
              <a:defRPr sz="997">
                <a:solidFill>
                  <a:schemeClr val="tx1">
                    <a:lumMod val="60000"/>
                    <a:lumOff val="40000"/>
                  </a:schemeClr>
                </a:solidFill>
              </a:defRPr>
            </a:lvl1pPr>
          </a:lstStyle>
          <a:p>
            <a:endParaRPr lang="fr-FR" dirty="0"/>
          </a:p>
        </p:txBody>
      </p:sp>
      <p:sp>
        <p:nvSpPr>
          <p:cNvPr id="4" name="Footer Placeholder 7">
            <a:extLst>
              <a:ext uri="{FF2B5EF4-FFF2-40B4-BE49-F238E27FC236}">
                <a16:creationId xmlns:a16="http://schemas.microsoft.com/office/drawing/2014/main" id="{FF0797AF-AC0D-4481-BFEA-E4FE65AC38B3}"/>
              </a:ext>
            </a:extLst>
          </p:cNvPr>
          <p:cNvSpPr>
            <a:spLocks noGrp="1"/>
          </p:cNvSpPr>
          <p:nvPr>
            <p:ph type="ftr" sz="quarter" idx="3"/>
          </p:nvPr>
        </p:nvSpPr>
        <p:spPr>
          <a:xfrm rot="16200000">
            <a:off x="10611191" y="4497905"/>
            <a:ext cx="2339974" cy="202171"/>
          </a:xfrm>
          <a:prstGeom prst="rect">
            <a:avLst/>
          </a:prstGeom>
        </p:spPr>
        <p:txBody>
          <a:bodyPr lIns="0" tIns="0" rIns="0" bIns="0" anchor="b" anchorCtr="0"/>
          <a:lstStyle>
            <a:lvl1pPr>
              <a:defRPr sz="997">
                <a:solidFill>
                  <a:schemeClr val="tx1">
                    <a:lumMod val="60000"/>
                    <a:lumOff val="40000"/>
                  </a:schemeClr>
                </a:solidFill>
              </a:defRPr>
            </a:lvl1pPr>
          </a:lstStyle>
          <a:p>
            <a:r>
              <a:rPr lang="fr-FR" dirty="0" err="1"/>
              <a:t>Strictly</a:t>
            </a:r>
            <a:r>
              <a:rPr lang="fr-FR" dirty="0"/>
              <a:t> </a:t>
            </a:r>
            <a:r>
              <a:rPr lang="fr-FR" dirty="0" err="1"/>
              <a:t>confidential</a:t>
            </a:r>
            <a:endParaRPr lang="fr-FR" dirty="0"/>
          </a:p>
        </p:txBody>
      </p:sp>
      <p:sp>
        <p:nvSpPr>
          <p:cNvPr id="2" name="Espace réservé du pied de page 6">
            <a:extLst>
              <a:ext uri="{FF2B5EF4-FFF2-40B4-BE49-F238E27FC236}">
                <a16:creationId xmlns:a16="http://schemas.microsoft.com/office/drawing/2014/main" id="{12ED042D-F7F3-C09D-478A-44119829D55E}"/>
              </a:ext>
            </a:extLst>
          </p:cNvPr>
          <p:cNvSpPr txBox="1">
            <a:spLocks/>
          </p:cNvSpPr>
          <p:nvPr userDrawn="1"/>
        </p:nvSpPr>
        <p:spPr>
          <a:xfrm>
            <a:off x="5083712" y="6449024"/>
            <a:ext cx="6120000" cy="155812"/>
          </a:xfrm>
          <a:prstGeom prst="rect">
            <a:avLst/>
          </a:prstGeom>
        </p:spPr>
        <p:txBody>
          <a:bodyPr/>
          <a:lstStyle>
            <a:defPPr>
              <a:defRPr lang="en-US"/>
            </a:defPPr>
            <a:lvl1pPr marL="0" algn="l" defTabSz="419938" rtl="0" eaLnBrk="1" latinLnBrk="0" hangingPunct="1">
              <a:defRPr sz="1653" kern="1200">
                <a:solidFill>
                  <a:schemeClr val="tx1"/>
                </a:solidFill>
                <a:latin typeface="+mn-lt"/>
                <a:ea typeface="+mn-ea"/>
                <a:cs typeface="+mn-cs"/>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algn="r">
              <a:defRPr/>
            </a:pPr>
            <a:r>
              <a:rPr lang="fr-FR" sz="950" cap="all" spc="95" dirty="0">
                <a:solidFill>
                  <a:srgbClr val="272529"/>
                </a:solidFill>
                <a:latin typeface="Lato"/>
              </a:rPr>
              <a:t>ODDO BHF Génération</a:t>
            </a:r>
          </a:p>
        </p:txBody>
      </p:sp>
    </p:spTree>
    <p:extLst>
      <p:ext uri="{BB962C8B-B14F-4D97-AF65-F5344CB8AC3E}">
        <p14:creationId xmlns:p14="http://schemas.microsoft.com/office/powerpoint/2010/main" val="290490303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hf hdr="0" ftr="0" dt="0"/>
  <p:txStyles>
    <p:titleStyle>
      <a:lvl1pPr algn="l" defTabSz="1102024" rtl="0" eaLnBrk="1" latinLnBrk="0" hangingPunct="1">
        <a:lnSpc>
          <a:spcPct val="90000"/>
        </a:lnSpc>
        <a:spcBef>
          <a:spcPct val="0"/>
        </a:spcBef>
        <a:buNone/>
        <a:defRPr sz="5302" kern="1200">
          <a:solidFill>
            <a:schemeClr val="tx1"/>
          </a:solidFill>
          <a:latin typeface="+mj-lt"/>
          <a:ea typeface="+mj-ea"/>
          <a:cs typeface="+mj-cs"/>
        </a:defRPr>
      </a:lvl1pPr>
    </p:titleStyle>
    <p:bodyStyle>
      <a:lvl1pPr marL="275506" indent="-275506" algn="l" defTabSz="1102024" rtl="0" eaLnBrk="1" latinLnBrk="0" hangingPunct="1">
        <a:lnSpc>
          <a:spcPct val="110000"/>
        </a:lnSpc>
        <a:spcBef>
          <a:spcPts val="1205"/>
        </a:spcBef>
        <a:buClr>
          <a:schemeClr val="accent1"/>
        </a:buClr>
        <a:buSzPct val="140000"/>
        <a:buFont typeface="Arial" panose="020B0604020202020204" pitchFamily="34" charset="0"/>
        <a:buChar char="•"/>
        <a:defRPr sz="1084" kern="1200">
          <a:solidFill>
            <a:schemeClr val="tx1"/>
          </a:solidFill>
          <a:latin typeface="+mn-lt"/>
          <a:ea typeface="+mn-ea"/>
          <a:cs typeface="+mn-cs"/>
        </a:defRPr>
      </a:lvl1pPr>
      <a:lvl2pPr marL="826518" indent="-275506" algn="l" defTabSz="1102024" rtl="0" eaLnBrk="1" latinLnBrk="0" hangingPunct="1">
        <a:lnSpc>
          <a:spcPct val="110000"/>
        </a:lnSpc>
        <a:spcBef>
          <a:spcPts val="603"/>
        </a:spcBef>
        <a:buClr>
          <a:schemeClr val="accent1"/>
        </a:buClr>
        <a:buSzPct val="120000"/>
        <a:buFont typeface="Courier New" panose="02070309020205020404" pitchFamily="49" charset="0"/>
        <a:buChar char="o"/>
        <a:defRPr sz="964" kern="1200">
          <a:solidFill>
            <a:schemeClr val="tx1"/>
          </a:solidFill>
          <a:latin typeface="+mn-lt"/>
          <a:ea typeface="+mn-ea"/>
          <a:cs typeface="+mn-cs"/>
        </a:defRPr>
      </a:lvl2pPr>
      <a:lvl3pPr marL="1377529" indent="-275506" algn="l" defTabSz="1102024" rtl="0" eaLnBrk="1" latinLnBrk="0" hangingPunct="1">
        <a:lnSpc>
          <a:spcPct val="110000"/>
        </a:lnSpc>
        <a:spcBef>
          <a:spcPts val="603"/>
        </a:spcBef>
        <a:buClr>
          <a:schemeClr val="accent1"/>
        </a:buClr>
        <a:buFont typeface="Wingdings" panose="05000000000000000000" pitchFamily="2" charset="2"/>
        <a:buChar char="§"/>
        <a:defRPr sz="964" kern="1200">
          <a:solidFill>
            <a:schemeClr val="tx1"/>
          </a:solidFill>
          <a:latin typeface="+mn-lt"/>
          <a:ea typeface="+mn-ea"/>
          <a:cs typeface="+mn-cs"/>
        </a:defRPr>
      </a:lvl3pPr>
      <a:lvl4pPr marL="1928539" indent="-275506" algn="l" defTabSz="1102024" rtl="0" eaLnBrk="1" latinLnBrk="0" hangingPunct="1">
        <a:lnSpc>
          <a:spcPct val="110000"/>
        </a:lnSpc>
        <a:spcBef>
          <a:spcPts val="603"/>
        </a:spcBef>
        <a:buClr>
          <a:schemeClr val="accent1"/>
        </a:buClr>
        <a:buFont typeface="Arial" panose="020B0604020202020204" pitchFamily="34" charset="0"/>
        <a:buChar char="•"/>
        <a:defRPr sz="844" kern="1200">
          <a:solidFill>
            <a:schemeClr val="tx1"/>
          </a:solidFill>
          <a:latin typeface="+mn-lt"/>
          <a:ea typeface="+mn-ea"/>
          <a:cs typeface="+mn-cs"/>
        </a:defRPr>
      </a:lvl4pPr>
      <a:lvl5pPr marL="2479552" indent="-275506" algn="l" defTabSz="1102024" rtl="0" eaLnBrk="1" latinLnBrk="0" hangingPunct="1">
        <a:lnSpc>
          <a:spcPct val="110000"/>
        </a:lnSpc>
        <a:spcBef>
          <a:spcPts val="603"/>
        </a:spcBef>
        <a:buClr>
          <a:schemeClr val="accent1"/>
        </a:buClr>
        <a:buFont typeface="Arial" panose="020B0604020202020204" pitchFamily="34" charset="0"/>
        <a:buChar char="•"/>
        <a:defRPr sz="844" kern="1200">
          <a:solidFill>
            <a:schemeClr val="tx1"/>
          </a:solidFill>
          <a:latin typeface="+mn-lt"/>
          <a:ea typeface="+mn-ea"/>
          <a:cs typeface="+mn-cs"/>
        </a:defRPr>
      </a:lvl5pPr>
      <a:lvl6pPr marL="3030564" indent="-275506" algn="l" defTabSz="1102024"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6pPr>
      <a:lvl7pPr marL="3581574" indent="-275506" algn="l" defTabSz="1102024"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7pPr>
      <a:lvl8pPr marL="4132587" indent="-275506" algn="l" defTabSz="1102024"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8pPr>
      <a:lvl9pPr marL="4683598" indent="-275506" algn="l" defTabSz="1102024" rtl="0" eaLnBrk="1" latinLnBrk="0" hangingPunct="1">
        <a:lnSpc>
          <a:spcPct val="90000"/>
        </a:lnSpc>
        <a:spcBef>
          <a:spcPts val="603"/>
        </a:spcBef>
        <a:buFont typeface="Arial" panose="020B0604020202020204" pitchFamily="34" charset="0"/>
        <a:buChar char="•"/>
        <a:defRPr sz="2170" kern="1200">
          <a:solidFill>
            <a:schemeClr val="tx1"/>
          </a:solidFill>
          <a:latin typeface="+mn-lt"/>
          <a:ea typeface="+mn-ea"/>
          <a:cs typeface="+mn-cs"/>
        </a:defRPr>
      </a:lvl9pPr>
    </p:bodyStyle>
    <p:otherStyle>
      <a:defPPr>
        <a:defRPr lang="en-US"/>
      </a:defPPr>
      <a:lvl1pPr marL="0" algn="l" defTabSz="1102024" rtl="0" eaLnBrk="1" latinLnBrk="0" hangingPunct="1">
        <a:defRPr sz="2170" kern="1200">
          <a:solidFill>
            <a:schemeClr val="tx1"/>
          </a:solidFill>
          <a:latin typeface="+mn-lt"/>
          <a:ea typeface="+mn-ea"/>
          <a:cs typeface="+mn-cs"/>
        </a:defRPr>
      </a:lvl1pPr>
      <a:lvl2pPr marL="551012" algn="l" defTabSz="1102024" rtl="0" eaLnBrk="1" latinLnBrk="0" hangingPunct="1">
        <a:defRPr sz="2170" kern="1200">
          <a:solidFill>
            <a:schemeClr val="tx1"/>
          </a:solidFill>
          <a:latin typeface="+mn-lt"/>
          <a:ea typeface="+mn-ea"/>
          <a:cs typeface="+mn-cs"/>
        </a:defRPr>
      </a:lvl2pPr>
      <a:lvl3pPr marL="1102024" algn="l" defTabSz="1102024" rtl="0" eaLnBrk="1" latinLnBrk="0" hangingPunct="1">
        <a:defRPr sz="2170" kern="1200">
          <a:solidFill>
            <a:schemeClr val="tx1"/>
          </a:solidFill>
          <a:latin typeface="+mn-lt"/>
          <a:ea typeface="+mn-ea"/>
          <a:cs typeface="+mn-cs"/>
        </a:defRPr>
      </a:lvl3pPr>
      <a:lvl4pPr marL="1653036" algn="l" defTabSz="1102024" rtl="0" eaLnBrk="1" latinLnBrk="0" hangingPunct="1">
        <a:defRPr sz="2170" kern="1200">
          <a:solidFill>
            <a:schemeClr val="tx1"/>
          </a:solidFill>
          <a:latin typeface="+mn-lt"/>
          <a:ea typeface="+mn-ea"/>
          <a:cs typeface="+mn-cs"/>
        </a:defRPr>
      </a:lvl4pPr>
      <a:lvl5pPr marL="2204046" algn="l" defTabSz="1102024" rtl="0" eaLnBrk="1" latinLnBrk="0" hangingPunct="1">
        <a:defRPr sz="2170" kern="1200">
          <a:solidFill>
            <a:schemeClr val="tx1"/>
          </a:solidFill>
          <a:latin typeface="+mn-lt"/>
          <a:ea typeface="+mn-ea"/>
          <a:cs typeface="+mn-cs"/>
        </a:defRPr>
      </a:lvl5pPr>
      <a:lvl6pPr marL="2755057" algn="l" defTabSz="1102024" rtl="0" eaLnBrk="1" latinLnBrk="0" hangingPunct="1">
        <a:defRPr sz="2170" kern="1200">
          <a:solidFill>
            <a:schemeClr val="tx1"/>
          </a:solidFill>
          <a:latin typeface="+mn-lt"/>
          <a:ea typeface="+mn-ea"/>
          <a:cs typeface="+mn-cs"/>
        </a:defRPr>
      </a:lvl6pPr>
      <a:lvl7pPr marL="3306069" algn="l" defTabSz="1102024" rtl="0" eaLnBrk="1" latinLnBrk="0" hangingPunct="1">
        <a:defRPr sz="2170" kern="1200">
          <a:solidFill>
            <a:schemeClr val="tx1"/>
          </a:solidFill>
          <a:latin typeface="+mn-lt"/>
          <a:ea typeface="+mn-ea"/>
          <a:cs typeface="+mn-cs"/>
        </a:defRPr>
      </a:lvl7pPr>
      <a:lvl8pPr marL="3857081" algn="l" defTabSz="1102024" rtl="0" eaLnBrk="1" latinLnBrk="0" hangingPunct="1">
        <a:defRPr sz="2170" kern="1200">
          <a:solidFill>
            <a:schemeClr val="tx1"/>
          </a:solidFill>
          <a:latin typeface="+mn-lt"/>
          <a:ea typeface="+mn-ea"/>
          <a:cs typeface="+mn-cs"/>
        </a:defRPr>
      </a:lvl8pPr>
      <a:lvl9pPr marL="4408092" algn="l" defTabSz="1102024" rtl="0" eaLnBrk="1" latinLnBrk="0" hangingPunct="1">
        <a:defRPr sz="217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056" userDrawn="1">
          <p15:clr>
            <a:srgbClr val="F26B43"/>
          </p15:clr>
        </p15:guide>
        <p15:guide id="2" pos="396" userDrawn="1">
          <p15:clr>
            <a:srgbClr val="F26B43"/>
          </p15:clr>
        </p15:guide>
        <p15:guide id="3" orient="horz" pos="129" userDrawn="1">
          <p15:clr>
            <a:srgbClr val="F26B43"/>
          </p15:clr>
        </p15:guide>
        <p15:guide id="4" orient="horz" pos="4201" userDrawn="1">
          <p15:clr>
            <a:srgbClr val="F26B43"/>
          </p15:clr>
        </p15:guide>
        <p15:guide id="5" orient="horz" pos="890" userDrawn="1">
          <p15:clr>
            <a:srgbClr val="F26B43"/>
          </p15:clr>
        </p15:guide>
        <p15:guide id="6" orient="horz" pos="731" userDrawn="1">
          <p15:clr>
            <a:srgbClr val="F26B43"/>
          </p15:clr>
        </p15:guide>
        <p15:guide id="7" pos="8506" userDrawn="1">
          <p15:clr>
            <a:srgbClr val="F26B43"/>
          </p15:clr>
        </p15:guide>
        <p15:guide id="8" orient="horz" pos="3634" userDrawn="1">
          <p15:clr>
            <a:srgbClr val="F26B43"/>
          </p15:clr>
        </p15:guide>
        <p15:guide id="9" orient="horz" pos="2160" userDrawn="1">
          <p15:clr>
            <a:srgbClr val="F26B43"/>
          </p15:clr>
        </p15:guide>
        <p15:guide id="10" pos="4726" userDrawn="1">
          <p15:clr>
            <a:srgbClr val="F26B43"/>
          </p15:clr>
        </p15:guide>
        <p15:guide id="11" pos="2561" userDrawn="1">
          <p15:clr>
            <a:srgbClr val="F26B43"/>
          </p15:clr>
        </p15:guide>
        <p15:guide id="12" pos="6891" userDrawn="1">
          <p15:clr>
            <a:srgbClr val="F26B43"/>
          </p15:clr>
        </p15:guide>
        <p15:guide id="13" pos="6135" userDrawn="1">
          <p15:clr>
            <a:srgbClr val="F26B43"/>
          </p15:clr>
        </p15:guide>
        <p15:guide id="14" pos="3282" userDrawn="1">
          <p15:clr>
            <a:srgbClr val="F26B43"/>
          </p15:clr>
        </p15:guide>
        <p15:guide id="15" pos="4623" userDrawn="1">
          <p15:clr>
            <a:srgbClr val="F26B43"/>
          </p15:clr>
        </p15:guide>
        <p15:guide id="16" pos="4830" userDrawn="1">
          <p15:clr>
            <a:srgbClr val="F26B43"/>
          </p15:clr>
        </p15:guide>
        <p15:guide id="17"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31"/>
            <a:ext cx="1011936" cy="365125"/>
          </a:xfrm>
          <a:prstGeom prst="rect">
            <a:avLst/>
          </a:prstGeom>
        </p:spPr>
        <p:txBody>
          <a:bodyPr vert="horz" lIns="91440" tIns="45720" rIns="91440" bIns="45720" rtlCol="0" anchor="ctr"/>
          <a:lstStyle>
            <a:lvl1pPr algn="r">
              <a:defRPr kumimoji="0" lang="fr-FR" sz="731" b="0" i="0" u="none" strike="noStrike" kern="1200" cap="none" spc="-4" normalizeH="0" baseline="0" smtClean="0">
                <a:ln>
                  <a:noFill/>
                </a:ln>
                <a:solidFill>
                  <a:schemeClr val="accent5"/>
                </a:solidFill>
                <a:effectLst/>
                <a:uLnTx/>
                <a:uFillTx/>
                <a:latin typeface="Lato-Heavy"/>
                <a:ea typeface="+mn-ea"/>
                <a:cs typeface="Lato-Heavy"/>
              </a:defRPr>
            </a:lvl1pPr>
          </a:lstStyle>
          <a:p>
            <a:fld id="{334D4FF5-5FCB-2945-841A-A3CAF61B538E}" type="slidenum">
              <a:rPr lang="fr-FR" smtClean="0"/>
              <a:pPr/>
              <a:t>‹N°›</a:t>
            </a:fld>
            <a:endParaRPr lang="fr-FR"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9" y="308528"/>
            <a:ext cx="10515600" cy="137474"/>
          </a:xfrm>
          <a:prstGeom prst="rect">
            <a:avLst/>
          </a:prstGeom>
        </p:spPr>
        <p:txBody>
          <a:bodyPr vert="horz" wrap="square" lIns="0" tIns="12065" rIns="0" bIns="0" rtlCol="0">
            <a:spAutoFit/>
          </a:bodyPr>
          <a:lstStyle/>
          <a:p>
            <a:pPr marL="10319" lvl="0">
              <a:lnSpc>
                <a:spcPct val="100000"/>
              </a:lnSpc>
              <a:spcBef>
                <a:spcPts val="78"/>
              </a:spcBef>
            </a:pPr>
            <a:r>
              <a:rPr lang="fr-FR"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object 7">
            <a:extLst>
              <a:ext uri="{FF2B5EF4-FFF2-40B4-BE49-F238E27FC236}">
                <a16:creationId xmlns:a16="http://schemas.microsoft.com/office/drawing/2014/main" id="{A0C9924A-F6D2-8E49-BBD3-BCFBE840A15F}"/>
              </a:ext>
            </a:extLst>
          </p:cNvPr>
          <p:cNvSpPr>
            <a:spLocks noChangeAspect="1"/>
          </p:cNvSpPr>
          <p:nvPr/>
        </p:nvSpPr>
        <p:spPr>
          <a:xfrm>
            <a:off x="11408109"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343"/>
          </a:p>
        </p:txBody>
      </p:sp>
      <p:cxnSp>
        <p:nvCxnSpPr>
          <p:cNvPr id="10" name="Connecteur droit 9">
            <a:extLst>
              <a:ext uri="{FF2B5EF4-FFF2-40B4-BE49-F238E27FC236}">
                <a16:creationId xmlns:a16="http://schemas.microsoft.com/office/drawing/2014/main" id="{0DC9A6CD-48F3-C34E-82F8-CE2D14A3D243}"/>
              </a:ext>
            </a:extLst>
          </p:cNvPr>
          <p:cNvCxnSpPr/>
          <p:nvPr/>
        </p:nvCxnSpPr>
        <p:spPr>
          <a:xfrm>
            <a:off x="11289309" y="6542190"/>
            <a:ext cx="1188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8"/>
            <a:ext cx="6120000" cy="128433"/>
          </a:xfrm>
          <a:prstGeom prst="rect">
            <a:avLst/>
          </a:prstGeom>
        </p:spPr>
        <p:txBody>
          <a:bodyPr vert="horz" wrap="square" lIns="0" tIns="9525" rIns="0" bIns="0" rtlCol="0">
            <a:spAutoFit/>
          </a:bodyPr>
          <a:lstStyle>
            <a:lvl1pPr algn="r">
              <a:defRPr kumimoji="0" lang="fr-FR" sz="772" b="0" i="0" u="none" strike="noStrike" cap="all" spc="78" normalizeH="0" baseline="0">
                <a:ln>
                  <a:noFill/>
                </a:ln>
                <a:solidFill>
                  <a:srgbClr val="272529"/>
                </a:solidFill>
                <a:effectLst/>
                <a:uLnTx/>
                <a:uFillTx/>
                <a:latin typeface="Lato"/>
                <a:cs typeface="Lato"/>
              </a:defRPr>
            </a:lvl1pPr>
          </a:lstStyle>
          <a:p>
            <a:r>
              <a:rPr lang="fr-FR"/>
              <a:t>Strictly confidential</a:t>
            </a:r>
            <a:endParaRPr lang="fr-FR" dirty="0"/>
          </a:p>
        </p:txBody>
      </p:sp>
      <p:sp>
        <p:nvSpPr>
          <p:cNvPr id="12" name="Footer Placeholder 4">
            <a:extLst>
              <a:ext uri="{FF2B5EF4-FFF2-40B4-BE49-F238E27FC236}">
                <a16:creationId xmlns:a16="http://schemas.microsoft.com/office/drawing/2014/main" id="{3885FDEC-F685-C141-8826-D2ABB7D59E35}"/>
              </a:ext>
            </a:extLst>
          </p:cNvPr>
          <p:cNvSpPr txBox="1">
            <a:spLocks/>
          </p:cNvSpPr>
          <p:nvPr/>
        </p:nvSpPr>
        <p:spPr>
          <a:xfrm rot="16200000">
            <a:off x="11282783" y="5095976"/>
            <a:ext cx="1224000" cy="164265"/>
          </a:xfrm>
          <a:prstGeom prst="rect">
            <a:avLst/>
          </a:prstGeom>
        </p:spPr>
        <p:txBody>
          <a:bodyPr vert="horz" lIns="74295" tIns="37148" rIns="74295" bIns="37148"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fr-FR" sz="569"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fr-FR" sz="569"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Date Placeholder 8">
            <a:extLst>
              <a:ext uri="{FF2B5EF4-FFF2-40B4-BE49-F238E27FC236}">
                <a16:creationId xmlns:a16="http://schemas.microsoft.com/office/drawing/2014/main" id="{475AD065-8EFE-A04A-B449-FA39553C9D16}"/>
              </a:ext>
            </a:extLst>
          </p:cNvPr>
          <p:cNvSpPr txBox="1">
            <a:spLocks/>
          </p:cNvSpPr>
          <p:nvPr/>
        </p:nvSpPr>
        <p:spPr>
          <a:xfrm rot="16200000">
            <a:off x="11381773" y="6073998"/>
            <a:ext cx="1026027" cy="95403"/>
          </a:xfrm>
          <a:prstGeom prst="rect">
            <a:avLst/>
          </a:prstGeom>
        </p:spPr>
        <p:txBody>
          <a:bodyPr vert="horz" wrap="square" lIns="0" tIns="7739"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fr-FR" sz="569" smtClean="0">
                <a:solidFill>
                  <a:schemeClr val="bg1">
                    <a:lumMod val="75000"/>
                  </a:schemeClr>
                </a:solidFill>
              </a:rPr>
              <a:pPr/>
              <a:t>31/01/2024</a:t>
            </a:fld>
            <a:endParaRPr lang="fr-FR" sz="569" dirty="0">
              <a:solidFill>
                <a:schemeClr val="bg1">
                  <a:lumMod val="75000"/>
                </a:schemeClr>
              </a:solidFill>
            </a:endParaRPr>
          </a:p>
        </p:txBody>
      </p:sp>
    </p:spTree>
    <p:extLst>
      <p:ext uri="{BB962C8B-B14F-4D97-AF65-F5344CB8AC3E}">
        <p14:creationId xmlns:p14="http://schemas.microsoft.com/office/powerpoint/2010/main" val="2130282373"/>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4130"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 id="2147483891" r:id="rId59"/>
    <p:sldLayoutId id="2147483892" r:id="rId60"/>
    <p:sldLayoutId id="2147483893" r:id="rId61"/>
    <p:sldLayoutId id="2147483894" r:id="rId62"/>
    <p:sldLayoutId id="2147483895" r:id="rId63"/>
    <p:sldLayoutId id="2147483896" r:id="rId64"/>
    <p:sldLayoutId id="2147483897" r:id="rId65"/>
    <p:sldLayoutId id="2147483898" r:id="rId66"/>
    <p:sldLayoutId id="2147483899" r:id="rId67"/>
    <p:sldLayoutId id="2147483900" r:id="rId68"/>
    <p:sldLayoutId id="2147483901" r:id="rId69"/>
    <p:sldLayoutId id="2147483902" r:id="rId70"/>
    <p:sldLayoutId id="2147483903" r:id="rId71"/>
    <p:sldLayoutId id="2147483904" r:id="rId72"/>
    <p:sldLayoutId id="2147483905" r:id="rId73"/>
    <p:sldLayoutId id="2147483906" r:id="rId74"/>
    <p:sldLayoutId id="2147483907" r:id="rId75"/>
    <p:sldLayoutId id="2147483908" r:id="rId76"/>
    <p:sldLayoutId id="2147483909" r:id="rId77"/>
    <p:sldLayoutId id="2147483910" r:id="rId78"/>
    <p:sldLayoutId id="2147483911" r:id="rId79"/>
    <p:sldLayoutId id="2147483912" r:id="rId80"/>
    <p:sldLayoutId id="2147483913" r:id="rId81"/>
  </p:sldLayoutIdLst>
  <p:hf hdr="0" ftr="0" dt="0"/>
  <p:txStyles>
    <p:titleStyle>
      <a:lvl1pPr algn="l" defTabSz="742969" rtl="0" eaLnBrk="1" latinLnBrk="0" hangingPunct="1">
        <a:lnSpc>
          <a:spcPct val="90000"/>
        </a:lnSpc>
        <a:spcBef>
          <a:spcPct val="0"/>
        </a:spcBef>
        <a:buNone/>
        <a:defRPr lang="fr-FR" sz="814" b="0" i="0" kern="1100" cap="all" spc="110"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185742" indent="-185742" algn="l" defTabSz="742969" rtl="0" eaLnBrk="1" latinLnBrk="0" hangingPunct="1">
        <a:lnSpc>
          <a:spcPct val="90000"/>
        </a:lnSpc>
        <a:spcBef>
          <a:spcPts val="814"/>
        </a:spcBef>
        <a:buFont typeface="Arial" panose="020B0604020202020204" pitchFamily="34" charset="0"/>
        <a:buChar char="•"/>
        <a:defRPr sz="2275" kern="1200">
          <a:solidFill>
            <a:schemeClr val="tx1"/>
          </a:solidFill>
          <a:latin typeface="+mn-lt"/>
          <a:ea typeface="+mn-ea"/>
          <a:cs typeface="+mn-cs"/>
        </a:defRPr>
      </a:lvl1pPr>
      <a:lvl2pPr marL="557227" indent="-185742" algn="l" defTabSz="742969"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711" indent="-185742" algn="l" defTabSz="742969"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95"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80"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64"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649"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132"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617" indent="-185742" algn="l" defTabSz="742969"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fr-FR"/>
      </a:defPPr>
      <a:lvl1pPr marL="0" algn="l" defTabSz="742969" rtl="0" eaLnBrk="1" latinLnBrk="0" hangingPunct="1">
        <a:defRPr sz="1463" kern="1200">
          <a:solidFill>
            <a:schemeClr val="tx1"/>
          </a:solidFill>
          <a:latin typeface="+mn-lt"/>
          <a:ea typeface="+mn-ea"/>
          <a:cs typeface="+mn-cs"/>
        </a:defRPr>
      </a:lvl1pPr>
      <a:lvl2pPr marL="371484" algn="l" defTabSz="742969" rtl="0" eaLnBrk="1" latinLnBrk="0" hangingPunct="1">
        <a:defRPr sz="1463" kern="1200">
          <a:solidFill>
            <a:schemeClr val="tx1"/>
          </a:solidFill>
          <a:latin typeface="+mn-lt"/>
          <a:ea typeface="+mn-ea"/>
          <a:cs typeface="+mn-cs"/>
        </a:defRPr>
      </a:lvl2pPr>
      <a:lvl3pPr marL="742969" algn="l" defTabSz="742969" rtl="0" eaLnBrk="1" latinLnBrk="0" hangingPunct="1">
        <a:defRPr sz="1463" kern="1200">
          <a:solidFill>
            <a:schemeClr val="tx1"/>
          </a:solidFill>
          <a:latin typeface="+mn-lt"/>
          <a:ea typeface="+mn-ea"/>
          <a:cs typeface="+mn-cs"/>
        </a:defRPr>
      </a:lvl3pPr>
      <a:lvl4pPr marL="1114452" algn="l" defTabSz="742969" rtl="0" eaLnBrk="1" latinLnBrk="0" hangingPunct="1">
        <a:defRPr sz="1463" kern="1200">
          <a:solidFill>
            <a:schemeClr val="tx1"/>
          </a:solidFill>
          <a:latin typeface="+mn-lt"/>
          <a:ea typeface="+mn-ea"/>
          <a:cs typeface="+mn-cs"/>
        </a:defRPr>
      </a:lvl4pPr>
      <a:lvl5pPr marL="1485937" algn="l" defTabSz="742969" rtl="0" eaLnBrk="1" latinLnBrk="0" hangingPunct="1">
        <a:defRPr sz="1463" kern="1200">
          <a:solidFill>
            <a:schemeClr val="tx1"/>
          </a:solidFill>
          <a:latin typeface="+mn-lt"/>
          <a:ea typeface="+mn-ea"/>
          <a:cs typeface="+mn-cs"/>
        </a:defRPr>
      </a:lvl5pPr>
      <a:lvl6pPr marL="1857421" algn="l" defTabSz="742969" rtl="0" eaLnBrk="1" latinLnBrk="0" hangingPunct="1">
        <a:defRPr sz="1463" kern="1200">
          <a:solidFill>
            <a:schemeClr val="tx1"/>
          </a:solidFill>
          <a:latin typeface="+mn-lt"/>
          <a:ea typeface="+mn-ea"/>
          <a:cs typeface="+mn-cs"/>
        </a:defRPr>
      </a:lvl6pPr>
      <a:lvl7pPr marL="2228906" algn="l" defTabSz="742969" rtl="0" eaLnBrk="1" latinLnBrk="0" hangingPunct="1">
        <a:defRPr sz="1463" kern="1200">
          <a:solidFill>
            <a:schemeClr val="tx1"/>
          </a:solidFill>
          <a:latin typeface="+mn-lt"/>
          <a:ea typeface="+mn-ea"/>
          <a:cs typeface="+mn-cs"/>
        </a:defRPr>
      </a:lvl7pPr>
      <a:lvl8pPr marL="2600390" algn="l" defTabSz="742969" rtl="0" eaLnBrk="1" latinLnBrk="0" hangingPunct="1">
        <a:defRPr sz="1463" kern="1200">
          <a:solidFill>
            <a:schemeClr val="tx1"/>
          </a:solidFill>
          <a:latin typeface="+mn-lt"/>
          <a:ea typeface="+mn-ea"/>
          <a:cs typeface="+mn-cs"/>
        </a:defRPr>
      </a:lvl8pPr>
      <a:lvl9pPr marL="2971875" algn="l" defTabSz="742969"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4" pos="455" userDrawn="1">
          <p15:clr>
            <a:srgbClr val="F26B43"/>
          </p15:clr>
        </p15:guide>
        <p15:guide id="5" pos="8969" userDrawn="1">
          <p15:clr>
            <a:srgbClr val="F26B43"/>
          </p15:clr>
        </p15:guide>
        <p15:guide id="6" pos="7358" userDrawn="1">
          <p15:clr>
            <a:srgbClr val="F26B43"/>
          </p15:clr>
        </p15:guide>
        <p15:guide id="7" pos="322" userDrawn="1">
          <p15:clr>
            <a:srgbClr val="F26B43"/>
          </p15:clr>
        </p15:guide>
        <p15:guide id="12" pos="6911" userDrawn="1">
          <p15:clr>
            <a:srgbClr val="F26B43"/>
          </p15:clr>
        </p15:guide>
        <p15:guide id="15" pos="3840" userDrawn="1">
          <p15:clr>
            <a:srgbClr val="F26B43"/>
          </p15:clr>
        </p15:guide>
        <p15:guide id="16" pos="2081" userDrawn="1">
          <p15:clr>
            <a:srgbClr val="F26B43"/>
          </p15:clr>
        </p15:guide>
        <p15:guide id="17" pos="5599" userDrawn="1">
          <p15:clr>
            <a:srgbClr val="F26B43"/>
          </p15:clr>
        </p15:guide>
        <p15:guide id="18" pos="4985" userDrawn="1">
          <p15:clr>
            <a:srgbClr val="F26B43"/>
          </p15:clr>
        </p15:guide>
        <p15:guide id="19" pos="2667" userDrawn="1">
          <p15:clr>
            <a:srgbClr val="F26B43"/>
          </p15:clr>
        </p15:guide>
        <p15:guide id="20" pos="3756" userDrawn="1">
          <p15:clr>
            <a:srgbClr val="F26B43"/>
          </p15:clr>
        </p15:guide>
        <p15:guide id="21" pos="3924" userDrawn="1">
          <p15:clr>
            <a:srgbClr val="F26B43"/>
          </p15:clr>
        </p15:guide>
        <p15:guide id="23" pos="5817" userDrawn="1">
          <p15:clr>
            <a:srgbClr val="F26B43"/>
          </p15:clr>
        </p15:guide>
        <p15:guide id="24" orient="horz" pos="4133" userDrawn="1">
          <p15:clr>
            <a:srgbClr val="F26B43"/>
          </p15:clr>
        </p15:guide>
        <p15:guide id="25" pos="560" userDrawn="1">
          <p15:clr>
            <a:srgbClr val="F26B43"/>
          </p15:clr>
        </p15:guide>
        <p15:guide id="26" pos="11039" userDrawn="1">
          <p15:clr>
            <a:srgbClr val="F26B43"/>
          </p15:clr>
        </p15:guide>
        <p15:guide id="27" pos="9056" userDrawn="1">
          <p15:clr>
            <a:srgbClr val="F26B43"/>
          </p15:clr>
        </p15:guide>
        <p15:guide id="28" pos="396" userDrawn="1">
          <p15:clr>
            <a:srgbClr val="F26B43"/>
          </p15:clr>
        </p15:guide>
        <p15:guide id="29" orient="horz" pos="129" userDrawn="1">
          <p15:clr>
            <a:srgbClr val="F26B43"/>
          </p15:clr>
        </p15:guide>
        <p15:guide id="30" orient="horz" pos="4201" userDrawn="1">
          <p15:clr>
            <a:srgbClr val="F26B43"/>
          </p15:clr>
        </p15:guide>
        <p15:guide id="31" orient="horz" pos="890" userDrawn="1">
          <p15:clr>
            <a:srgbClr val="F26B43"/>
          </p15:clr>
        </p15:guide>
        <p15:guide id="32" orient="horz" pos="731" userDrawn="1">
          <p15:clr>
            <a:srgbClr val="F26B43"/>
          </p15:clr>
        </p15:guide>
        <p15:guide id="33" pos="8506" userDrawn="1">
          <p15:clr>
            <a:srgbClr val="F26B43"/>
          </p15:clr>
        </p15:guide>
        <p15:guide id="34" orient="horz" pos="3634" userDrawn="1">
          <p15:clr>
            <a:srgbClr val="F26B43"/>
          </p15:clr>
        </p15:guide>
        <p15:guide id="35" orient="horz" pos="2160" userDrawn="1">
          <p15:clr>
            <a:srgbClr val="F26B43"/>
          </p15:clr>
        </p15:guide>
        <p15:guide id="36" pos="4726" userDrawn="1">
          <p15:clr>
            <a:srgbClr val="F26B43"/>
          </p15:clr>
        </p15:guide>
        <p15:guide id="37" pos="2561" userDrawn="1">
          <p15:clr>
            <a:srgbClr val="F26B43"/>
          </p15:clr>
        </p15:guide>
        <p15:guide id="38" pos="6891" userDrawn="1">
          <p15:clr>
            <a:srgbClr val="F26B43"/>
          </p15:clr>
        </p15:guide>
        <p15:guide id="39" pos="6135" userDrawn="1">
          <p15:clr>
            <a:srgbClr val="F26B43"/>
          </p15:clr>
        </p15:guide>
        <p15:guide id="40" pos="3282" userDrawn="1">
          <p15:clr>
            <a:srgbClr val="F26B43"/>
          </p15:clr>
        </p15:guide>
        <p15:guide id="41" pos="4623" userDrawn="1">
          <p15:clr>
            <a:srgbClr val="F26B43"/>
          </p15:clr>
        </p15:guide>
        <p15:guide id="42" pos="4830" userDrawn="1">
          <p15:clr>
            <a:srgbClr val="F26B43"/>
          </p15:clr>
        </p15:guide>
        <p15:guide id="43" orient="horz" pos="50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0EE733-3DD1-41C8-A147-FAAC72D85A6D}"/>
              </a:ext>
            </a:extLst>
          </p:cNvPr>
          <p:cNvSpPr>
            <a:spLocks noGrp="1"/>
          </p:cNvSpPr>
          <p:nvPr>
            <p:ph type="body" idx="1"/>
          </p:nvPr>
        </p:nvSpPr>
        <p:spPr>
          <a:xfrm>
            <a:off x="511911" y="1412876"/>
            <a:ext cx="11168183" cy="4351338"/>
          </a:xfrm>
          <a:prstGeom prst="rect">
            <a:avLst/>
          </a:prstGeom>
        </p:spPr>
        <p:txBody>
          <a:bodyPr vert="horz" lIns="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 name="Date Placeholder 6">
            <a:extLst>
              <a:ext uri="{FF2B5EF4-FFF2-40B4-BE49-F238E27FC236}">
                <a16:creationId xmlns:a16="http://schemas.microsoft.com/office/drawing/2014/main" id="{186855DC-EA45-4252-89A8-B575B1E1A1F6}"/>
              </a:ext>
            </a:extLst>
          </p:cNvPr>
          <p:cNvSpPr>
            <a:spLocks noGrp="1"/>
          </p:cNvSpPr>
          <p:nvPr>
            <p:ph type="dt" sz="half" idx="2"/>
          </p:nvPr>
        </p:nvSpPr>
        <p:spPr>
          <a:xfrm rot="16200000">
            <a:off x="11331124" y="6117947"/>
            <a:ext cx="900113" cy="202171"/>
          </a:xfrm>
          <a:prstGeom prst="rect">
            <a:avLst/>
          </a:prstGeom>
        </p:spPr>
        <p:txBody>
          <a:bodyPr lIns="0" tIns="0" rIns="0" bIns="0" anchor="b" anchorCtr="0"/>
          <a:lstStyle>
            <a:lvl1pPr>
              <a:defRPr sz="810">
                <a:solidFill>
                  <a:schemeClr val="tx1">
                    <a:lumMod val="60000"/>
                    <a:lumOff val="40000"/>
                  </a:schemeClr>
                </a:solidFill>
              </a:defRPr>
            </a:lvl1pPr>
          </a:lstStyle>
          <a:p>
            <a:endParaRPr lang="fr-FR" dirty="0"/>
          </a:p>
        </p:txBody>
      </p:sp>
      <p:sp>
        <p:nvSpPr>
          <p:cNvPr id="4" name="Footer Placeholder 7">
            <a:extLst>
              <a:ext uri="{FF2B5EF4-FFF2-40B4-BE49-F238E27FC236}">
                <a16:creationId xmlns:a16="http://schemas.microsoft.com/office/drawing/2014/main" id="{FF0797AF-AC0D-4481-BFEA-E4FE65AC38B3}"/>
              </a:ext>
            </a:extLst>
          </p:cNvPr>
          <p:cNvSpPr>
            <a:spLocks noGrp="1"/>
          </p:cNvSpPr>
          <p:nvPr>
            <p:ph type="ftr" sz="quarter" idx="3"/>
          </p:nvPr>
        </p:nvSpPr>
        <p:spPr>
          <a:xfrm rot="16200000">
            <a:off x="10611191" y="4497903"/>
            <a:ext cx="2339974" cy="202171"/>
          </a:xfrm>
          <a:prstGeom prst="rect">
            <a:avLst/>
          </a:prstGeom>
        </p:spPr>
        <p:txBody>
          <a:bodyPr lIns="0" tIns="0" rIns="0" bIns="0" anchor="b" anchorCtr="0"/>
          <a:lstStyle>
            <a:lvl1pPr>
              <a:defRPr sz="810">
                <a:solidFill>
                  <a:schemeClr val="tx1">
                    <a:lumMod val="60000"/>
                    <a:lumOff val="40000"/>
                  </a:schemeClr>
                </a:solidFill>
              </a:defRPr>
            </a:lvl1pPr>
          </a:lstStyle>
          <a:p>
            <a:r>
              <a:rPr lang="fr-FR" dirty="0" err="1"/>
              <a:t>Strictly</a:t>
            </a:r>
            <a:r>
              <a:rPr lang="fr-FR" dirty="0"/>
              <a:t> </a:t>
            </a:r>
            <a:r>
              <a:rPr lang="fr-FR" dirty="0" err="1"/>
              <a:t>confidential</a:t>
            </a:r>
            <a:endParaRPr lang="fr-FR" dirty="0"/>
          </a:p>
        </p:txBody>
      </p:sp>
    </p:spTree>
    <p:extLst>
      <p:ext uri="{BB962C8B-B14F-4D97-AF65-F5344CB8AC3E}">
        <p14:creationId xmlns:p14="http://schemas.microsoft.com/office/powerpoint/2010/main" val="3237034254"/>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Lst>
  <p:hf hdr="0" ftr="0" dt="0"/>
  <p:txStyles>
    <p:titleStyle>
      <a:lvl1pPr algn="l" defTabSz="895349" rtl="0" eaLnBrk="1" latinLnBrk="0" hangingPunct="1">
        <a:lnSpc>
          <a:spcPct val="90000"/>
        </a:lnSpc>
        <a:spcBef>
          <a:spcPct val="0"/>
        </a:spcBef>
        <a:buNone/>
        <a:defRPr sz="4308" kern="1200">
          <a:solidFill>
            <a:schemeClr val="tx1"/>
          </a:solidFill>
          <a:latin typeface="+mj-lt"/>
          <a:ea typeface="+mj-ea"/>
          <a:cs typeface="+mj-cs"/>
        </a:defRPr>
      </a:lvl1pPr>
    </p:titleStyle>
    <p:bodyStyle>
      <a:lvl1pPr marL="223838" indent="-223838" algn="l" defTabSz="895349" rtl="0" eaLnBrk="1" latinLnBrk="0" hangingPunct="1">
        <a:lnSpc>
          <a:spcPct val="110000"/>
        </a:lnSpc>
        <a:spcBef>
          <a:spcPts val="978"/>
        </a:spcBef>
        <a:buClr>
          <a:schemeClr val="accent1"/>
        </a:buClr>
        <a:buSzPct val="140000"/>
        <a:buFont typeface="Arial" panose="020B0604020202020204" pitchFamily="34" charset="0"/>
        <a:buChar char="•"/>
        <a:defRPr sz="881" kern="1200">
          <a:solidFill>
            <a:schemeClr val="tx1"/>
          </a:solidFill>
          <a:latin typeface="+mn-lt"/>
          <a:ea typeface="+mn-ea"/>
          <a:cs typeface="+mn-cs"/>
        </a:defRPr>
      </a:lvl1pPr>
      <a:lvl2pPr marL="671512" indent="-223838" algn="l" defTabSz="895349" rtl="0" eaLnBrk="1" latinLnBrk="0" hangingPunct="1">
        <a:lnSpc>
          <a:spcPct val="110000"/>
        </a:lnSpc>
        <a:spcBef>
          <a:spcPts val="490"/>
        </a:spcBef>
        <a:buClr>
          <a:schemeClr val="accent1"/>
        </a:buClr>
        <a:buSzPct val="120000"/>
        <a:buFont typeface="Courier New" panose="02070309020205020404" pitchFamily="49" charset="0"/>
        <a:buChar char="o"/>
        <a:defRPr sz="783" kern="1200">
          <a:solidFill>
            <a:schemeClr val="tx1"/>
          </a:solidFill>
          <a:latin typeface="+mn-lt"/>
          <a:ea typeface="+mn-ea"/>
          <a:cs typeface="+mn-cs"/>
        </a:defRPr>
      </a:lvl2pPr>
      <a:lvl3pPr marL="1119186" indent="-223838" algn="l" defTabSz="895349" rtl="0" eaLnBrk="1" latinLnBrk="0" hangingPunct="1">
        <a:lnSpc>
          <a:spcPct val="110000"/>
        </a:lnSpc>
        <a:spcBef>
          <a:spcPts val="490"/>
        </a:spcBef>
        <a:buClr>
          <a:schemeClr val="accent1"/>
        </a:buClr>
        <a:buFont typeface="Wingdings" panose="05000000000000000000" pitchFamily="2" charset="2"/>
        <a:buChar char="§"/>
        <a:defRPr sz="783" kern="1200">
          <a:solidFill>
            <a:schemeClr val="tx1"/>
          </a:solidFill>
          <a:latin typeface="+mn-lt"/>
          <a:ea typeface="+mn-ea"/>
          <a:cs typeface="+mn-cs"/>
        </a:defRPr>
      </a:lvl3pPr>
      <a:lvl4pPr marL="1566860" indent="-223838" algn="l" defTabSz="895349" rtl="0" eaLnBrk="1" latinLnBrk="0" hangingPunct="1">
        <a:lnSpc>
          <a:spcPct val="110000"/>
        </a:lnSpc>
        <a:spcBef>
          <a:spcPts val="490"/>
        </a:spcBef>
        <a:buClr>
          <a:schemeClr val="accent1"/>
        </a:buClr>
        <a:buFont typeface="Arial" panose="020B0604020202020204" pitchFamily="34" charset="0"/>
        <a:buChar char="•"/>
        <a:defRPr sz="686" kern="1200">
          <a:solidFill>
            <a:schemeClr val="tx1"/>
          </a:solidFill>
          <a:latin typeface="+mn-lt"/>
          <a:ea typeface="+mn-ea"/>
          <a:cs typeface="+mn-cs"/>
        </a:defRPr>
      </a:lvl4pPr>
      <a:lvl5pPr marL="2014535" indent="-223838" algn="l" defTabSz="895349" rtl="0" eaLnBrk="1" latinLnBrk="0" hangingPunct="1">
        <a:lnSpc>
          <a:spcPct val="110000"/>
        </a:lnSpc>
        <a:spcBef>
          <a:spcPts val="490"/>
        </a:spcBef>
        <a:buClr>
          <a:schemeClr val="accent1"/>
        </a:buClr>
        <a:buFont typeface="Arial" panose="020B0604020202020204" pitchFamily="34" charset="0"/>
        <a:buChar char="•"/>
        <a:defRPr sz="686" kern="1200">
          <a:solidFill>
            <a:schemeClr val="tx1"/>
          </a:solidFill>
          <a:latin typeface="+mn-lt"/>
          <a:ea typeface="+mn-ea"/>
          <a:cs typeface="+mn-cs"/>
        </a:defRPr>
      </a:lvl5pPr>
      <a:lvl6pPr marL="2462209" indent="-223838" algn="l" defTabSz="895349"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6pPr>
      <a:lvl7pPr marL="2909883" indent="-223838" algn="l" defTabSz="895349"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7pPr>
      <a:lvl8pPr marL="3357558" indent="-223838" algn="l" defTabSz="895349"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8pPr>
      <a:lvl9pPr marL="3805234" indent="-223838" algn="l" defTabSz="895349"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9pPr>
    </p:bodyStyle>
    <p:otherStyle>
      <a:defPPr>
        <a:defRPr lang="en-US"/>
      </a:defPPr>
      <a:lvl1pPr marL="0" algn="l" defTabSz="895349" rtl="0" eaLnBrk="1" latinLnBrk="0" hangingPunct="1">
        <a:defRPr sz="1763" kern="1200">
          <a:solidFill>
            <a:schemeClr val="tx1"/>
          </a:solidFill>
          <a:latin typeface="+mn-lt"/>
          <a:ea typeface="+mn-ea"/>
          <a:cs typeface="+mn-cs"/>
        </a:defRPr>
      </a:lvl1pPr>
      <a:lvl2pPr marL="447674" algn="l" defTabSz="895349" rtl="0" eaLnBrk="1" latinLnBrk="0" hangingPunct="1">
        <a:defRPr sz="1763" kern="1200">
          <a:solidFill>
            <a:schemeClr val="tx1"/>
          </a:solidFill>
          <a:latin typeface="+mn-lt"/>
          <a:ea typeface="+mn-ea"/>
          <a:cs typeface="+mn-cs"/>
        </a:defRPr>
      </a:lvl2pPr>
      <a:lvl3pPr marL="895349" algn="l" defTabSz="895349" rtl="0" eaLnBrk="1" latinLnBrk="0" hangingPunct="1">
        <a:defRPr sz="1763" kern="1200">
          <a:solidFill>
            <a:schemeClr val="tx1"/>
          </a:solidFill>
          <a:latin typeface="+mn-lt"/>
          <a:ea typeface="+mn-ea"/>
          <a:cs typeface="+mn-cs"/>
        </a:defRPr>
      </a:lvl3pPr>
      <a:lvl4pPr marL="1343023" algn="l" defTabSz="895349" rtl="0" eaLnBrk="1" latinLnBrk="0" hangingPunct="1">
        <a:defRPr sz="1763" kern="1200">
          <a:solidFill>
            <a:schemeClr val="tx1"/>
          </a:solidFill>
          <a:latin typeface="+mn-lt"/>
          <a:ea typeface="+mn-ea"/>
          <a:cs typeface="+mn-cs"/>
        </a:defRPr>
      </a:lvl4pPr>
      <a:lvl5pPr marL="1790698" algn="l" defTabSz="895349" rtl="0" eaLnBrk="1" latinLnBrk="0" hangingPunct="1">
        <a:defRPr sz="1763" kern="1200">
          <a:solidFill>
            <a:schemeClr val="tx1"/>
          </a:solidFill>
          <a:latin typeface="+mn-lt"/>
          <a:ea typeface="+mn-ea"/>
          <a:cs typeface="+mn-cs"/>
        </a:defRPr>
      </a:lvl5pPr>
      <a:lvl6pPr marL="2238372" algn="l" defTabSz="895349" rtl="0" eaLnBrk="1" latinLnBrk="0" hangingPunct="1">
        <a:defRPr sz="1763" kern="1200">
          <a:solidFill>
            <a:schemeClr val="tx1"/>
          </a:solidFill>
          <a:latin typeface="+mn-lt"/>
          <a:ea typeface="+mn-ea"/>
          <a:cs typeface="+mn-cs"/>
        </a:defRPr>
      </a:lvl6pPr>
      <a:lvl7pPr marL="2686047" algn="l" defTabSz="895349" rtl="0" eaLnBrk="1" latinLnBrk="0" hangingPunct="1">
        <a:defRPr sz="1763" kern="1200">
          <a:solidFill>
            <a:schemeClr val="tx1"/>
          </a:solidFill>
          <a:latin typeface="+mn-lt"/>
          <a:ea typeface="+mn-ea"/>
          <a:cs typeface="+mn-cs"/>
        </a:defRPr>
      </a:lvl7pPr>
      <a:lvl8pPr marL="3133721" algn="l" defTabSz="895349" rtl="0" eaLnBrk="1" latinLnBrk="0" hangingPunct="1">
        <a:defRPr sz="1763" kern="1200">
          <a:solidFill>
            <a:schemeClr val="tx1"/>
          </a:solidFill>
          <a:latin typeface="+mn-lt"/>
          <a:ea typeface="+mn-ea"/>
          <a:cs typeface="+mn-cs"/>
        </a:defRPr>
      </a:lvl8pPr>
      <a:lvl9pPr marL="3581395" algn="l" defTabSz="895349"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58" userDrawn="1">
          <p15:clr>
            <a:srgbClr val="F26B43"/>
          </p15:clr>
        </p15:guide>
        <p15:guide id="2" pos="322" userDrawn="1">
          <p15:clr>
            <a:srgbClr val="F26B43"/>
          </p15:clr>
        </p15:guide>
        <p15:guide id="3" orient="horz" pos="129" userDrawn="1">
          <p15:clr>
            <a:srgbClr val="F26B43"/>
          </p15:clr>
        </p15:guide>
        <p15:guide id="4" orient="horz" pos="4201" userDrawn="1">
          <p15:clr>
            <a:srgbClr val="F26B43"/>
          </p15:clr>
        </p15:guide>
        <p15:guide id="5" orient="horz" pos="890" userDrawn="1">
          <p15:clr>
            <a:srgbClr val="F26B43"/>
          </p15:clr>
        </p15:guide>
        <p15:guide id="6" orient="horz" pos="731" userDrawn="1">
          <p15:clr>
            <a:srgbClr val="F26B43"/>
          </p15:clr>
        </p15:guide>
        <p15:guide id="7" pos="6911" userDrawn="1">
          <p15:clr>
            <a:srgbClr val="F26B43"/>
          </p15:clr>
        </p15:guide>
        <p15:guide id="8" orient="horz" pos="3634" userDrawn="1">
          <p15:clr>
            <a:srgbClr val="F26B43"/>
          </p15:clr>
        </p15:guide>
        <p15:guide id="9" orient="horz" pos="2160" userDrawn="1">
          <p15:clr>
            <a:srgbClr val="F26B43"/>
          </p15:clr>
        </p15:guide>
        <p15:guide id="10" pos="3840" userDrawn="1">
          <p15:clr>
            <a:srgbClr val="F26B43"/>
          </p15:clr>
        </p15:guide>
        <p15:guide id="11" pos="2081" userDrawn="1">
          <p15:clr>
            <a:srgbClr val="F26B43"/>
          </p15:clr>
        </p15:guide>
        <p15:guide id="12" pos="5599" userDrawn="1">
          <p15:clr>
            <a:srgbClr val="F26B43"/>
          </p15:clr>
        </p15:guide>
        <p15:guide id="13" pos="4985" userDrawn="1">
          <p15:clr>
            <a:srgbClr val="F26B43"/>
          </p15:clr>
        </p15:guide>
        <p15:guide id="14" pos="2667" userDrawn="1">
          <p15:clr>
            <a:srgbClr val="F26B43"/>
          </p15:clr>
        </p15:guide>
        <p15:guide id="15" pos="3756" userDrawn="1">
          <p15:clr>
            <a:srgbClr val="F26B43"/>
          </p15:clr>
        </p15:guide>
        <p15:guide id="16" pos="3924" userDrawn="1">
          <p15:clr>
            <a:srgbClr val="F26B43"/>
          </p15:clr>
        </p15:guide>
        <p15:guide id="17" orient="horz" pos="5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xml"/><Relationship Id="rId1" Type="http://schemas.openxmlformats.org/officeDocument/2006/relationships/slideLayout" Target="../slideLayouts/slideLayout64.xml"/><Relationship Id="rId5" Type="http://schemas.openxmlformats.org/officeDocument/2006/relationships/chart" Target="../charts/chart1.xml"/><Relationship Id="rId4" Type="http://schemas.openxmlformats.org/officeDocument/2006/relationships/image" Target="../media/image72.emf"/></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64.xml"/><Relationship Id="rId5"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3" Type="http://schemas.openxmlformats.org/officeDocument/2006/relationships/diagramLayout" Target="../diagrams/layout2.xml"/><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diagramData" Target="../diagrams/data2.xml"/><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64.xml"/><Relationship Id="rId6" Type="http://schemas.microsoft.com/office/2007/relationships/diagramDrawing" Target="../diagrams/drawing2.xml"/><Relationship Id="rId11" Type="http://schemas.openxmlformats.org/officeDocument/2006/relationships/image" Target="../media/image80.png"/><Relationship Id="rId5" Type="http://schemas.openxmlformats.org/officeDocument/2006/relationships/diagramColors" Target="../diagrams/colors2.xml"/><Relationship Id="rId15" Type="http://schemas.openxmlformats.org/officeDocument/2006/relationships/image" Target="../media/image84.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diagramQuickStyle" Target="../diagrams/quickStyle2.xml"/><Relationship Id="rId9" Type="http://schemas.openxmlformats.org/officeDocument/2006/relationships/image" Target="../media/image78.png"/><Relationship Id="rId14" Type="http://schemas.openxmlformats.org/officeDocument/2006/relationships/image" Target="../media/image83.sv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1.emf"/><Relationship Id="rId7" Type="http://schemas.openxmlformats.org/officeDocument/2006/relationships/diagramColors" Target="../diagrams/colors3.xml"/><Relationship Id="rId2" Type="http://schemas.openxmlformats.org/officeDocument/2006/relationships/image" Target="../media/image90.png"/><Relationship Id="rId1" Type="http://schemas.openxmlformats.org/officeDocument/2006/relationships/slideLayout" Target="../slideLayouts/slideLayout6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4.xml"/><Relationship Id="rId4" Type="http://schemas.openxmlformats.org/officeDocument/2006/relationships/image" Target="../media/image100.svg"/></Relationships>
</file>

<file path=ppt/slides/_rels/slide1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64.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emf"/><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125.png"/></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sv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svg"/><Relationship Id="rId21" Type="http://schemas.openxmlformats.org/officeDocument/2006/relationships/image" Target="../media/image145.svg"/><Relationship Id="rId7" Type="http://schemas.openxmlformats.org/officeDocument/2006/relationships/image" Target="../media/image131.svg"/><Relationship Id="rId12" Type="http://schemas.openxmlformats.org/officeDocument/2006/relationships/image" Target="../media/image136.png"/><Relationship Id="rId17" Type="http://schemas.openxmlformats.org/officeDocument/2006/relationships/image" Target="../media/image141.svg"/><Relationship Id="rId25" Type="http://schemas.openxmlformats.org/officeDocument/2006/relationships/image" Target="../media/image149.sv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64.xml"/><Relationship Id="rId6" Type="http://schemas.openxmlformats.org/officeDocument/2006/relationships/image" Target="../media/image130.png"/><Relationship Id="rId11" Type="http://schemas.openxmlformats.org/officeDocument/2006/relationships/image" Target="../media/image135.svg"/><Relationship Id="rId24" Type="http://schemas.openxmlformats.org/officeDocument/2006/relationships/image" Target="../media/image148.png"/><Relationship Id="rId5" Type="http://schemas.openxmlformats.org/officeDocument/2006/relationships/image" Target="../media/image129.svg"/><Relationship Id="rId15" Type="http://schemas.openxmlformats.org/officeDocument/2006/relationships/image" Target="../media/image139.svg"/><Relationship Id="rId23" Type="http://schemas.openxmlformats.org/officeDocument/2006/relationships/image" Target="../media/image147.svg"/><Relationship Id="rId10" Type="http://schemas.openxmlformats.org/officeDocument/2006/relationships/image" Target="../media/image134.png"/><Relationship Id="rId19" Type="http://schemas.openxmlformats.org/officeDocument/2006/relationships/image" Target="../media/image143.svg"/><Relationship Id="rId4" Type="http://schemas.openxmlformats.org/officeDocument/2006/relationships/image" Target="../media/image128.png"/><Relationship Id="rId9" Type="http://schemas.openxmlformats.org/officeDocument/2006/relationships/image" Target="../media/image133.sv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svg"/></Relationships>
</file>

<file path=ppt/slides/_rels/slide2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diagramLayout" Target="../diagrams/layout5.xml"/><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diagramData" Target="../diagrams/data5.xml"/><Relationship Id="rId16" Type="http://schemas.openxmlformats.org/officeDocument/2006/relationships/image" Target="../media/image161.png"/><Relationship Id="rId1" Type="http://schemas.openxmlformats.org/officeDocument/2006/relationships/slideLayout" Target="../slideLayouts/slideLayout64.xml"/><Relationship Id="rId6" Type="http://schemas.microsoft.com/office/2007/relationships/diagramDrawing" Target="../diagrams/drawing5.xml"/><Relationship Id="rId11" Type="http://schemas.openxmlformats.org/officeDocument/2006/relationships/image" Target="../media/image156.png"/><Relationship Id="rId5" Type="http://schemas.openxmlformats.org/officeDocument/2006/relationships/diagramColors" Target="../diagrams/colors5.xml"/><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diagramQuickStyle" Target="../diagrams/quickStyle5.xml"/><Relationship Id="rId9" Type="http://schemas.openxmlformats.org/officeDocument/2006/relationships/image" Target="../media/image154.png"/><Relationship Id="rId14" Type="http://schemas.openxmlformats.org/officeDocument/2006/relationships/image" Target="../media/image159.png"/></Relationships>
</file>

<file path=ppt/slides/_rels/slide26.xml.rels><?xml version="1.0" encoding="UTF-8" standalone="yes"?>
<Relationships xmlns="http://schemas.openxmlformats.org/package/2006/relationships"><Relationship Id="rId3" Type="http://schemas.openxmlformats.org/officeDocument/2006/relationships/image" Target="../media/image165.svg"/><Relationship Id="rId7" Type="http://schemas.openxmlformats.org/officeDocument/2006/relationships/image" Target="../media/image169.svg"/><Relationship Id="rId2" Type="http://schemas.openxmlformats.org/officeDocument/2006/relationships/image" Target="../media/image164.png"/><Relationship Id="rId1" Type="http://schemas.openxmlformats.org/officeDocument/2006/relationships/slideLayout" Target="../slideLayouts/slideLayout64.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2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svg"/><Relationship Id="rId18" Type="http://schemas.openxmlformats.org/officeDocument/2006/relationships/image" Target="../media/image186.png"/><Relationship Id="rId3" Type="http://schemas.openxmlformats.org/officeDocument/2006/relationships/image" Target="../media/image171.svg"/><Relationship Id="rId7" Type="http://schemas.openxmlformats.org/officeDocument/2006/relationships/image" Target="../media/image175.svg"/><Relationship Id="rId12" Type="http://schemas.openxmlformats.org/officeDocument/2006/relationships/image" Target="../media/image180.png"/><Relationship Id="rId17" Type="http://schemas.openxmlformats.org/officeDocument/2006/relationships/image" Target="../media/image185.svg"/><Relationship Id="rId2" Type="http://schemas.openxmlformats.org/officeDocument/2006/relationships/image" Target="../media/image170.png"/><Relationship Id="rId16" Type="http://schemas.openxmlformats.org/officeDocument/2006/relationships/image" Target="../media/image184.png"/><Relationship Id="rId1" Type="http://schemas.openxmlformats.org/officeDocument/2006/relationships/slideLayout" Target="../slideLayouts/slideLayout64.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3.svg"/><Relationship Id="rId15" Type="http://schemas.openxmlformats.org/officeDocument/2006/relationships/image" Target="../media/image183.sv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svg"/><Relationship Id="rId14" Type="http://schemas.openxmlformats.org/officeDocument/2006/relationships/image" Target="../media/image182.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24.png"/><Relationship Id="rId1" Type="http://schemas.openxmlformats.org/officeDocument/2006/relationships/slideLayout" Target="../slideLayouts/slideLayout64.xml"/><Relationship Id="rId4" Type="http://schemas.openxmlformats.org/officeDocument/2006/relationships/image" Target="../media/image123.emf"/></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microsoft.com/office/2007/relationships/hdphoto" Target="../media/hdphoto1.wdp"/><Relationship Id="rId7" Type="http://schemas.openxmlformats.org/officeDocument/2006/relationships/image" Target="../media/image190.svg"/><Relationship Id="rId12" Type="http://schemas.openxmlformats.org/officeDocument/2006/relationships/image" Target="../media/image195.svg"/><Relationship Id="rId2" Type="http://schemas.openxmlformats.org/officeDocument/2006/relationships/image" Target="../media/image187.png"/><Relationship Id="rId16" Type="http://schemas.openxmlformats.org/officeDocument/2006/relationships/image" Target="../media/image199.svg"/><Relationship Id="rId1" Type="http://schemas.openxmlformats.org/officeDocument/2006/relationships/slideLayout" Target="../slideLayouts/slideLayout64.xml"/><Relationship Id="rId6" Type="http://schemas.openxmlformats.org/officeDocument/2006/relationships/image" Target="../media/image189.png"/><Relationship Id="rId11" Type="http://schemas.openxmlformats.org/officeDocument/2006/relationships/image" Target="../media/image194.png"/><Relationship Id="rId5" Type="http://schemas.microsoft.com/office/2007/relationships/hdphoto" Target="../media/hdphoto2.wdp"/><Relationship Id="rId15" Type="http://schemas.openxmlformats.org/officeDocument/2006/relationships/image" Target="../media/image198.png"/><Relationship Id="rId10" Type="http://schemas.openxmlformats.org/officeDocument/2006/relationships/image" Target="../media/image193.svg"/><Relationship Id="rId4" Type="http://schemas.openxmlformats.org/officeDocument/2006/relationships/image" Target="../media/image188.png"/><Relationship Id="rId9" Type="http://schemas.openxmlformats.org/officeDocument/2006/relationships/image" Target="../media/image192.png"/><Relationship Id="rId14" Type="http://schemas.openxmlformats.org/officeDocument/2006/relationships/image" Target="../media/image19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63.xml"/><Relationship Id="rId4" Type="http://schemas.openxmlformats.org/officeDocument/2006/relationships/chart" Target="../charts/chart8.xml"/></Relationships>
</file>

<file path=ppt/slides/_rels/slide33.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2.png"/><Relationship Id="rId26" Type="http://schemas.openxmlformats.org/officeDocument/2006/relationships/image" Target="../media/image220.png"/><Relationship Id="rId39" Type="http://schemas.openxmlformats.org/officeDocument/2006/relationships/image" Target="../media/image233.png"/><Relationship Id="rId3" Type="http://schemas.openxmlformats.org/officeDocument/2006/relationships/image" Target="../media/image123.emf"/><Relationship Id="rId21" Type="http://schemas.openxmlformats.org/officeDocument/2006/relationships/image" Target="../media/image215.png"/><Relationship Id="rId34" Type="http://schemas.openxmlformats.org/officeDocument/2006/relationships/image" Target="../media/image22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1.png"/><Relationship Id="rId25" Type="http://schemas.openxmlformats.org/officeDocument/2006/relationships/image" Target="../media/image219.jpeg"/><Relationship Id="rId33" Type="http://schemas.openxmlformats.org/officeDocument/2006/relationships/image" Target="../media/image227.png"/><Relationship Id="rId38" Type="http://schemas.openxmlformats.org/officeDocument/2006/relationships/image" Target="../media/image232.png"/><Relationship Id="rId2" Type="http://schemas.openxmlformats.org/officeDocument/2006/relationships/chart" Target="../charts/chart9.xml"/><Relationship Id="rId16" Type="http://schemas.openxmlformats.org/officeDocument/2006/relationships/image" Target="../media/image210.png"/><Relationship Id="rId20" Type="http://schemas.openxmlformats.org/officeDocument/2006/relationships/image" Target="../media/image214.jpeg"/><Relationship Id="rId29" Type="http://schemas.openxmlformats.org/officeDocument/2006/relationships/image" Target="../media/image223.png"/><Relationship Id="rId1" Type="http://schemas.openxmlformats.org/officeDocument/2006/relationships/slideLayout" Target="../slideLayouts/slideLayout64.xml"/><Relationship Id="rId6" Type="http://schemas.openxmlformats.org/officeDocument/2006/relationships/image" Target="../media/image121.png"/><Relationship Id="rId11" Type="http://schemas.openxmlformats.org/officeDocument/2006/relationships/image" Target="../media/image206.png"/><Relationship Id="rId24" Type="http://schemas.openxmlformats.org/officeDocument/2006/relationships/image" Target="../media/image218.png"/><Relationship Id="rId32" Type="http://schemas.openxmlformats.org/officeDocument/2006/relationships/image" Target="../media/image226.png"/><Relationship Id="rId37" Type="http://schemas.openxmlformats.org/officeDocument/2006/relationships/image" Target="../media/image231.png"/><Relationship Id="rId40" Type="http://schemas.openxmlformats.org/officeDocument/2006/relationships/image" Target="../media/image234.png"/><Relationship Id="rId5" Type="http://schemas.openxmlformats.org/officeDocument/2006/relationships/image" Target="../media/image201.jpeg"/><Relationship Id="rId15" Type="http://schemas.openxmlformats.org/officeDocument/2006/relationships/image" Target="../media/image122.png"/><Relationship Id="rId23" Type="http://schemas.openxmlformats.org/officeDocument/2006/relationships/image" Target="../media/image217.png"/><Relationship Id="rId28" Type="http://schemas.openxmlformats.org/officeDocument/2006/relationships/image" Target="../media/image222.png"/><Relationship Id="rId36" Type="http://schemas.openxmlformats.org/officeDocument/2006/relationships/image" Target="../media/image230.png"/><Relationship Id="rId10" Type="http://schemas.openxmlformats.org/officeDocument/2006/relationships/image" Target="../media/image205.png"/><Relationship Id="rId19" Type="http://schemas.openxmlformats.org/officeDocument/2006/relationships/image" Target="../media/image213.png"/><Relationship Id="rId31" Type="http://schemas.openxmlformats.org/officeDocument/2006/relationships/image" Target="../media/image225.png"/><Relationship Id="rId4" Type="http://schemas.openxmlformats.org/officeDocument/2006/relationships/image" Target="../media/image200.png"/><Relationship Id="rId9" Type="http://schemas.openxmlformats.org/officeDocument/2006/relationships/image" Target="../media/image204.jpeg"/><Relationship Id="rId14" Type="http://schemas.openxmlformats.org/officeDocument/2006/relationships/image" Target="../media/image209.png"/><Relationship Id="rId22" Type="http://schemas.openxmlformats.org/officeDocument/2006/relationships/image" Target="../media/image216.png"/><Relationship Id="rId27" Type="http://schemas.openxmlformats.org/officeDocument/2006/relationships/image" Target="../media/image221.png"/><Relationship Id="rId30" Type="http://schemas.openxmlformats.org/officeDocument/2006/relationships/image" Target="../media/image224.png"/><Relationship Id="rId35" Type="http://schemas.openxmlformats.org/officeDocument/2006/relationships/image" Target="../media/image229.png"/></Relationships>
</file>

<file path=ppt/slides/_rels/slide34.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08.png"/><Relationship Id="rId18" Type="http://schemas.openxmlformats.org/officeDocument/2006/relationships/image" Target="../media/image245.png"/><Relationship Id="rId26" Type="http://schemas.openxmlformats.org/officeDocument/2006/relationships/image" Target="../media/image206.png"/><Relationship Id="rId39" Type="http://schemas.openxmlformats.org/officeDocument/2006/relationships/image" Target="../media/image230.png"/><Relationship Id="rId3" Type="http://schemas.openxmlformats.org/officeDocument/2006/relationships/image" Target="../media/image236.png"/><Relationship Id="rId21" Type="http://schemas.openxmlformats.org/officeDocument/2006/relationships/image" Target="../media/image201.jpeg"/><Relationship Id="rId34" Type="http://schemas.openxmlformats.org/officeDocument/2006/relationships/image" Target="../media/image212.png"/><Relationship Id="rId42" Type="http://schemas.openxmlformats.org/officeDocument/2006/relationships/image" Target="../media/image234.png"/><Relationship Id="rId7" Type="http://schemas.openxmlformats.org/officeDocument/2006/relationships/image" Target="../media/image240.svg"/><Relationship Id="rId12" Type="http://schemas.openxmlformats.org/officeDocument/2006/relationships/image" Target="../media/image205.png"/><Relationship Id="rId17" Type="http://schemas.openxmlformats.org/officeDocument/2006/relationships/image" Target="../media/image221.png"/><Relationship Id="rId25" Type="http://schemas.openxmlformats.org/officeDocument/2006/relationships/image" Target="../media/image202.png"/><Relationship Id="rId33" Type="http://schemas.openxmlformats.org/officeDocument/2006/relationships/image" Target="../media/image214.jpeg"/><Relationship Id="rId38" Type="http://schemas.openxmlformats.org/officeDocument/2006/relationships/image" Target="../media/image252.png"/><Relationship Id="rId2" Type="http://schemas.openxmlformats.org/officeDocument/2006/relationships/image" Target="../media/image235.jpeg"/><Relationship Id="rId16" Type="http://schemas.openxmlformats.org/officeDocument/2006/relationships/image" Target="../media/image222.png"/><Relationship Id="rId20" Type="http://schemas.openxmlformats.org/officeDocument/2006/relationships/image" Target="../media/image247.png"/><Relationship Id="rId29" Type="http://schemas.openxmlformats.org/officeDocument/2006/relationships/image" Target="../media/image249.png"/><Relationship Id="rId41" Type="http://schemas.openxmlformats.org/officeDocument/2006/relationships/image" Target="../media/image254.png"/><Relationship Id="rId1" Type="http://schemas.openxmlformats.org/officeDocument/2006/relationships/slideLayout" Target="../slideLayouts/slideLayout71.xml"/><Relationship Id="rId6" Type="http://schemas.openxmlformats.org/officeDocument/2006/relationships/image" Target="../media/image239.png"/><Relationship Id="rId11" Type="http://schemas.openxmlformats.org/officeDocument/2006/relationships/image" Target="../media/image244.svg"/><Relationship Id="rId24" Type="http://schemas.openxmlformats.org/officeDocument/2006/relationships/image" Target="../media/image248.png"/><Relationship Id="rId32" Type="http://schemas.openxmlformats.org/officeDocument/2006/relationships/image" Target="../media/image227.png"/><Relationship Id="rId37" Type="http://schemas.openxmlformats.org/officeDocument/2006/relationships/image" Target="../media/image217.png"/><Relationship Id="rId40" Type="http://schemas.openxmlformats.org/officeDocument/2006/relationships/image" Target="../media/image253.png"/><Relationship Id="rId5" Type="http://schemas.openxmlformats.org/officeDocument/2006/relationships/image" Target="../media/image238.png"/><Relationship Id="rId15" Type="http://schemas.openxmlformats.org/officeDocument/2006/relationships/image" Target="../media/image219.jpeg"/><Relationship Id="rId23" Type="http://schemas.openxmlformats.org/officeDocument/2006/relationships/image" Target="../media/image121.png"/><Relationship Id="rId28" Type="http://schemas.openxmlformats.org/officeDocument/2006/relationships/image" Target="../media/image207.png"/><Relationship Id="rId36" Type="http://schemas.openxmlformats.org/officeDocument/2006/relationships/image" Target="../media/image251.png"/><Relationship Id="rId10" Type="http://schemas.openxmlformats.org/officeDocument/2006/relationships/image" Target="../media/image243.png"/><Relationship Id="rId19" Type="http://schemas.openxmlformats.org/officeDocument/2006/relationships/image" Target="../media/image246.png"/><Relationship Id="rId31" Type="http://schemas.openxmlformats.org/officeDocument/2006/relationships/image" Target="../media/image211.png"/><Relationship Id="rId4" Type="http://schemas.openxmlformats.org/officeDocument/2006/relationships/image" Target="../media/image237.png"/><Relationship Id="rId9" Type="http://schemas.openxmlformats.org/officeDocument/2006/relationships/image" Target="../media/image242.svg"/><Relationship Id="rId14" Type="http://schemas.openxmlformats.org/officeDocument/2006/relationships/image" Target="../media/image215.png"/><Relationship Id="rId22" Type="http://schemas.openxmlformats.org/officeDocument/2006/relationships/image" Target="../media/image210.png"/><Relationship Id="rId27" Type="http://schemas.openxmlformats.org/officeDocument/2006/relationships/image" Target="../media/image218.png"/><Relationship Id="rId30" Type="http://schemas.openxmlformats.org/officeDocument/2006/relationships/image" Target="../media/image250.png"/><Relationship Id="rId35"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57.png"/><Relationship Id="rId18" Type="http://schemas.openxmlformats.org/officeDocument/2006/relationships/image" Target="../media/image260.png"/><Relationship Id="rId26" Type="http://schemas.openxmlformats.org/officeDocument/2006/relationships/image" Target="../media/image261.emf"/><Relationship Id="rId3" Type="http://schemas.openxmlformats.org/officeDocument/2006/relationships/image" Target="../media/image246.png"/><Relationship Id="rId21" Type="http://schemas.openxmlformats.org/officeDocument/2006/relationships/image" Target="../media/image221.png"/><Relationship Id="rId7" Type="http://schemas.openxmlformats.org/officeDocument/2006/relationships/image" Target="../media/image211.png"/><Relationship Id="rId12" Type="http://schemas.openxmlformats.org/officeDocument/2006/relationships/image" Target="../media/image256.png"/><Relationship Id="rId17" Type="http://schemas.openxmlformats.org/officeDocument/2006/relationships/image" Target="../media/image212.png"/><Relationship Id="rId25" Type="http://schemas.openxmlformats.org/officeDocument/2006/relationships/image" Target="../media/image218.png"/><Relationship Id="rId2" Type="http://schemas.openxmlformats.org/officeDocument/2006/relationships/image" Target="../media/image255.png"/><Relationship Id="rId16" Type="http://schemas.openxmlformats.org/officeDocument/2006/relationships/image" Target="../media/image259.png"/><Relationship Id="rId20" Type="http://schemas.openxmlformats.org/officeDocument/2006/relationships/image" Target="../media/image223.png"/><Relationship Id="rId29" Type="http://schemas.openxmlformats.org/officeDocument/2006/relationships/image" Target="../media/image264.emf"/><Relationship Id="rId1" Type="http://schemas.openxmlformats.org/officeDocument/2006/relationships/slideLayout" Target="../slideLayouts/slideLayout64.xml"/><Relationship Id="rId6" Type="http://schemas.openxmlformats.org/officeDocument/2006/relationships/image" Target="../media/image251.png"/><Relationship Id="rId11" Type="http://schemas.openxmlformats.org/officeDocument/2006/relationships/image" Target="../media/image201.jpeg"/><Relationship Id="rId24" Type="http://schemas.openxmlformats.org/officeDocument/2006/relationships/image" Target="../media/image122.png"/><Relationship Id="rId5" Type="http://schemas.openxmlformats.org/officeDocument/2006/relationships/image" Target="../media/image222.png"/><Relationship Id="rId15" Type="http://schemas.openxmlformats.org/officeDocument/2006/relationships/image" Target="../media/image219.jpeg"/><Relationship Id="rId23" Type="http://schemas.openxmlformats.org/officeDocument/2006/relationships/image" Target="../media/image225.png"/><Relationship Id="rId28" Type="http://schemas.openxmlformats.org/officeDocument/2006/relationships/image" Target="../media/image263.png"/><Relationship Id="rId10" Type="http://schemas.openxmlformats.org/officeDocument/2006/relationships/image" Target="../media/image220.png"/><Relationship Id="rId19" Type="http://schemas.openxmlformats.org/officeDocument/2006/relationships/image" Target="../media/image224.png"/><Relationship Id="rId4" Type="http://schemas.openxmlformats.org/officeDocument/2006/relationships/image" Target="../media/image206.png"/><Relationship Id="rId9" Type="http://schemas.openxmlformats.org/officeDocument/2006/relationships/image" Target="../media/image208.png"/><Relationship Id="rId14" Type="http://schemas.openxmlformats.org/officeDocument/2006/relationships/image" Target="../media/image258.gif"/><Relationship Id="rId22" Type="http://schemas.openxmlformats.org/officeDocument/2006/relationships/image" Target="../media/image215.png"/><Relationship Id="rId27" Type="http://schemas.openxmlformats.org/officeDocument/2006/relationships/image" Target="../media/image262.png"/></Relationships>
</file>

<file path=ppt/slides/_rels/slide36.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68.png"/><Relationship Id="rId18" Type="http://schemas.openxmlformats.org/officeDocument/2006/relationships/image" Target="../media/image211.png"/><Relationship Id="rId26" Type="http://schemas.openxmlformats.org/officeDocument/2006/relationships/image" Target="../media/image225.png"/><Relationship Id="rId39" Type="http://schemas.openxmlformats.org/officeDocument/2006/relationships/image" Target="../media/image230.png"/><Relationship Id="rId3" Type="http://schemas.openxmlformats.org/officeDocument/2006/relationships/image" Target="../media/image123.emf"/><Relationship Id="rId21" Type="http://schemas.openxmlformats.org/officeDocument/2006/relationships/image" Target="../media/image273.png"/><Relationship Id="rId34" Type="http://schemas.openxmlformats.org/officeDocument/2006/relationships/image" Target="../media/image278.png"/><Relationship Id="rId42" Type="http://schemas.openxmlformats.org/officeDocument/2006/relationships/image" Target="../media/image283.svg"/><Relationship Id="rId7" Type="http://schemas.openxmlformats.org/officeDocument/2006/relationships/image" Target="../media/image115.png"/><Relationship Id="rId12" Type="http://schemas.openxmlformats.org/officeDocument/2006/relationships/image" Target="../media/image267.png"/><Relationship Id="rId17" Type="http://schemas.openxmlformats.org/officeDocument/2006/relationships/image" Target="../media/image271.png"/><Relationship Id="rId25" Type="http://schemas.openxmlformats.org/officeDocument/2006/relationships/image" Target="../media/image275.png"/><Relationship Id="rId33" Type="http://schemas.openxmlformats.org/officeDocument/2006/relationships/image" Target="../media/image277.jpeg"/><Relationship Id="rId38" Type="http://schemas.openxmlformats.org/officeDocument/2006/relationships/image" Target="../media/image221.png"/><Relationship Id="rId2" Type="http://schemas.openxmlformats.org/officeDocument/2006/relationships/image" Target="../media/image265.png"/><Relationship Id="rId16" Type="http://schemas.openxmlformats.org/officeDocument/2006/relationships/image" Target="../media/image270.png"/><Relationship Id="rId20" Type="http://schemas.openxmlformats.org/officeDocument/2006/relationships/image" Target="../media/image272.png"/><Relationship Id="rId29" Type="http://schemas.openxmlformats.org/officeDocument/2006/relationships/image" Target="../media/image122.png"/><Relationship Id="rId41" Type="http://schemas.openxmlformats.org/officeDocument/2006/relationships/image" Target="../media/image282.png"/><Relationship Id="rId1" Type="http://schemas.openxmlformats.org/officeDocument/2006/relationships/slideLayout" Target="../slideLayouts/slideLayout64.xml"/><Relationship Id="rId6" Type="http://schemas.openxmlformats.org/officeDocument/2006/relationships/image" Target="../media/image206.png"/><Relationship Id="rId11" Type="http://schemas.openxmlformats.org/officeDocument/2006/relationships/image" Target="../media/image266.png"/><Relationship Id="rId24" Type="http://schemas.openxmlformats.org/officeDocument/2006/relationships/image" Target="../media/image223.png"/><Relationship Id="rId32" Type="http://schemas.openxmlformats.org/officeDocument/2006/relationships/image" Target="../media/image204.jpeg"/><Relationship Id="rId37" Type="http://schemas.openxmlformats.org/officeDocument/2006/relationships/image" Target="../media/image281.svg"/><Relationship Id="rId40" Type="http://schemas.openxmlformats.org/officeDocument/2006/relationships/image" Target="../media/image214.jpeg"/><Relationship Id="rId5" Type="http://schemas.openxmlformats.org/officeDocument/2006/relationships/image" Target="../media/image219.jpeg"/><Relationship Id="rId15" Type="http://schemas.openxmlformats.org/officeDocument/2006/relationships/image" Target="../media/image269.png"/><Relationship Id="rId23" Type="http://schemas.openxmlformats.org/officeDocument/2006/relationships/image" Target="../media/image274.png"/><Relationship Id="rId28" Type="http://schemas.openxmlformats.org/officeDocument/2006/relationships/image" Target="../media/image121.png"/><Relationship Id="rId36" Type="http://schemas.openxmlformats.org/officeDocument/2006/relationships/image" Target="../media/image280.png"/><Relationship Id="rId10" Type="http://schemas.openxmlformats.org/officeDocument/2006/relationships/image" Target="../media/image218.png"/><Relationship Id="rId19" Type="http://schemas.openxmlformats.org/officeDocument/2006/relationships/image" Target="../media/image203.png"/><Relationship Id="rId31" Type="http://schemas.openxmlformats.org/officeDocument/2006/relationships/image" Target="../media/image252.png"/><Relationship Id="rId44" Type="http://schemas.openxmlformats.org/officeDocument/2006/relationships/image" Target="../media/image285.png"/><Relationship Id="rId4" Type="http://schemas.openxmlformats.org/officeDocument/2006/relationships/image" Target="../media/image213.png"/><Relationship Id="rId9" Type="http://schemas.openxmlformats.org/officeDocument/2006/relationships/image" Target="../media/image208.png"/><Relationship Id="rId14" Type="http://schemas.openxmlformats.org/officeDocument/2006/relationships/image" Target="../media/image104.png"/><Relationship Id="rId22" Type="http://schemas.openxmlformats.org/officeDocument/2006/relationships/image" Target="../media/image255.png"/><Relationship Id="rId27" Type="http://schemas.openxmlformats.org/officeDocument/2006/relationships/image" Target="../media/image226.png"/><Relationship Id="rId30" Type="http://schemas.openxmlformats.org/officeDocument/2006/relationships/image" Target="../media/image276.png"/><Relationship Id="rId35" Type="http://schemas.openxmlformats.org/officeDocument/2006/relationships/image" Target="../media/image279.png"/><Relationship Id="rId43" Type="http://schemas.openxmlformats.org/officeDocument/2006/relationships/image" Target="../media/image28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svg"/><Relationship Id="rId1" Type="http://schemas.openxmlformats.org/officeDocument/2006/relationships/slideLayout" Target="../slideLayouts/slideLayout7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1E0ECE-5B38-43DF-9431-8EEBAE909E8C}"/>
              </a:ext>
            </a:extLst>
          </p:cNvPr>
          <p:cNvSpPr>
            <a:spLocks noGrp="1"/>
          </p:cNvSpPr>
          <p:nvPr>
            <p:ph type="ctrTitle"/>
          </p:nvPr>
        </p:nvSpPr>
        <p:spPr>
          <a:xfrm>
            <a:off x="0" y="4236557"/>
            <a:ext cx="12192000" cy="915497"/>
          </a:xfrm>
        </p:spPr>
        <p:txBody>
          <a:bodyPr/>
          <a:lstStyle/>
          <a:p>
            <a:r>
              <a:rPr lang="fr-FR" dirty="0"/>
              <a:t>Entreprises familiales</a:t>
            </a:r>
          </a:p>
        </p:txBody>
      </p:sp>
      <p:sp>
        <p:nvSpPr>
          <p:cNvPr id="3" name="Sous-titre 2">
            <a:extLst>
              <a:ext uri="{FF2B5EF4-FFF2-40B4-BE49-F238E27FC236}">
                <a16:creationId xmlns:a16="http://schemas.microsoft.com/office/drawing/2014/main" id="{6A1A7E72-B771-4584-8062-02ACDE145A57}"/>
              </a:ext>
            </a:extLst>
          </p:cNvPr>
          <p:cNvSpPr>
            <a:spLocks noGrp="1"/>
          </p:cNvSpPr>
          <p:nvPr>
            <p:ph type="subTitle" idx="1"/>
          </p:nvPr>
        </p:nvSpPr>
        <p:spPr>
          <a:xfrm>
            <a:off x="0" y="3542903"/>
            <a:ext cx="12192000" cy="915497"/>
          </a:xfrm>
        </p:spPr>
        <p:txBody>
          <a:bodyPr/>
          <a:lstStyle/>
          <a:p>
            <a:r>
              <a:rPr lang="fr-FR" dirty="0"/>
              <a:t>ODDO BHF GÉNÉRATION</a:t>
            </a:r>
          </a:p>
        </p:txBody>
      </p:sp>
      <p:sp>
        <p:nvSpPr>
          <p:cNvPr id="4" name="Espace réservé du texte 3">
            <a:extLst>
              <a:ext uri="{FF2B5EF4-FFF2-40B4-BE49-F238E27FC236}">
                <a16:creationId xmlns:a16="http://schemas.microsoft.com/office/drawing/2014/main" id="{E2418887-4CE4-4935-BA4C-C9599DC3CA68}"/>
              </a:ext>
            </a:extLst>
          </p:cNvPr>
          <p:cNvSpPr>
            <a:spLocks noGrp="1"/>
          </p:cNvSpPr>
          <p:nvPr>
            <p:ph type="body" sz="quarter" idx="10"/>
          </p:nvPr>
        </p:nvSpPr>
        <p:spPr/>
        <p:txBody>
          <a:bodyPr/>
          <a:lstStyle/>
          <a:p>
            <a:r>
              <a:rPr lang="fr-FR" dirty="0"/>
              <a:t>Décembre 2023</a:t>
            </a:r>
          </a:p>
        </p:txBody>
      </p:sp>
      <p:pic>
        <p:nvPicPr>
          <p:cNvPr id="5" name="Picture 13">
            <a:extLst>
              <a:ext uri="{FF2B5EF4-FFF2-40B4-BE49-F238E27FC236}">
                <a16:creationId xmlns:a16="http://schemas.microsoft.com/office/drawing/2014/main" id="{9C837D7E-7462-4C95-9C5C-4556EDFAA05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05381" y="5405207"/>
            <a:ext cx="951310" cy="881001"/>
          </a:xfrm>
          <a:prstGeom prst="rect">
            <a:avLst/>
          </a:prstGeom>
        </p:spPr>
      </p:pic>
      <p:sp>
        <p:nvSpPr>
          <p:cNvPr id="6" name="ZoneTexte 5">
            <a:extLst>
              <a:ext uri="{FF2B5EF4-FFF2-40B4-BE49-F238E27FC236}">
                <a16:creationId xmlns:a16="http://schemas.microsoft.com/office/drawing/2014/main" id="{618FF82B-07B2-A300-2ACB-0CFF617B57DB}"/>
              </a:ext>
            </a:extLst>
          </p:cNvPr>
          <p:cNvSpPr txBox="1"/>
          <p:nvPr/>
        </p:nvSpPr>
        <p:spPr>
          <a:xfrm>
            <a:off x="9187543" y="287383"/>
            <a:ext cx="2795451" cy="307777"/>
          </a:xfrm>
          <a:prstGeom prst="rect">
            <a:avLst/>
          </a:prstGeom>
          <a:noFill/>
        </p:spPr>
        <p:txBody>
          <a:bodyPr wrap="square" rtlCol="0">
            <a:spAutoFit/>
          </a:bodyPr>
          <a:lstStyle/>
          <a:p>
            <a:r>
              <a:rPr lang="fr-FR" sz="1400" dirty="0">
                <a:solidFill>
                  <a:schemeClr val="bg1"/>
                </a:solidFill>
              </a:rPr>
              <a:t>DOCUMENT PROMOTIONNEL</a:t>
            </a:r>
          </a:p>
        </p:txBody>
      </p:sp>
    </p:spTree>
    <p:extLst>
      <p:ext uri="{BB962C8B-B14F-4D97-AF65-F5344CB8AC3E}">
        <p14:creationId xmlns:p14="http://schemas.microsoft.com/office/powerpoint/2010/main" val="2181340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ZoneTexte 71">
            <a:extLst>
              <a:ext uri="{FF2B5EF4-FFF2-40B4-BE49-F238E27FC236}">
                <a16:creationId xmlns:a16="http://schemas.microsoft.com/office/drawing/2014/main" id="{A8BE3A83-CF9D-878B-ADB1-B7D0DE6A7EB5}"/>
              </a:ext>
            </a:extLst>
          </p:cNvPr>
          <p:cNvSpPr txBox="1"/>
          <p:nvPr/>
        </p:nvSpPr>
        <p:spPr>
          <a:xfrm>
            <a:off x="542148" y="1782053"/>
            <a:ext cx="5725526" cy="4374913"/>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 name="Espace réservé du texte 1">
            <a:extLst>
              <a:ext uri="{FF2B5EF4-FFF2-40B4-BE49-F238E27FC236}">
                <a16:creationId xmlns:a16="http://schemas.microsoft.com/office/drawing/2014/main" id="{8624A9FB-6A15-E84D-F808-13A8BC509CFC}"/>
              </a:ext>
            </a:extLst>
          </p:cNvPr>
          <p:cNvSpPr>
            <a:spLocks noGrp="1"/>
          </p:cNvSpPr>
          <p:nvPr>
            <p:ph type="body" sz="quarter" idx="13"/>
          </p:nvPr>
        </p:nvSpPr>
        <p:spPr/>
        <p:txBody>
          <a:bodyPr/>
          <a:lstStyle/>
          <a:p>
            <a:r>
              <a:rPr lang="fr-FR" sz="3000" dirty="0"/>
              <a:t>Les valeurs familiales en Europe</a:t>
            </a:r>
          </a:p>
        </p:txBody>
      </p:sp>
      <p:sp>
        <p:nvSpPr>
          <p:cNvPr id="4" name="Espace réservé du numéro de diapositive 3">
            <a:extLst>
              <a:ext uri="{FF2B5EF4-FFF2-40B4-BE49-F238E27FC236}">
                <a16:creationId xmlns:a16="http://schemas.microsoft.com/office/drawing/2014/main" id="{43F53319-D885-221F-F62E-C791F9D53411}"/>
              </a:ext>
            </a:extLst>
          </p:cNvPr>
          <p:cNvSpPr>
            <a:spLocks noGrp="1"/>
          </p:cNvSpPr>
          <p:nvPr>
            <p:ph type="sldNum" sz="quarter" idx="21"/>
          </p:nvPr>
        </p:nvSpPr>
        <p:spPr/>
        <p:txBody>
          <a:bodyPr/>
          <a:lstStyle/>
          <a:p>
            <a:fld id="{334D4FF5-5FCB-2945-841A-A3CAF61B538E}" type="slidenum">
              <a:rPr lang="fr-FR" smtClean="0"/>
              <a:pPr/>
              <a:t>10</a:t>
            </a:fld>
            <a:endParaRPr lang="fr-FR" dirty="0"/>
          </a:p>
        </p:txBody>
      </p:sp>
      <p:sp>
        <p:nvSpPr>
          <p:cNvPr id="5" name="Titre 4">
            <a:extLst>
              <a:ext uri="{FF2B5EF4-FFF2-40B4-BE49-F238E27FC236}">
                <a16:creationId xmlns:a16="http://schemas.microsoft.com/office/drawing/2014/main" id="{BD253CE5-A71A-2342-04BA-F9CD9D16531C}"/>
              </a:ext>
            </a:extLst>
          </p:cNvPr>
          <p:cNvSpPr>
            <a:spLocks noGrp="1"/>
          </p:cNvSpPr>
          <p:nvPr>
            <p:ph type="title"/>
          </p:nvPr>
        </p:nvSpPr>
        <p:spPr/>
        <p:txBody>
          <a:bodyPr/>
          <a:lstStyle/>
          <a:p>
            <a:r>
              <a:rPr lang="fr-FR" sz="1000" dirty="0">
                <a:solidFill>
                  <a:schemeClr val="accent5"/>
                </a:solidFill>
              </a:rPr>
              <a:t>POURQUOI INVESTIR DANS LES ENTREPRISES FAMILIALES ?</a:t>
            </a:r>
            <a:endParaRPr lang="fr-FR" dirty="0"/>
          </a:p>
        </p:txBody>
      </p:sp>
      <p:sp>
        <p:nvSpPr>
          <p:cNvPr id="35" name="Espace réservé du texte 2">
            <a:extLst>
              <a:ext uri="{FF2B5EF4-FFF2-40B4-BE49-F238E27FC236}">
                <a16:creationId xmlns:a16="http://schemas.microsoft.com/office/drawing/2014/main" id="{C8719C6C-694D-70D6-F9CB-5CCD443F6225}"/>
              </a:ext>
            </a:extLst>
          </p:cNvPr>
          <p:cNvSpPr>
            <a:spLocks noGrp="1"/>
          </p:cNvSpPr>
          <p:nvPr>
            <p:ph type="body" sz="quarter" idx="14"/>
          </p:nvPr>
        </p:nvSpPr>
        <p:spPr>
          <a:xfrm>
            <a:off x="468770" y="1175009"/>
            <a:ext cx="11723231" cy="719544"/>
          </a:xfrm>
        </p:spPr>
        <p:txBody>
          <a:bodyPr/>
          <a:lstStyle/>
          <a:p>
            <a:r>
              <a:rPr lang="fr-FR" sz="2000" dirty="0"/>
              <a:t>Le capitalisme familial au cœur de l’axe rhénan</a:t>
            </a:r>
          </a:p>
        </p:txBody>
      </p:sp>
      <p:sp>
        <p:nvSpPr>
          <p:cNvPr id="67" name="ZoneTexte 66">
            <a:extLst>
              <a:ext uri="{FF2B5EF4-FFF2-40B4-BE49-F238E27FC236}">
                <a16:creationId xmlns:a16="http://schemas.microsoft.com/office/drawing/2014/main" id="{04E89789-1326-9CD0-DAC2-96F21EE54CA1}"/>
              </a:ext>
            </a:extLst>
          </p:cNvPr>
          <p:cNvSpPr txBox="1"/>
          <p:nvPr/>
        </p:nvSpPr>
        <p:spPr>
          <a:xfrm>
            <a:off x="6399416" y="1782053"/>
            <a:ext cx="5218954" cy="3702887"/>
          </a:xfrm>
          <a:prstGeom prst="rect">
            <a:avLst/>
          </a:prstGeom>
          <a:noFill/>
          <a:ln>
            <a:solidFill>
              <a:schemeClr val="accent1">
                <a:lumMod val="60000"/>
                <a:lumOff val="40000"/>
              </a:schemeClr>
            </a:solidFill>
          </a:ln>
        </p:spPr>
        <p:txBody>
          <a:bodyPr wrap="square" rtlCol="0">
            <a:noAutofit/>
          </a:bodyPr>
          <a:lstStyle/>
          <a:p>
            <a:endParaRPr lang="fr-FR" dirty="0"/>
          </a:p>
        </p:txBody>
      </p:sp>
      <p:pic>
        <p:nvPicPr>
          <p:cNvPr id="68" name="Image 67">
            <a:extLst>
              <a:ext uri="{FF2B5EF4-FFF2-40B4-BE49-F238E27FC236}">
                <a16:creationId xmlns:a16="http://schemas.microsoft.com/office/drawing/2014/main" id="{AE80CC01-8A6E-4196-D123-8A7F0910F0BE}"/>
              </a:ext>
            </a:extLst>
          </p:cNvPr>
          <p:cNvPicPr>
            <a:picLocks noChangeAspect="1"/>
          </p:cNvPicPr>
          <p:nvPr/>
        </p:nvPicPr>
        <p:blipFill>
          <a:blip r:embed="rId3"/>
          <a:stretch>
            <a:fillRect/>
          </a:stretch>
        </p:blipFill>
        <p:spPr>
          <a:xfrm>
            <a:off x="6526455" y="1955026"/>
            <a:ext cx="2520000" cy="3427618"/>
          </a:xfrm>
          <a:prstGeom prst="rect">
            <a:avLst/>
          </a:prstGeom>
        </p:spPr>
      </p:pic>
      <p:pic>
        <p:nvPicPr>
          <p:cNvPr id="69" name="Image 68">
            <a:extLst>
              <a:ext uri="{FF2B5EF4-FFF2-40B4-BE49-F238E27FC236}">
                <a16:creationId xmlns:a16="http://schemas.microsoft.com/office/drawing/2014/main" id="{23BF0883-0679-B930-3279-01054FC617AB}"/>
              </a:ext>
            </a:extLst>
          </p:cNvPr>
          <p:cNvPicPr>
            <a:picLocks noChangeAspect="1"/>
          </p:cNvPicPr>
          <p:nvPr/>
        </p:nvPicPr>
        <p:blipFill>
          <a:blip r:embed="rId4"/>
          <a:stretch>
            <a:fillRect/>
          </a:stretch>
        </p:blipFill>
        <p:spPr>
          <a:xfrm>
            <a:off x="9056914" y="1949571"/>
            <a:ext cx="2520000" cy="3437414"/>
          </a:xfrm>
          <a:prstGeom prst="rect">
            <a:avLst/>
          </a:prstGeom>
        </p:spPr>
      </p:pic>
      <p:sp>
        <p:nvSpPr>
          <p:cNvPr id="71" name="Espace réservé du pied de page 6">
            <a:extLst>
              <a:ext uri="{FF2B5EF4-FFF2-40B4-BE49-F238E27FC236}">
                <a16:creationId xmlns:a16="http://schemas.microsoft.com/office/drawing/2014/main" id="{1CFCB4D0-C89B-3E9F-E02C-5E15BD00687D}"/>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73" name="ZoneTexte 72">
            <a:extLst>
              <a:ext uri="{FF2B5EF4-FFF2-40B4-BE49-F238E27FC236}">
                <a16:creationId xmlns:a16="http://schemas.microsoft.com/office/drawing/2014/main" id="{32AE2478-0B85-95A5-9FD0-F37CFED054F2}"/>
              </a:ext>
            </a:extLst>
          </p:cNvPr>
          <p:cNvSpPr txBox="1"/>
          <p:nvPr/>
        </p:nvSpPr>
        <p:spPr>
          <a:xfrm>
            <a:off x="1142643" y="1651703"/>
            <a:ext cx="3941069" cy="276999"/>
          </a:xfrm>
          <a:prstGeom prst="rect">
            <a:avLst/>
          </a:prstGeom>
          <a:solidFill>
            <a:schemeClr val="bg1"/>
          </a:solidFill>
        </p:spPr>
        <p:txBody>
          <a:bodyPr wrap="square" rtlCol="0">
            <a:spAutoFit/>
          </a:bodyPr>
          <a:lstStyle/>
          <a:p>
            <a:pPr algn="ctr"/>
            <a:r>
              <a:rPr lang="fr-FR" sz="1200" dirty="0">
                <a:solidFill>
                  <a:schemeClr val="accent1"/>
                </a:solidFill>
                <a:latin typeface="+mj-lt"/>
              </a:rPr>
              <a:t>RÉPARTITION DES VALEURS FAMILIALES EN EUROPE</a:t>
            </a:r>
          </a:p>
        </p:txBody>
      </p:sp>
      <p:sp>
        <p:nvSpPr>
          <p:cNvPr id="75" name="ZoneTexte 74">
            <a:extLst>
              <a:ext uri="{FF2B5EF4-FFF2-40B4-BE49-F238E27FC236}">
                <a16:creationId xmlns:a16="http://schemas.microsoft.com/office/drawing/2014/main" id="{3EF0C0C0-1B22-7237-33EE-5A4A24040A38}"/>
              </a:ext>
            </a:extLst>
          </p:cNvPr>
          <p:cNvSpPr txBox="1"/>
          <p:nvPr/>
        </p:nvSpPr>
        <p:spPr>
          <a:xfrm>
            <a:off x="7318018" y="1644205"/>
            <a:ext cx="3250008" cy="276999"/>
          </a:xfrm>
          <a:prstGeom prst="rect">
            <a:avLst/>
          </a:prstGeom>
          <a:solidFill>
            <a:schemeClr val="bg1"/>
          </a:solidFill>
        </p:spPr>
        <p:txBody>
          <a:bodyPr wrap="square" rtlCol="0">
            <a:spAutoFit/>
          </a:bodyPr>
          <a:lstStyle/>
          <a:p>
            <a:pPr algn="ctr"/>
            <a:r>
              <a:rPr lang="fr-FR" sz="1200" dirty="0">
                <a:solidFill>
                  <a:schemeClr val="accent1"/>
                </a:solidFill>
                <a:latin typeface="+mj-lt"/>
              </a:rPr>
              <a:t>LONGÉVITE DES ENTREPRISES FAMILIALES</a:t>
            </a:r>
          </a:p>
        </p:txBody>
      </p:sp>
      <p:sp>
        <p:nvSpPr>
          <p:cNvPr id="65" name="ZoneTexte 64">
            <a:extLst>
              <a:ext uri="{FF2B5EF4-FFF2-40B4-BE49-F238E27FC236}">
                <a16:creationId xmlns:a16="http://schemas.microsoft.com/office/drawing/2014/main" id="{C5B05EA3-6816-5A26-FA21-2391306A01D2}"/>
              </a:ext>
            </a:extLst>
          </p:cNvPr>
          <p:cNvSpPr txBox="1"/>
          <p:nvPr/>
        </p:nvSpPr>
        <p:spPr>
          <a:xfrm>
            <a:off x="2829381" y="5961933"/>
            <a:ext cx="2753700" cy="130731"/>
          </a:xfrm>
          <a:prstGeom prst="rect">
            <a:avLst/>
          </a:prstGeom>
          <a:solidFill>
            <a:schemeClr val="bg1"/>
          </a:solidFill>
        </p:spPr>
        <p:txBody>
          <a:bodyPr wrap="square" rtlCol="0">
            <a:spAutoFit/>
          </a:bodyPr>
          <a:lstStyle/>
          <a:p>
            <a:endParaRPr lang="fr-FR" sz="200" dirty="0"/>
          </a:p>
        </p:txBody>
      </p:sp>
      <p:sp>
        <p:nvSpPr>
          <p:cNvPr id="66" name="ZoneTexte 65">
            <a:extLst>
              <a:ext uri="{FF2B5EF4-FFF2-40B4-BE49-F238E27FC236}">
                <a16:creationId xmlns:a16="http://schemas.microsoft.com/office/drawing/2014/main" id="{A5E72372-BE9C-DBAD-47A7-6FB9B7F85CC4}"/>
              </a:ext>
            </a:extLst>
          </p:cNvPr>
          <p:cNvSpPr txBox="1"/>
          <p:nvPr/>
        </p:nvSpPr>
        <p:spPr>
          <a:xfrm>
            <a:off x="4437327" y="5834585"/>
            <a:ext cx="1138134" cy="130731"/>
          </a:xfrm>
          <a:prstGeom prst="rect">
            <a:avLst/>
          </a:prstGeom>
          <a:solidFill>
            <a:schemeClr val="bg1"/>
          </a:solidFill>
          <a:ln>
            <a:noFill/>
          </a:ln>
        </p:spPr>
        <p:txBody>
          <a:bodyPr wrap="square" rtlCol="0">
            <a:spAutoFit/>
          </a:bodyPr>
          <a:lstStyle/>
          <a:p>
            <a:endParaRPr lang="fr-FR" sz="200" dirty="0"/>
          </a:p>
        </p:txBody>
      </p:sp>
      <p:grpSp>
        <p:nvGrpSpPr>
          <p:cNvPr id="3" name="Shape 2012">
            <a:extLst>
              <a:ext uri="{FF2B5EF4-FFF2-40B4-BE49-F238E27FC236}">
                <a16:creationId xmlns:a16="http://schemas.microsoft.com/office/drawing/2014/main" id="{2695D55B-7993-A5CA-A0B3-3B3AAA3AED9F}"/>
              </a:ext>
            </a:extLst>
          </p:cNvPr>
          <p:cNvGrpSpPr/>
          <p:nvPr/>
        </p:nvGrpSpPr>
        <p:grpSpPr>
          <a:xfrm>
            <a:off x="652351" y="1968084"/>
            <a:ext cx="4224449" cy="4124580"/>
            <a:chOff x="2979925" y="235947"/>
            <a:chExt cx="4436201" cy="4279785"/>
          </a:xfrm>
          <a:solidFill>
            <a:schemeClr val="bg1">
              <a:lumMod val="85000"/>
            </a:schemeClr>
          </a:solidFill>
        </p:grpSpPr>
        <p:sp>
          <p:nvSpPr>
            <p:cNvPr id="6" name="Shape 2013">
              <a:extLst>
                <a:ext uri="{FF2B5EF4-FFF2-40B4-BE49-F238E27FC236}">
                  <a16:creationId xmlns:a16="http://schemas.microsoft.com/office/drawing/2014/main" id="{8B310034-3288-89BF-74E4-C1FD85C1A673}"/>
                </a:ext>
              </a:extLst>
            </p:cNvPr>
            <p:cNvSpPr/>
            <p:nvPr/>
          </p:nvSpPr>
          <p:spPr>
            <a:xfrm>
              <a:off x="5709810" y="2172877"/>
              <a:ext cx="237476" cy="119326"/>
            </a:xfrm>
            <a:custGeom>
              <a:avLst/>
              <a:gdLst/>
              <a:ahLst/>
              <a:cxnLst/>
              <a:rect l="0" t="0" r="0" b="0"/>
              <a:pathLst>
                <a:path w="120000" h="120000" extrusionOk="0">
                  <a:moveTo>
                    <a:pt x="50769" y="2222"/>
                  </a:moveTo>
                  <a:cubicBezTo>
                    <a:pt x="55384" y="8888"/>
                    <a:pt x="55384" y="8888"/>
                    <a:pt x="55384" y="8888"/>
                  </a:cubicBezTo>
                  <a:cubicBezTo>
                    <a:pt x="58846" y="11111"/>
                    <a:pt x="58846" y="11111"/>
                    <a:pt x="58846" y="11111"/>
                  </a:cubicBezTo>
                  <a:cubicBezTo>
                    <a:pt x="65769" y="17777"/>
                    <a:pt x="65769" y="17777"/>
                    <a:pt x="65769" y="17777"/>
                  </a:cubicBezTo>
                  <a:cubicBezTo>
                    <a:pt x="79615" y="20000"/>
                    <a:pt x="79615" y="20000"/>
                    <a:pt x="79615" y="20000"/>
                  </a:cubicBezTo>
                  <a:cubicBezTo>
                    <a:pt x="81923" y="15555"/>
                    <a:pt x="81923" y="15555"/>
                    <a:pt x="81923" y="15555"/>
                  </a:cubicBezTo>
                  <a:cubicBezTo>
                    <a:pt x="86538" y="13333"/>
                    <a:pt x="86538" y="13333"/>
                    <a:pt x="86538" y="13333"/>
                  </a:cubicBezTo>
                  <a:cubicBezTo>
                    <a:pt x="94615" y="8888"/>
                    <a:pt x="94615" y="8888"/>
                    <a:pt x="94615" y="8888"/>
                  </a:cubicBezTo>
                  <a:cubicBezTo>
                    <a:pt x="98076" y="17777"/>
                    <a:pt x="98076" y="17777"/>
                    <a:pt x="98076" y="17777"/>
                  </a:cubicBezTo>
                  <a:cubicBezTo>
                    <a:pt x="100384" y="17777"/>
                    <a:pt x="100384" y="17777"/>
                    <a:pt x="100384" y="17777"/>
                  </a:cubicBezTo>
                  <a:cubicBezTo>
                    <a:pt x="100384" y="17777"/>
                    <a:pt x="102692" y="22222"/>
                    <a:pt x="105000" y="26666"/>
                  </a:cubicBezTo>
                  <a:cubicBezTo>
                    <a:pt x="106153" y="31111"/>
                    <a:pt x="108461" y="33333"/>
                    <a:pt x="108461" y="33333"/>
                  </a:cubicBezTo>
                  <a:cubicBezTo>
                    <a:pt x="106153" y="48888"/>
                    <a:pt x="106153" y="48888"/>
                    <a:pt x="106153" y="48888"/>
                  </a:cubicBezTo>
                  <a:cubicBezTo>
                    <a:pt x="106153" y="55555"/>
                    <a:pt x="106153" y="55555"/>
                    <a:pt x="106153" y="55555"/>
                  </a:cubicBezTo>
                  <a:cubicBezTo>
                    <a:pt x="106153" y="77777"/>
                    <a:pt x="106153" y="77777"/>
                    <a:pt x="106153" y="77777"/>
                  </a:cubicBezTo>
                  <a:cubicBezTo>
                    <a:pt x="109615" y="86666"/>
                    <a:pt x="109615" y="86666"/>
                    <a:pt x="109615" y="86666"/>
                  </a:cubicBezTo>
                  <a:cubicBezTo>
                    <a:pt x="109615" y="88888"/>
                    <a:pt x="109615" y="88888"/>
                    <a:pt x="109615" y="88888"/>
                  </a:cubicBezTo>
                  <a:cubicBezTo>
                    <a:pt x="114230" y="86666"/>
                    <a:pt x="114230" y="86666"/>
                    <a:pt x="114230" y="86666"/>
                  </a:cubicBezTo>
                  <a:cubicBezTo>
                    <a:pt x="114230" y="86666"/>
                    <a:pt x="115384" y="86666"/>
                    <a:pt x="115384" y="84444"/>
                  </a:cubicBezTo>
                  <a:cubicBezTo>
                    <a:pt x="115384" y="86666"/>
                    <a:pt x="114230" y="86666"/>
                    <a:pt x="114230" y="86666"/>
                  </a:cubicBezTo>
                  <a:cubicBezTo>
                    <a:pt x="103846" y="91111"/>
                    <a:pt x="103846" y="91111"/>
                    <a:pt x="103846" y="91111"/>
                  </a:cubicBezTo>
                  <a:cubicBezTo>
                    <a:pt x="94615" y="102222"/>
                    <a:pt x="94615" y="102222"/>
                    <a:pt x="94615" y="102222"/>
                  </a:cubicBezTo>
                  <a:cubicBezTo>
                    <a:pt x="94615" y="102222"/>
                    <a:pt x="72692" y="106666"/>
                    <a:pt x="70384" y="106666"/>
                  </a:cubicBezTo>
                  <a:cubicBezTo>
                    <a:pt x="69230" y="106666"/>
                    <a:pt x="55384" y="108888"/>
                    <a:pt x="53076" y="108888"/>
                  </a:cubicBezTo>
                  <a:cubicBezTo>
                    <a:pt x="51923" y="111111"/>
                    <a:pt x="45000" y="113333"/>
                    <a:pt x="42692" y="113333"/>
                  </a:cubicBezTo>
                  <a:cubicBezTo>
                    <a:pt x="40384" y="113333"/>
                    <a:pt x="30000" y="115555"/>
                    <a:pt x="27692" y="115555"/>
                  </a:cubicBezTo>
                  <a:cubicBezTo>
                    <a:pt x="25384" y="115555"/>
                    <a:pt x="19615" y="115555"/>
                    <a:pt x="19615" y="115555"/>
                  </a:cubicBezTo>
                  <a:cubicBezTo>
                    <a:pt x="19615" y="115555"/>
                    <a:pt x="8076" y="117777"/>
                    <a:pt x="4615" y="117777"/>
                  </a:cubicBezTo>
                  <a:cubicBezTo>
                    <a:pt x="1153" y="120000"/>
                    <a:pt x="5769" y="108888"/>
                    <a:pt x="5769" y="108888"/>
                  </a:cubicBezTo>
                  <a:cubicBezTo>
                    <a:pt x="5769" y="108888"/>
                    <a:pt x="19615" y="86666"/>
                    <a:pt x="15000" y="88888"/>
                  </a:cubicBezTo>
                  <a:cubicBezTo>
                    <a:pt x="9230" y="84444"/>
                    <a:pt x="9230" y="84444"/>
                    <a:pt x="9230" y="84444"/>
                  </a:cubicBezTo>
                  <a:cubicBezTo>
                    <a:pt x="4615" y="77777"/>
                    <a:pt x="4615" y="77777"/>
                    <a:pt x="4615" y="77777"/>
                  </a:cubicBezTo>
                  <a:cubicBezTo>
                    <a:pt x="0" y="57777"/>
                    <a:pt x="5769" y="48888"/>
                    <a:pt x="10384" y="48888"/>
                  </a:cubicBezTo>
                  <a:cubicBezTo>
                    <a:pt x="13846" y="48888"/>
                    <a:pt x="23076" y="55555"/>
                    <a:pt x="28846" y="55555"/>
                  </a:cubicBezTo>
                  <a:cubicBezTo>
                    <a:pt x="49615" y="55555"/>
                    <a:pt x="45000" y="42222"/>
                    <a:pt x="43846" y="17777"/>
                  </a:cubicBezTo>
                  <a:cubicBezTo>
                    <a:pt x="43846" y="11111"/>
                    <a:pt x="45000" y="4444"/>
                    <a:pt x="46153" y="2222"/>
                  </a:cubicBezTo>
                  <a:cubicBezTo>
                    <a:pt x="47307" y="0"/>
                    <a:pt x="49615" y="4444"/>
                    <a:pt x="50769" y="2222"/>
                  </a:cubicBezTo>
                  <a:close/>
                  <a:moveTo>
                    <a:pt x="117692" y="82222"/>
                  </a:moveTo>
                  <a:cubicBezTo>
                    <a:pt x="117692" y="82222"/>
                    <a:pt x="117692" y="82222"/>
                    <a:pt x="117692" y="82222"/>
                  </a:cubicBezTo>
                  <a:cubicBezTo>
                    <a:pt x="117692" y="82222"/>
                    <a:pt x="117692" y="82222"/>
                    <a:pt x="117692" y="82222"/>
                  </a:cubicBezTo>
                  <a:cubicBezTo>
                    <a:pt x="117692" y="84444"/>
                    <a:pt x="117692" y="84444"/>
                    <a:pt x="117692" y="84444"/>
                  </a:cubicBezTo>
                  <a:cubicBezTo>
                    <a:pt x="117692" y="82222"/>
                    <a:pt x="117692" y="82222"/>
                    <a:pt x="117692" y="82222"/>
                  </a:cubicBezTo>
                  <a:cubicBezTo>
                    <a:pt x="117692" y="82222"/>
                    <a:pt x="117692" y="82222"/>
                    <a:pt x="117692" y="82222"/>
                  </a:cubicBezTo>
                  <a:close/>
                  <a:moveTo>
                    <a:pt x="117692" y="84444"/>
                  </a:moveTo>
                  <a:cubicBezTo>
                    <a:pt x="117692" y="84444"/>
                    <a:pt x="117692" y="84444"/>
                    <a:pt x="117692" y="84444"/>
                  </a:cubicBezTo>
                  <a:cubicBezTo>
                    <a:pt x="118846" y="86666"/>
                    <a:pt x="120000" y="91111"/>
                    <a:pt x="120000" y="93333"/>
                  </a:cubicBezTo>
                  <a:cubicBezTo>
                    <a:pt x="120000" y="93333"/>
                    <a:pt x="120000" y="93333"/>
                    <a:pt x="120000" y="93333"/>
                  </a:cubicBezTo>
                  <a:cubicBezTo>
                    <a:pt x="120000" y="91111"/>
                    <a:pt x="118846" y="86666"/>
                    <a:pt x="117692" y="84444"/>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 name="Shape 2014">
              <a:extLst>
                <a:ext uri="{FF2B5EF4-FFF2-40B4-BE49-F238E27FC236}">
                  <a16:creationId xmlns:a16="http://schemas.microsoft.com/office/drawing/2014/main" id="{CE35716B-CF0E-C26F-0063-F24C3E85688E}"/>
                </a:ext>
              </a:extLst>
            </p:cNvPr>
            <p:cNvSpPr/>
            <p:nvPr/>
          </p:nvSpPr>
          <p:spPr>
            <a:xfrm>
              <a:off x="5951685" y="3592014"/>
              <a:ext cx="171510" cy="172598"/>
            </a:xfrm>
            <a:custGeom>
              <a:avLst/>
              <a:gdLst/>
              <a:ahLst/>
              <a:cxnLst/>
              <a:rect l="0" t="0" r="0" b="0"/>
              <a:pathLst>
                <a:path w="120000" h="120000" extrusionOk="0">
                  <a:moveTo>
                    <a:pt x="113600" y="73846"/>
                  </a:moveTo>
                  <a:cubicBezTo>
                    <a:pt x="112000" y="75384"/>
                    <a:pt x="112000" y="75384"/>
                    <a:pt x="112000" y="75384"/>
                  </a:cubicBezTo>
                  <a:cubicBezTo>
                    <a:pt x="105600" y="78461"/>
                    <a:pt x="97600" y="75384"/>
                    <a:pt x="96000" y="86153"/>
                  </a:cubicBezTo>
                  <a:cubicBezTo>
                    <a:pt x="96000" y="104615"/>
                    <a:pt x="89600" y="86153"/>
                    <a:pt x="83200" y="86153"/>
                  </a:cubicBezTo>
                  <a:cubicBezTo>
                    <a:pt x="78400" y="86153"/>
                    <a:pt x="78400" y="89230"/>
                    <a:pt x="75200" y="92307"/>
                  </a:cubicBezTo>
                  <a:cubicBezTo>
                    <a:pt x="70400" y="95384"/>
                    <a:pt x="65600" y="96923"/>
                    <a:pt x="64000" y="100000"/>
                  </a:cubicBezTo>
                  <a:cubicBezTo>
                    <a:pt x="64000" y="103076"/>
                    <a:pt x="62400" y="106153"/>
                    <a:pt x="62400" y="109230"/>
                  </a:cubicBezTo>
                  <a:cubicBezTo>
                    <a:pt x="64000" y="113846"/>
                    <a:pt x="64000" y="118461"/>
                    <a:pt x="60800" y="118461"/>
                  </a:cubicBezTo>
                  <a:cubicBezTo>
                    <a:pt x="59200" y="118461"/>
                    <a:pt x="54400" y="120000"/>
                    <a:pt x="51200" y="118461"/>
                  </a:cubicBezTo>
                  <a:cubicBezTo>
                    <a:pt x="51200" y="116923"/>
                    <a:pt x="51200" y="116923"/>
                    <a:pt x="51200" y="116923"/>
                  </a:cubicBezTo>
                  <a:cubicBezTo>
                    <a:pt x="52800" y="112307"/>
                    <a:pt x="52800" y="112307"/>
                    <a:pt x="52800" y="112307"/>
                  </a:cubicBezTo>
                  <a:cubicBezTo>
                    <a:pt x="49600" y="107692"/>
                    <a:pt x="49600" y="107692"/>
                    <a:pt x="49600" y="107692"/>
                  </a:cubicBezTo>
                  <a:cubicBezTo>
                    <a:pt x="49600" y="107692"/>
                    <a:pt x="49600" y="107692"/>
                    <a:pt x="49600" y="106153"/>
                  </a:cubicBezTo>
                  <a:cubicBezTo>
                    <a:pt x="48000" y="104615"/>
                    <a:pt x="48000" y="101538"/>
                    <a:pt x="48000" y="101538"/>
                  </a:cubicBezTo>
                  <a:cubicBezTo>
                    <a:pt x="46400" y="96923"/>
                    <a:pt x="46400" y="96923"/>
                    <a:pt x="46400" y="96923"/>
                  </a:cubicBezTo>
                  <a:cubicBezTo>
                    <a:pt x="46400" y="96923"/>
                    <a:pt x="43200" y="93846"/>
                    <a:pt x="41600" y="92307"/>
                  </a:cubicBezTo>
                  <a:cubicBezTo>
                    <a:pt x="41600" y="92307"/>
                    <a:pt x="41600" y="90769"/>
                    <a:pt x="38400" y="89230"/>
                  </a:cubicBezTo>
                  <a:cubicBezTo>
                    <a:pt x="36800" y="89230"/>
                    <a:pt x="33600" y="87692"/>
                    <a:pt x="33600" y="87692"/>
                  </a:cubicBezTo>
                  <a:cubicBezTo>
                    <a:pt x="32000" y="87692"/>
                    <a:pt x="32000" y="87692"/>
                    <a:pt x="32000" y="87692"/>
                  </a:cubicBezTo>
                  <a:cubicBezTo>
                    <a:pt x="32000" y="87692"/>
                    <a:pt x="30400" y="87692"/>
                    <a:pt x="30400" y="87692"/>
                  </a:cubicBezTo>
                  <a:cubicBezTo>
                    <a:pt x="27200" y="84615"/>
                    <a:pt x="27200" y="84615"/>
                    <a:pt x="27200" y="84615"/>
                  </a:cubicBezTo>
                  <a:cubicBezTo>
                    <a:pt x="24000" y="84615"/>
                    <a:pt x="24000" y="84615"/>
                    <a:pt x="24000" y="84615"/>
                  </a:cubicBezTo>
                  <a:cubicBezTo>
                    <a:pt x="22400" y="80000"/>
                    <a:pt x="22400" y="80000"/>
                    <a:pt x="22400" y="80000"/>
                  </a:cubicBezTo>
                  <a:cubicBezTo>
                    <a:pt x="20800" y="75384"/>
                    <a:pt x="20800" y="75384"/>
                    <a:pt x="20800" y="75384"/>
                  </a:cubicBezTo>
                  <a:cubicBezTo>
                    <a:pt x="17600" y="72307"/>
                    <a:pt x="17600" y="72307"/>
                    <a:pt x="17600" y="72307"/>
                  </a:cubicBezTo>
                  <a:cubicBezTo>
                    <a:pt x="14400" y="70769"/>
                    <a:pt x="14400" y="70769"/>
                    <a:pt x="14400" y="70769"/>
                  </a:cubicBezTo>
                  <a:cubicBezTo>
                    <a:pt x="12800" y="69230"/>
                    <a:pt x="12800" y="69230"/>
                    <a:pt x="12800" y="69230"/>
                  </a:cubicBezTo>
                  <a:cubicBezTo>
                    <a:pt x="9600" y="67692"/>
                    <a:pt x="9600" y="67692"/>
                    <a:pt x="9600" y="67692"/>
                  </a:cubicBezTo>
                  <a:cubicBezTo>
                    <a:pt x="8000" y="64615"/>
                    <a:pt x="11200" y="61538"/>
                    <a:pt x="9600" y="58461"/>
                  </a:cubicBezTo>
                  <a:cubicBezTo>
                    <a:pt x="6400" y="55384"/>
                    <a:pt x="0" y="52307"/>
                    <a:pt x="1600" y="52307"/>
                  </a:cubicBezTo>
                  <a:cubicBezTo>
                    <a:pt x="3200" y="49230"/>
                    <a:pt x="9600" y="50769"/>
                    <a:pt x="12800" y="49230"/>
                  </a:cubicBezTo>
                  <a:cubicBezTo>
                    <a:pt x="14400" y="49230"/>
                    <a:pt x="14400" y="46153"/>
                    <a:pt x="16000" y="44615"/>
                  </a:cubicBezTo>
                  <a:cubicBezTo>
                    <a:pt x="17600" y="44615"/>
                    <a:pt x="20800" y="46153"/>
                    <a:pt x="20800" y="43076"/>
                  </a:cubicBezTo>
                  <a:cubicBezTo>
                    <a:pt x="20800" y="40000"/>
                    <a:pt x="24000" y="40000"/>
                    <a:pt x="25600" y="41538"/>
                  </a:cubicBezTo>
                  <a:cubicBezTo>
                    <a:pt x="25600" y="41538"/>
                    <a:pt x="27200" y="41538"/>
                    <a:pt x="30400" y="38461"/>
                  </a:cubicBezTo>
                  <a:cubicBezTo>
                    <a:pt x="35200" y="36923"/>
                    <a:pt x="32000" y="36923"/>
                    <a:pt x="32000" y="36923"/>
                  </a:cubicBezTo>
                  <a:cubicBezTo>
                    <a:pt x="30400" y="32307"/>
                    <a:pt x="30400" y="32307"/>
                    <a:pt x="30400" y="32307"/>
                  </a:cubicBezTo>
                  <a:cubicBezTo>
                    <a:pt x="40000" y="23076"/>
                    <a:pt x="40000" y="23076"/>
                    <a:pt x="40000" y="23076"/>
                  </a:cubicBezTo>
                  <a:cubicBezTo>
                    <a:pt x="41600" y="15384"/>
                    <a:pt x="41600" y="15384"/>
                    <a:pt x="41600" y="15384"/>
                  </a:cubicBezTo>
                  <a:cubicBezTo>
                    <a:pt x="41600" y="15384"/>
                    <a:pt x="40000" y="13846"/>
                    <a:pt x="38400" y="12307"/>
                  </a:cubicBezTo>
                  <a:cubicBezTo>
                    <a:pt x="35200" y="9230"/>
                    <a:pt x="36800" y="9230"/>
                    <a:pt x="36800" y="7692"/>
                  </a:cubicBezTo>
                  <a:cubicBezTo>
                    <a:pt x="38400" y="6153"/>
                    <a:pt x="40000" y="6153"/>
                    <a:pt x="40000" y="6153"/>
                  </a:cubicBezTo>
                  <a:cubicBezTo>
                    <a:pt x="41600" y="4615"/>
                    <a:pt x="44800" y="4615"/>
                    <a:pt x="48000" y="1538"/>
                  </a:cubicBezTo>
                  <a:cubicBezTo>
                    <a:pt x="51200" y="0"/>
                    <a:pt x="51200" y="3076"/>
                    <a:pt x="51200" y="3076"/>
                  </a:cubicBezTo>
                  <a:cubicBezTo>
                    <a:pt x="51200" y="3076"/>
                    <a:pt x="52800" y="7692"/>
                    <a:pt x="57600" y="9230"/>
                  </a:cubicBezTo>
                  <a:cubicBezTo>
                    <a:pt x="60800" y="10769"/>
                    <a:pt x="62400" y="10769"/>
                    <a:pt x="62400" y="10769"/>
                  </a:cubicBezTo>
                  <a:cubicBezTo>
                    <a:pt x="67200" y="10769"/>
                    <a:pt x="67200" y="10769"/>
                    <a:pt x="67200" y="10769"/>
                  </a:cubicBezTo>
                  <a:cubicBezTo>
                    <a:pt x="75200" y="16923"/>
                    <a:pt x="75200" y="16923"/>
                    <a:pt x="75200" y="16923"/>
                  </a:cubicBezTo>
                  <a:cubicBezTo>
                    <a:pt x="75200" y="16923"/>
                    <a:pt x="75200" y="16923"/>
                    <a:pt x="76800" y="18461"/>
                  </a:cubicBezTo>
                  <a:cubicBezTo>
                    <a:pt x="78400" y="20000"/>
                    <a:pt x="80000" y="26153"/>
                    <a:pt x="80000" y="26153"/>
                  </a:cubicBezTo>
                  <a:cubicBezTo>
                    <a:pt x="92800" y="29230"/>
                    <a:pt x="92800" y="29230"/>
                    <a:pt x="92800" y="29230"/>
                  </a:cubicBezTo>
                  <a:cubicBezTo>
                    <a:pt x="94400" y="35384"/>
                    <a:pt x="94400" y="35384"/>
                    <a:pt x="94400" y="35384"/>
                  </a:cubicBezTo>
                  <a:cubicBezTo>
                    <a:pt x="94400" y="35384"/>
                    <a:pt x="100800" y="35384"/>
                    <a:pt x="104000" y="36923"/>
                  </a:cubicBezTo>
                  <a:cubicBezTo>
                    <a:pt x="107200" y="36923"/>
                    <a:pt x="107200" y="40000"/>
                    <a:pt x="107200" y="40000"/>
                  </a:cubicBezTo>
                  <a:cubicBezTo>
                    <a:pt x="112000" y="38461"/>
                    <a:pt x="112000" y="38461"/>
                    <a:pt x="112000" y="38461"/>
                  </a:cubicBezTo>
                  <a:cubicBezTo>
                    <a:pt x="120000" y="40000"/>
                    <a:pt x="120000" y="40000"/>
                    <a:pt x="120000" y="40000"/>
                  </a:cubicBezTo>
                  <a:cubicBezTo>
                    <a:pt x="120000" y="40000"/>
                    <a:pt x="120000" y="41538"/>
                    <a:pt x="118400" y="43076"/>
                  </a:cubicBezTo>
                  <a:cubicBezTo>
                    <a:pt x="116800" y="43076"/>
                    <a:pt x="116800" y="46153"/>
                    <a:pt x="116800" y="47692"/>
                  </a:cubicBezTo>
                  <a:cubicBezTo>
                    <a:pt x="116800" y="50769"/>
                    <a:pt x="116800" y="52307"/>
                    <a:pt x="116800" y="53846"/>
                  </a:cubicBezTo>
                  <a:cubicBezTo>
                    <a:pt x="115200" y="56923"/>
                    <a:pt x="113600" y="55384"/>
                    <a:pt x="112000" y="56923"/>
                  </a:cubicBezTo>
                  <a:cubicBezTo>
                    <a:pt x="110400" y="56923"/>
                    <a:pt x="112000" y="60000"/>
                    <a:pt x="113600" y="63076"/>
                  </a:cubicBezTo>
                  <a:cubicBezTo>
                    <a:pt x="113600" y="64615"/>
                    <a:pt x="113600" y="64615"/>
                    <a:pt x="112000" y="66153"/>
                  </a:cubicBezTo>
                  <a:cubicBezTo>
                    <a:pt x="108800" y="69230"/>
                    <a:pt x="107200" y="69230"/>
                    <a:pt x="107200" y="69230"/>
                  </a:cubicBezTo>
                  <a:cubicBezTo>
                    <a:pt x="112000" y="73846"/>
                    <a:pt x="112000" y="73846"/>
                    <a:pt x="112000" y="73846"/>
                  </a:cubicBezTo>
                  <a:cubicBezTo>
                    <a:pt x="112000" y="73846"/>
                    <a:pt x="112000" y="73846"/>
                    <a:pt x="113600" y="73846"/>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 name="Shape 2015">
              <a:extLst>
                <a:ext uri="{FF2B5EF4-FFF2-40B4-BE49-F238E27FC236}">
                  <a16:creationId xmlns:a16="http://schemas.microsoft.com/office/drawing/2014/main" id="{F7248970-6050-0871-2B35-C6AFA4639ACE}"/>
                </a:ext>
              </a:extLst>
            </p:cNvPr>
            <p:cNvSpPr/>
            <p:nvPr/>
          </p:nvSpPr>
          <p:spPr>
            <a:xfrm>
              <a:off x="5900012" y="3680444"/>
              <a:ext cx="193499" cy="353718"/>
            </a:xfrm>
            <a:custGeom>
              <a:avLst/>
              <a:gdLst/>
              <a:ahLst/>
              <a:cxnLst/>
              <a:rect l="0" t="0" r="0" b="0"/>
              <a:pathLst>
                <a:path w="120000" h="120000" extrusionOk="0">
                  <a:moveTo>
                    <a:pt x="69176" y="118500"/>
                  </a:moveTo>
                  <a:cubicBezTo>
                    <a:pt x="73411" y="120000"/>
                    <a:pt x="73411" y="120000"/>
                    <a:pt x="73411" y="120000"/>
                  </a:cubicBezTo>
                  <a:cubicBezTo>
                    <a:pt x="77647" y="119250"/>
                    <a:pt x="77647" y="119250"/>
                    <a:pt x="77647" y="119250"/>
                  </a:cubicBezTo>
                  <a:cubicBezTo>
                    <a:pt x="80470" y="118500"/>
                    <a:pt x="80470" y="118500"/>
                    <a:pt x="80470" y="118500"/>
                  </a:cubicBezTo>
                  <a:cubicBezTo>
                    <a:pt x="80470" y="118500"/>
                    <a:pt x="83294" y="117000"/>
                    <a:pt x="83294" y="117000"/>
                  </a:cubicBezTo>
                  <a:cubicBezTo>
                    <a:pt x="83294" y="117000"/>
                    <a:pt x="83294" y="115500"/>
                    <a:pt x="83294" y="115500"/>
                  </a:cubicBezTo>
                  <a:cubicBezTo>
                    <a:pt x="81882" y="114750"/>
                    <a:pt x="81882" y="114750"/>
                    <a:pt x="81882" y="114750"/>
                  </a:cubicBezTo>
                  <a:cubicBezTo>
                    <a:pt x="81882" y="114750"/>
                    <a:pt x="80470" y="113250"/>
                    <a:pt x="81882" y="113250"/>
                  </a:cubicBezTo>
                  <a:cubicBezTo>
                    <a:pt x="83294" y="113250"/>
                    <a:pt x="84705" y="112500"/>
                    <a:pt x="84705" y="113250"/>
                  </a:cubicBezTo>
                  <a:cubicBezTo>
                    <a:pt x="86117" y="113250"/>
                    <a:pt x="84705" y="113250"/>
                    <a:pt x="86117" y="113250"/>
                  </a:cubicBezTo>
                  <a:cubicBezTo>
                    <a:pt x="87529" y="113250"/>
                    <a:pt x="88941" y="112500"/>
                    <a:pt x="88941" y="112500"/>
                  </a:cubicBezTo>
                  <a:cubicBezTo>
                    <a:pt x="88941" y="111750"/>
                    <a:pt x="88941" y="111750"/>
                    <a:pt x="88941" y="111750"/>
                  </a:cubicBezTo>
                  <a:cubicBezTo>
                    <a:pt x="88941" y="111750"/>
                    <a:pt x="88941" y="111750"/>
                    <a:pt x="88941" y="111750"/>
                  </a:cubicBezTo>
                  <a:cubicBezTo>
                    <a:pt x="87529" y="111000"/>
                    <a:pt x="83294" y="109500"/>
                    <a:pt x="81882" y="109500"/>
                  </a:cubicBezTo>
                  <a:cubicBezTo>
                    <a:pt x="81882" y="108750"/>
                    <a:pt x="80470" y="108000"/>
                    <a:pt x="80470" y="108000"/>
                  </a:cubicBezTo>
                  <a:cubicBezTo>
                    <a:pt x="80470" y="107250"/>
                    <a:pt x="81882" y="106500"/>
                    <a:pt x="81882" y="106500"/>
                  </a:cubicBezTo>
                  <a:cubicBezTo>
                    <a:pt x="80470" y="105750"/>
                    <a:pt x="80470" y="105750"/>
                    <a:pt x="80470" y="105750"/>
                  </a:cubicBezTo>
                  <a:cubicBezTo>
                    <a:pt x="80470" y="105750"/>
                    <a:pt x="81882" y="105000"/>
                    <a:pt x="83294" y="105000"/>
                  </a:cubicBezTo>
                  <a:cubicBezTo>
                    <a:pt x="83294" y="105000"/>
                    <a:pt x="84705" y="105000"/>
                    <a:pt x="84705" y="105000"/>
                  </a:cubicBezTo>
                  <a:cubicBezTo>
                    <a:pt x="86117" y="102750"/>
                    <a:pt x="86117" y="102750"/>
                    <a:pt x="86117" y="102750"/>
                  </a:cubicBezTo>
                  <a:cubicBezTo>
                    <a:pt x="86117" y="102750"/>
                    <a:pt x="86117" y="102000"/>
                    <a:pt x="87529" y="102000"/>
                  </a:cubicBezTo>
                  <a:cubicBezTo>
                    <a:pt x="87529" y="102000"/>
                    <a:pt x="88941" y="102000"/>
                    <a:pt x="88941" y="102000"/>
                  </a:cubicBezTo>
                  <a:cubicBezTo>
                    <a:pt x="98823" y="99000"/>
                    <a:pt x="98823" y="99000"/>
                    <a:pt x="98823" y="99000"/>
                  </a:cubicBezTo>
                  <a:cubicBezTo>
                    <a:pt x="105882" y="93000"/>
                    <a:pt x="105882" y="93000"/>
                    <a:pt x="105882" y="93000"/>
                  </a:cubicBezTo>
                  <a:cubicBezTo>
                    <a:pt x="108705" y="86250"/>
                    <a:pt x="108705" y="86250"/>
                    <a:pt x="108705" y="86250"/>
                  </a:cubicBezTo>
                  <a:cubicBezTo>
                    <a:pt x="112941" y="80250"/>
                    <a:pt x="112941" y="80250"/>
                    <a:pt x="112941" y="80250"/>
                  </a:cubicBezTo>
                  <a:cubicBezTo>
                    <a:pt x="112941" y="80250"/>
                    <a:pt x="118588" y="77250"/>
                    <a:pt x="118588" y="78000"/>
                  </a:cubicBezTo>
                  <a:cubicBezTo>
                    <a:pt x="120000" y="78750"/>
                    <a:pt x="118588" y="72000"/>
                    <a:pt x="118588" y="72000"/>
                  </a:cubicBezTo>
                  <a:cubicBezTo>
                    <a:pt x="114352" y="69750"/>
                    <a:pt x="114352" y="69750"/>
                    <a:pt x="114352" y="69750"/>
                  </a:cubicBezTo>
                  <a:cubicBezTo>
                    <a:pt x="114352" y="68250"/>
                    <a:pt x="114352" y="68250"/>
                    <a:pt x="114352" y="68250"/>
                  </a:cubicBezTo>
                  <a:cubicBezTo>
                    <a:pt x="114352" y="68250"/>
                    <a:pt x="112941" y="68250"/>
                    <a:pt x="112941" y="68250"/>
                  </a:cubicBezTo>
                  <a:cubicBezTo>
                    <a:pt x="112941" y="68250"/>
                    <a:pt x="112941" y="68250"/>
                    <a:pt x="111529" y="68250"/>
                  </a:cubicBezTo>
                  <a:cubicBezTo>
                    <a:pt x="111529" y="67500"/>
                    <a:pt x="111529" y="67500"/>
                    <a:pt x="111529" y="67500"/>
                  </a:cubicBezTo>
                  <a:cubicBezTo>
                    <a:pt x="108705" y="66000"/>
                    <a:pt x="108705" y="66000"/>
                    <a:pt x="108705" y="66000"/>
                  </a:cubicBezTo>
                  <a:cubicBezTo>
                    <a:pt x="108705" y="66000"/>
                    <a:pt x="107294" y="66750"/>
                    <a:pt x="105882" y="66750"/>
                  </a:cubicBezTo>
                  <a:cubicBezTo>
                    <a:pt x="104470" y="66750"/>
                    <a:pt x="104470" y="66000"/>
                    <a:pt x="103058" y="66000"/>
                  </a:cubicBezTo>
                  <a:cubicBezTo>
                    <a:pt x="103058" y="66000"/>
                    <a:pt x="103058" y="66000"/>
                    <a:pt x="103058" y="66000"/>
                  </a:cubicBezTo>
                  <a:cubicBezTo>
                    <a:pt x="103058" y="66000"/>
                    <a:pt x="101647" y="66000"/>
                    <a:pt x="100235" y="66000"/>
                  </a:cubicBezTo>
                  <a:cubicBezTo>
                    <a:pt x="98823" y="66000"/>
                    <a:pt x="97411"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7500"/>
                    <a:pt x="96000" y="67500"/>
                    <a:pt x="96000" y="67500"/>
                  </a:cubicBezTo>
                  <a:cubicBezTo>
                    <a:pt x="96000" y="66750"/>
                    <a:pt x="96000" y="66750"/>
                    <a:pt x="96000" y="66750"/>
                  </a:cubicBezTo>
                  <a:cubicBezTo>
                    <a:pt x="96000" y="66000"/>
                    <a:pt x="96000" y="66000"/>
                    <a:pt x="94588" y="65250"/>
                  </a:cubicBezTo>
                  <a:cubicBezTo>
                    <a:pt x="94588" y="64500"/>
                    <a:pt x="94588" y="63000"/>
                    <a:pt x="93176" y="62250"/>
                  </a:cubicBezTo>
                  <a:cubicBezTo>
                    <a:pt x="91764" y="61500"/>
                    <a:pt x="91764" y="60750"/>
                    <a:pt x="91764" y="60750"/>
                  </a:cubicBezTo>
                  <a:cubicBezTo>
                    <a:pt x="91764" y="60750"/>
                    <a:pt x="88941" y="60750"/>
                    <a:pt x="87529" y="60750"/>
                  </a:cubicBezTo>
                  <a:cubicBezTo>
                    <a:pt x="87529" y="60750"/>
                    <a:pt x="86117" y="60750"/>
                    <a:pt x="86117" y="60750"/>
                  </a:cubicBezTo>
                  <a:cubicBezTo>
                    <a:pt x="86117" y="60750"/>
                    <a:pt x="84705" y="59250"/>
                    <a:pt x="86117" y="59250"/>
                  </a:cubicBezTo>
                  <a:cubicBezTo>
                    <a:pt x="86117" y="58500"/>
                    <a:pt x="84705" y="57750"/>
                    <a:pt x="83294" y="57000"/>
                  </a:cubicBezTo>
                  <a:cubicBezTo>
                    <a:pt x="83294" y="57000"/>
                    <a:pt x="80470" y="54750"/>
                    <a:pt x="80470" y="54750"/>
                  </a:cubicBezTo>
                  <a:cubicBezTo>
                    <a:pt x="80470" y="54750"/>
                    <a:pt x="79058" y="54750"/>
                    <a:pt x="79058" y="54000"/>
                  </a:cubicBezTo>
                  <a:cubicBezTo>
                    <a:pt x="79058" y="53250"/>
                    <a:pt x="79058" y="52500"/>
                    <a:pt x="79058" y="52500"/>
                  </a:cubicBezTo>
                  <a:cubicBezTo>
                    <a:pt x="77647" y="51000"/>
                    <a:pt x="77647" y="51000"/>
                    <a:pt x="77647" y="51000"/>
                  </a:cubicBezTo>
                  <a:cubicBezTo>
                    <a:pt x="77647" y="51000"/>
                    <a:pt x="80470" y="50250"/>
                    <a:pt x="80470" y="49500"/>
                  </a:cubicBezTo>
                  <a:cubicBezTo>
                    <a:pt x="80470" y="49500"/>
                    <a:pt x="81882" y="48750"/>
                    <a:pt x="80470" y="48000"/>
                  </a:cubicBezTo>
                  <a:cubicBezTo>
                    <a:pt x="80470" y="47250"/>
                    <a:pt x="77647" y="46500"/>
                    <a:pt x="77647" y="46500"/>
                  </a:cubicBezTo>
                  <a:cubicBezTo>
                    <a:pt x="76235" y="45750"/>
                    <a:pt x="74823" y="45000"/>
                    <a:pt x="73411" y="44250"/>
                  </a:cubicBezTo>
                  <a:cubicBezTo>
                    <a:pt x="73411" y="43500"/>
                    <a:pt x="73411" y="42750"/>
                    <a:pt x="73411" y="42750"/>
                  </a:cubicBezTo>
                  <a:cubicBezTo>
                    <a:pt x="73411" y="42750"/>
                    <a:pt x="73411" y="42000"/>
                    <a:pt x="74823" y="42000"/>
                  </a:cubicBezTo>
                  <a:cubicBezTo>
                    <a:pt x="76235" y="41250"/>
                    <a:pt x="77647" y="41250"/>
                    <a:pt x="77647" y="40500"/>
                  </a:cubicBezTo>
                  <a:cubicBezTo>
                    <a:pt x="77647" y="40500"/>
                    <a:pt x="79058" y="40500"/>
                    <a:pt x="79058" y="39750"/>
                  </a:cubicBezTo>
                  <a:cubicBezTo>
                    <a:pt x="77647" y="3900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1500"/>
                    <a:pt x="77647" y="30000"/>
                    <a:pt x="77647" y="30000"/>
                  </a:cubicBezTo>
                  <a:cubicBezTo>
                    <a:pt x="77647" y="29250"/>
                    <a:pt x="77647" y="27750"/>
                    <a:pt x="77647" y="27750"/>
                  </a:cubicBezTo>
                  <a:cubicBezTo>
                    <a:pt x="77647" y="27000"/>
                    <a:pt x="77647" y="27000"/>
                    <a:pt x="77647" y="27000"/>
                  </a:cubicBezTo>
                  <a:cubicBezTo>
                    <a:pt x="79058" y="24750"/>
                    <a:pt x="79058" y="24750"/>
                    <a:pt x="79058" y="24750"/>
                  </a:cubicBezTo>
                  <a:cubicBezTo>
                    <a:pt x="76235" y="22500"/>
                    <a:pt x="76235" y="22500"/>
                    <a:pt x="76235" y="22500"/>
                  </a:cubicBezTo>
                  <a:cubicBezTo>
                    <a:pt x="76235" y="22500"/>
                    <a:pt x="76235" y="22500"/>
                    <a:pt x="76235" y="21750"/>
                  </a:cubicBezTo>
                  <a:cubicBezTo>
                    <a:pt x="74823" y="21000"/>
                    <a:pt x="74823" y="19500"/>
                    <a:pt x="74823" y="19500"/>
                  </a:cubicBezTo>
                  <a:cubicBezTo>
                    <a:pt x="73411" y="17250"/>
                    <a:pt x="73411" y="17250"/>
                    <a:pt x="73411" y="17250"/>
                  </a:cubicBezTo>
                  <a:cubicBezTo>
                    <a:pt x="73411" y="17250"/>
                    <a:pt x="70588" y="15750"/>
                    <a:pt x="69176" y="15000"/>
                  </a:cubicBezTo>
                  <a:cubicBezTo>
                    <a:pt x="69176" y="15000"/>
                    <a:pt x="69176" y="14250"/>
                    <a:pt x="66352" y="13500"/>
                  </a:cubicBezTo>
                  <a:cubicBezTo>
                    <a:pt x="64941" y="13500"/>
                    <a:pt x="62117" y="12750"/>
                    <a:pt x="62117" y="12750"/>
                  </a:cubicBezTo>
                  <a:cubicBezTo>
                    <a:pt x="59294" y="12750"/>
                    <a:pt x="59294" y="12750"/>
                    <a:pt x="59294" y="12750"/>
                  </a:cubicBezTo>
                  <a:cubicBezTo>
                    <a:pt x="56470" y="11250"/>
                    <a:pt x="56470" y="11250"/>
                    <a:pt x="56470" y="11250"/>
                  </a:cubicBezTo>
                  <a:cubicBezTo>
                    <a:pt x="53647" y="11250"/>
                    <a:pt x="53647" y="11250"/>
                    <a:pt x="53647" y="11250"/>
                  </a:cubicBezTo>
                  <a:cubicBezTo>
                    <a:pt x="52235" y="9000"/>
                    <a:pt x="52235" y="9000"/>
                    <a:pt x="52235" y="9000"/>
                  </a:cubicBezTo>
                  <a:cubicBezTo>
                    <a:pt x="50823" y="6750"/>
                    <a:pt x="50823" y="6750"/>
                    <a:pt x="50823" y="6750"/>
                  </a:cubicBezTo>
                  <a:cubicBezTo>
                    <a:pt x="48000" y="5250"/>
                    <a:pt x="48000" y="5250"/>
                    <a:pt x="48000" y="5250"/>
                  </a:cubicBezTo>
                  <a:cubicBezTo>
                    <a:pt x="45176" y="4500"/>
                    <a:pt x="45176" y="4500"/>
                    <a:pt x="45176" y="4500"/>
                  </a:cubicBezTo>
                  <a:cubicBezTo>
                    <a:pt x="43764" y="3750"/>
                    <a:pt x="43764" y="3750"/>
                    <a:pt x="43764" y="3750"/>
                  </a:cubicBezTo>
                  <a:cubicBezTo>
                    <a:pt x="40941" y="3000"/>
                    <a:pt x="40941" y="3000"/>
                    <a:pt x="40941" y="3000"/>
                  </a:cubicBezTo>
                  <a:cubicBezTo>
                    <a:pt x="39529" y="3000"/>
                    <a:pt x="39529" y="3000"/>
                    <a:pt x="39529" y="3000"/>
                  </a:cubicBezTo>
                  <a:cubicBezTo>
                    <a:pt x="39529" y="3000"/>
                    <a:pt x="38117" y="4500"/>
                    <a:pt x="38117" y="4500"/>
                  </a:cubicBezTo>
                  <a:cubicBezTo>
                    <a:pt x="38117" y="4500"/>
                    <a:pt x="33882" y="5250"/>
                    <a:pt x="33882" y="5250"/>
                  </a:cubicBezTo>
                  <a:cubicBezTo>
                    <a:pt x="31058" y="6750"/>
                    <a:pt x="31058" y="6750"/>
                    <a:pt x="31058" y="6750"/>
                  </a:cubicBezTo>
                  <a:cubicBezTo>
                    <a:pt x="28235" y="7500"/>
                    <a:pt x="28235" y="7500"/>
                    <a:pt x="28235" y="7500"/>
                  </a:cubicBezTo>
                  <a:cubicBezTo>
                    <a:pt x="28235" y="7500"/>
                    <a:pt x="28235" y="7500"/>
                    <a:pt x="28235" y="6750"/>
                  </a:cubicBezTo>
                  <a:cubicBezTo>
                    <a:pt x="26823" y="6750"/>
                    <a:pt x="26823" y="6750"/>
                    <a:pt x="26823" y="6750"/>
                  </a:cubicBezTo>
                  <a:cubicBezTo>
                    <a:pt x="26823" y="6750"/>
                    <a:pt x="25411" y="6000"/>
                    <a:pt x="25411" y="5250"/>
                  </a:cubicBezTo>
                  <a:cubicBezTo>
                    <a:pt x="25411" y="5250"/>
                    <a:pt x="24000" y="4500"/>
                    <a:pt x="24000" y="4500"/>
                  </a:cubicBezTo>
                  <a:cubicBezTo>
                    <a:pt x="24000" y="4500"/>
                    <a:pt x="24000" y="3750"/>
                    <a:pt x="24000" y="3750"/>
                  </a:cubicBezTo>
                  <a:cubicBezTo>
                    <a:pt x="24000" y="3000"/>
                    <a:pt x="24000" y="2250"/>
                    <a:pt x="24000" y="2250"/>
                  </a:cubicBezTo>
                  <a:cubicBezTo>
                    <a:pt x="24000" y="1500"/>
                    <a:pt x="24000" y="1500"/>
                    <a:pt x="24000" y="1500"/>
                  </a:cubicBezTo>
                  <a:cubicBezTo>
                    <a:pt x="22588" y="750"/>
                    <a:pt x="22588" y="750"/>
                    <a:pt x="22588" y="750"/>
                  </a:cubicBezTo>
                  <a:cubicBezTo>
                    <a:pt x="22588" y="0"/>
                    <a:pt x="22588" y="0"/>
                    <a:pt x="22588" y="0"/>
                  </a:cubicBezTo>
                  <a:cubicBezTo>
                    <a:pt x="22588" y="0"/>
                    <a:pt x="19764" y="0"/>
                    <a:pt x="19764" y="0"/>
                  </a:cubicBezTo>
                  <a:cubicBezTo>
                    <a:pt x="19764" y="0"/>
                    <a:pt x="14117" y="3000"/>
                    <a:pt x="14117" y="3000"/>
                  </a:cubicBezTo>
                  <a:cubicBezTo>
                    <a:pt x="15529" y="3750"/>
                    <a:pt x="15529" y="3750"/>
                    <a:pt x="15529" y="3750"/>
                  </a:cubicBezTo>
                  <a:cubicBezTo>
                    <a:pt x="14117" y="5250"/>
                    <a:pt x="14117" y="5250"/>
                    <a:pt x="14117" y="5250"/>
                  </a:cubicBezTo>
                  <a:cubicBezTo>
                    <a:pt x="12705" y="6750"/>
                    <a:pt x="12705" y="6750"/>
                    <a:pt x="12705" y="6750"/>
                  </a:cubicBezTo>
                  <a:cubicBezTo>
                    <a:pt x="11294" y="8250"/>
                    <a:pt x="11294" y="8250"/>
                    <a:pt x="11294" y="8250"/>
                  </a:cubicBezTo>
                  <a:cubicBezTo>
                    <a:pt x="11294" y="8250"/>
                    <a:pt x="9882" y="9000"/>
                    <a:pt x="9882" y="9750"/>
                  </a:cubicBezTo>
                  <a:cubicBezTo>
                    <a:pt x="9882" y="9750"/>
                    <a:pt x="8470" y="10500"/>
                    <a:pt x="8470" y="10500"/>
                  </a:cubicBezTo>
                  <a:cubicBezTo>
                    <a:pt x="7058" y="11250"/>
                    <a:pt x="7058" y="11250"/>
                    <a:pt x="7058" y="11250"/>
                  </a:cubicBezTo>
                  <a:cubicBezTo>
                    <a:pt x="5647" y="12000"/>
                    <a:pt x="5647" y="12000"/>
                    <a:pt x="5647" y="12000"/>
                  </a:cubicBezTo>
                  <a:cubicBezTo>
                    <a:pt x="5647" y="13500"/>
                    <a:pt x="5647" y="13500"/>
                    <a:pt x="5647" y="13500"/>
                  </a:cubicBezTo>
                  <a:cubicBezTo>
                    <a:pt x="5647" y="13500"/>
                    <a:pt x="5647" y="14250"/>
                    <a:pt x="5647" y="15000"/>
                  </a:cubicBezTo>
                  <a:cubicBezTo>
                    <a:pt x="5647" y="15000"/>
                    <a:pt x="4235" y="15750"/>
                    <a:pt x="4235" y="15750"/>
                  </a:cubicBezTo>
                  <a:cubicBezTo>
                    <a:pt x="2823" y="17250"/>
                    <a:pt x="2823" y="17250"/>
                    <a:pt x="2823" y="17250"/>
                  </a:cubicBezTo>
                  <a:cubicBezTo>
                    <a:pt x="0" y="18750"/>
                    <a:pt x="0" y="18750"/>
                    <a:pt x="0" y="18750"/>
                  </a:cubicBezTo>
                  <a:cubicBezTo>
                    <a:pt x="0" y="20250"/>
                    <a:pt x="0" y="20250"/>
                    <a:pt x="0" y="20250"/>
                  </a:cubicBezTo>
                  <a:cubicBezTo>
                    <a:pt x="1411" y="21000"/>
                    <a:pt x="1411" y="21000"/>
                    <a:pt x="1411" y="21000"/>
                  </a:cubicBezTo>
                  <a:cubicBezTo>
                    <a:pt x="4235" y="21750"/>
                    <a:pt x="4235" y="21750"/>
                    <a:pt x="4235" y="21750"/>
                  </a:cubicBezTo>
                  <a:cubicBezTo>
                    <a:pt x="7058" y="22500"/>
                    <a:pt x="7058" y="22500"/>
                    <a:pt x="7058" y="22500"/>
                  </a:cubicBezTo>
                  <a:cubicBezTo>
                    <a:pt x="7058" y="22500"/>
                    <a:pt x="7058" y="23250"/>
                    <a:pt x="7058" y="24000"/>
                  </a:cubicBezTo>
                  <a:cubicBezTo>
                    <a:pt x="7058" y="24000"/>
                    <a:pt x="7058" y="24750"/>
                    <a:pt x="7058" y="24750"/>
                  </a:cubicBezTo>
                  <a:cubicBezTo>
                    <a:pt x="5647" y="26250"/>
                    <a:pt x="5647" y="26250"/>
                    <a:pt x="5647" y="26250"/>
                  </a:cubicBezTo>
                  <a:cubicBezTo>
                    <a:pt x="5647" y="26250"/>
                    <a:pt x="7058" y="27000"/>
                    <a:pt x="7058" y="27000"/>
                  </a:cubicBezTo>
                  <a:cubicBezTo>
                    <a:pt x="7058" y="27000"/>
                    <a:pt x="7058" y="27750"/>
                    <a:pt x="7058" y="27750"/>
                  </a:cubicBezTo>
                  <a:cubicBezTo>
                    <a:pt x="7058" y="27750"/>
                    <a:pt x="7058" y="29250"/>
                    <a:pt x="7058" y="29250"/>
                  </a:cubicBezTo>
                  <a:cubicBezTo>
                    <a:pt x="5647" y="30000"/>
                    <a:pt x="5647" y="30000"/>
                    <a:pt x="5647" y="30000"/>
                  </a:cubicBezTo>
                  <a:cubicBezTo>
                    <a:pt x="5647" y="30000"/>
                    <a:pt x="7058" y="30750"/>
                    <a:pt x="7058" y="31500"/>
                  </a:cubicBezTo>
                  <a:cubicBezTo>
                    <a:pt x="7058" y="31500"/>
                    <a:pt x="7058" y="32250"/>
                    <a:pt x="7058" y="32250"/>
                  </a:cubicBezTo>
                  <a:cubicBezTo>
                    <a:pt x="5647" y="32250"/>
                    <a:pt x="8470" y="33750"/>
                    <a:pt x="8470" y="33750"/>
                  </a:cubicBezTo>
                  <a:cubicBezTo>
                    <a:pt x="8470" y="33750"/>
                    <a:pt x="9882" y="33000"/>
                    <a:pt x="11294" y="33000"/>
                  </a:cubicBezTo>
                  <a:cubicBezTo>
                    <a:pt x="11294" y="33000"/>
                    <a:pt x="14117" y="33000"/>
                    <a:pt x="14117" y="33000"/>
                  </a:cubicBezTo>
                  <a:cubicBezTo>
                    <a:pt x="16941" y="33750"/>
                    <a:pt x="16941" y="33750"/>
                    <a:pt x="16941" y="33750"/>
                  </a:cubicBezTo>
                  <a:cubicBezTo>
                    <a:pt x="19764" y="33750"/>
                    <a:pt x="19764" y="33750"/>
                    <a:pt x="19764" y="33750"/>
                  </a:cubicBezTo>
                  <a:cubicBezTo>
                    <a:pt x="21176" y="35250"/>
                    <a:pt x="21176" y="35250"/>
                    <a:pt x="21176" y="35250"/>
                  </a:cubicBezTo>
                  <a:cubicBezTo>
                    <a:pt x="21176" y="36750"/>
                    <a:pt x="21176" y="36750"/>
                    <a:pt x="21176" y="36750"/>
                  </a:cubicBezTo>
                  <a:cubicBezTo>
                    <a:pt x="21176" y="39000"/>
                    <a:pt x="21176" y="39000"/>
                    <a:pt x="21176" y="39000"/>
                  </a:cubicBezTo>
                  <a:cubicBezTo>
                    <a:pt x="19764" y="40500"/>
                    <a:pt x="19764" y="40500"/>
                    <a:pt x="19764" y="40500"/>
                  </a:cubicBezTo>
                  <a:cubicBezTo>
                    <a:pt x="22588" y="41250"/>
                    <a:pt x="22588" y="41250"/>
                    <a:pt x="22588" y="41250"/>
                  </a:cubicBezTo>
                  <a:cubicBezTo>
                    <a:pt x="22588" y="41250"/>
                    <a:pt x="22588" y="41250"/>
                    <a:pt x="22588" y="41250"/>
                  </a:cubicBezTo>
                  <a:cubicBezTo>
                    <a:pt x="22588" y="41250"/>
                    <a:pt x="22588" y="42750"/>
                    <a:pt x="22588" y="43500"/>
                  </a:cubicBezTo>
                  <a:cubicBezTo>
                    <a:pt x="21176" y="43500"/>
                    <a:pt x="19764" y="4350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8352" y="45750"/>
                    <a:pt x="19764" y="45750"/>
                    <a:pt x="19764" y="45750"/>
                  </a:cubicBezTo>
                  <a:cubicBezTo>
                    <a:pt x="19764" y="46500"/>
                    <a:pt x="19764" y="48000"/>
                    <a:pt x="19764" y="48000"/>
                  </a:cubicBezTo>
                  <a:cubicBezTo>
                    <a:pt x="19764" y="48000"/>
                    <a:pt x="19764" y="48750"/>
                    <a:pt x="18352" y="48750"/>
                  </a:cubicBezTo>
                  <a:cubicBezTo>
                    <a:pt x="18352" y="48750"/>
                    <a:pt x="16941" y="49500"/>
                    <a:pt x="16941" y="49500"/>
                  </a:cubicBezTo>
                  <a:cubicBezTo>
                    <a:pt x="15529" y="50250"/>
                    <a:pt x="15529" y="50250"/>
                    <a:pt x="15529" y="50250"/>
                  </a:cubicBezTo>
                  <a:cubicBezTo>
                    <a:pt x="14117" y="51000"/>
                    <a:pt x="14117" y="51000"/>
                    <a:pt x="14117" y="51000"/>
                  </a:cubicBezTo>
                  <a:cubicBezTo>
                    <a:pt x="11294" y="51750"/>
                    <a:pt x="11294" y="51750"/>
                    <a:pt x="11294" y="51750"/>
                  </a:cubicBezTo>
                  <a:cubicBezTo>
                    <a:pt x="14117" y="53250"/>
                    <a:pt x="14117" y="53250"/>
                    <a:pt x="14117" y="53250"/>
                  </a:cubicBezTo>
                  <a:cubicBezTo>
                    <a:pt x="15529" y="53250"/>
                    <a:pt x="15529" y="53250"/>
                    <a:pt x="15529" y="53250"/>
                  </a:cubicBezTo>
                  <a:cubicBezTo>
                    <a:pt x="15529" y="53250"/>
                    <a:pt x="16941" y="54000"/>
                    <a:pt x="16941" y="54000"/>
                  </a:cubicBezTo>
                  <a:cubicBezTo>
                    <a:pt x="16941" y="54000"/>
                    <a:pt x="21176" y="55500"/>
                    <a:pt x="21176" y="55500"/>
                  </a:cubicBezTo>
                  <a:cubicBezTo>
                    <a:pt x="19764" y="56250"/>
                    <a:pt x="19764" y="56250"/>
                    <a:pt x="19764" y="56250"/>
                  </a:cubicBezTo>
                  <a:cubicBezTo>
                    <a:pt x="19764" y="56250"/>
                    <a:pt x="19764" y="57000"/>
                    <a:pt x="19764" y="57750"/>
                  </a:cubicBezTo>
                  <a:cubicBezTo>
                    <a:pt x="19764" y="58500"/>
                    <a:pt x="19764" y="60750"/>
                    <a:pt x="19764" y="60750"/>
                  </a:cubicBezTo>
                  <a:cubicBezTo>
                    <a:pt x="18352" y="61500"/>
                    <a:pt x="18352" y="61500"/>
                    <a:pt x="18352" y="61500"/>
                  </a:cubicBezTo>
                  <a:cubicBezTo>
                    <a:pt x="18352" y="62250"/>
                    <a:pt x="19764" y="64500"/>
                    <a:pt x="19764" y="64500"/>
                  </a:cubicBezTo>
                  <a:cubicBezTo>
                    <a:pt x="19764" y="65250"/>
                    <a:pt x="19764" y="65250"/>
                    <a:pt x="19764" y="65250"/>
                  </a:cubicBezTo>
                  <a:cubicBezTo>
                    <a:pt x="18352" y="66000"/>
                    <a:pt x="18352" y="66000"/>
                    <a:pt x="18352" y="66000"/>
                  </a:cubicBezTo>
                  <a:cubicBezTo>
                    <a:pt x="24000" y="67500"/>
                    <a:pt x="24000" y="67500"/>
                    <a:pt x="24000" y="67500"/>
                  </a:cubicBezTo>
                  <a:cubicBezTo>
                    <a:pt x="22588" y="69000"/>
                    <a:pt x="22588" y="69000"/>
                    <a:pt x="22588" y="69000"/>
                  </a:cubicBezTo>
                  <a:cubicBezTo>
                    <a:pt x="19764" y="69750"/>
                    <a:pt x="19764" y="69750"/>
                    <a:pt x="19764" y="69750"/>
                  </a:cubicBezTo>
                  <a:cubicBezTo>
                    <a:pt x="19764" y="69750"/>
                    <a:pt x="18352" y="69750"/>
                    <a:pt x="18352" y="69750"/>
                  </a:cubicBezTo>
                  <a:cubicBezTo>
                    <a:pt x="18352" y="70500"/>
                    <a:pt x="18352" y="71250"/>
                    <a:pt x="18352" y="71250"/>
                  </a:cubicBezTo>
                  <a:cubicBezTo>
                    <a:pt x="19764" y="72000"/>
                    <a:pt x="19764" y="72000"/>
                    <a:pt x="19764" y="72000"/>
                  </a:cubicBezTo>
                  <a:cubicBezTo>
                    <a:pt x="18352" y="72750"/>
                    <a:pt x="18352" y="72750"/>
                    <a:pt x="18352" y="72750"/>
                  </a:cubicBezTo>
                  <a:cubicBezTo>
                    <a:pt x="18352" y="72750"/>
                    <a:pt x="18352" y="72750"/>
                    <a:pt x="18352" y="72750"/>
                  </a:cubicBezTo>
                  <a:cubicBezTo>
                    <a:pt x="18352" y="72750"/>
                    <a:pt x="18352" y="74250"/>
                    <a:pt x="18352" y="74250"/>
                  </a:cubicBezTo>
                  <a:cubicBezTo>
                    <a:pt x="18352" y="74250"/>
                    <a:pt x="18352" y="75000"/>
                    <a:pt x="16941" y="75000"/>
                  </a:cubicBezTo>
                  <a:cubicBezTo>
                    <a:pt x="16941" y="75000"/>
                    <a:pt x="15529" y="75750"/>
                    <a:pt x="15529" y="75750"/>
                  </a:cubicBezTo>
                  <a:cubicBezTo>
                    <a:pt x="16941" y="77250"/>
                    <a:pt x="16941" y="77250"/>
                    <a:pt x="16941" y="77250"/>
                  </a:cubicBezTo>
                  <a:cubicBezTo>
                    <a:pt x="15529" y="80250"/>
                    <a:pt x="15529" y="80250"/>
                    <a:pt x="15529" y="80250"/>
                  </a:cubicBezTo>
                  <a:cubicBezTo>
                    <a:pt x="15529" y="81000"/>
                    <a:pt x="15529" y="81000"/>
                    <a:pt x="15529" y="81000"/>
                  </a:cubicBezTo>
                  <a:cubicBezTo>
                    <a:pt x="16941" y="83250"/>
                    <a:pt x="16941" y="83250"/>
                    <a:pt x="16941" y="83250"/>
                  </a:cubicBezTo>
                  <a:cubicBezTo>
                    <a:pt x="19764" y="85500"/>
                    <a:pt x="19764" y="85500"/>
                    <a:pt x="19764" y="85500"/>
                  </a:cubicBezTo>
                  <a:cubicBezTo>
                    <a:pt x="22588" y="87000"/>
                    <a:pt x="22588" y="87000"/>
                    <a:pt x="22588" y="87000"/>
                  </a:cubicBezTo>
                  <a:cubicBezTo>
                    <a:pt x="24000" y="88500"/>
                    <a:pt x="24000" y="88500"/>
                    <a:pt x="24000" y="8850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3750"/>
                    <a:pt x="25411" y="94500"/>
                  </a:cubicBezTo>
                  <a:cubicBezTo>
                    <a:pt x="25411" y="94500"/>
                    <a:pt x="25411" y="94500"/>
                    <a:pt x="24000" y="93750"/>
                  </a:cubicBezTo>
                  <a:cubicBezTo>
                    <a:pt x="22588" y="93750"/>
                    <a:pt x="21176" y="92250"/>
                    <a:pt x="21176" y="92250"/>
                  </a:cubicBezTo>
                  <a:cubicBezTo>
                    <a:pt x="21176" y="92250"/>
                    <a:pt x="19764" y="90750"/>
                    <a:pt x="19764" y="90750"/>
                  </a:cubicBezTo>
                  <a:cubicBezTo>
                    <a:pt x="19764" y="90750"/>
                    <a:pt x="18352" y="90000"/>
                    <a:pt x="18352" y="90000"/>
                  </a:cubicBezTo>
                  <a:cubicBezTo>
                    <a:pt x="15529" y="90000"/>
                    <a:pt x="15529" y="90000"/>
                    <a:pt x="15529" y="90000"/>
                  </a:cubicBezTo>
                  <a:cubicBezTo>
                    <a:pt x="15529" y="90000"/>
                    <a:pt x="15529" y="90750"/>
                    <a:pt x="15529" y="90750"/>
                  </a:cubicBezTo>
                  <a:cubicBezTo>
                    <a:pt x="15529" y="91500"/>
                    <a:pt x="15529" y="91500"/>
                    <a:pt x="16941" y="92250"/>
                  </a:cubicBezTo>
                  <a:cubicBezTo>
                    <a:pt x="18352" y="93000"/>
                    <a:pt x="18352" y="93000"/>
                    <a:pt x="19764" y="93000"/>
                  </a:cubicBezTo>
                  <a:cubicBezTo>
                    <a:pt x="19764" y="93000"/>
                    <a:pt x="19764" y="93750"/>
                    <a:pt x="21176" y="93750"/>
                  </a:cubicBezTo>
                  <a:cubicBezTo>
                    <a:pt x="21176" y="94500"/>
                    <a:pt x="21176" y="96000"/>
                    <a:pt x="21176" y="96000"/>
                  </a:cubicBezTo>
                  <a:cubicBezTo>
                    <a:pt x="24000" y="97500"/>
                    <a:pt x="24000" y="97500"/>
                    <a:pt x="24000" y="97500"/>
                  </a:cubicBezTo>
                  <a:cubicBezTo>
                    <a:pt x="26823" y="98250"/>
                    <a:pt x="26823" y="98250"/>
                    <a:pt x="26823" y="98250"/>
                  </a:cubicBezTo>
                  <a:cubicBezTo>
                    <a:pt x="38117" y="101250"/>
                    <a:pt x="38117" y="101250"/>
                    <a:pt x="38117" y="101250"/>
                  </a:cubicBezTo>
                  <a:cubicBezTo>
                    <a:pt x="42352" y="102000"/>
                    <a:pt x="42352" y="102000"/>
                    <a:pt x="42352" y="102000"/>
                  </a:cubicBezTo>
                  <a:cubicBezTo>
                    <a:pt x="43764" y="102000"/>
                    <a:pt x="43764" y="102000"/>
                    <a:pt x="43764" y="102000"/>
                  </a:cubicBezTo>
                  <a:cubicBezTo>
                    <a:pt x="45176" y="103500"/>
                    <a:pt x="45176" y="103500"/>
                    <a:pt x="45176" y="103500"/>
                  </a:cubicBezTo>
                  <a:cubicBezTo>
                    <a:pt x="46588" y="104250"/>
                    <a:pt x="46588" y="104250"/>
                    <a:pt x="46588" y="104250"/>
                  </a:cubicBezTo>
                  <a:cubicBezTo>
                    <a:pt x="46588" y="104250"/>
                    <a:pt x="48000" y="104250"/>
                    <a:pt x="49411" y="104250"/>
                  </a:cubicBezTo>
                  <a:cubicBezTo>
                    <a:pt x="49411" y="104250"/>
                    <a:pt x="52235" y="104250"/>
                    <a:pt x="52235" y="104250"/>
                  </a:cubicBezTo>
                  <a:cubicBezTo>
                    <a:pt x="52235" y="104250"/>
                    <a:pt x="53647" y="103500"/>
                    <a:pt x="53647" y="104250"/>
                  </a:cubicBezTo>
                  <a:cubicBezTo>
                    <a:pt x="53647" y="105000"/>
                    <a:pt x="57882" y="108750"/>
                    <a:pt x="57882" y="108750"/>
                  </a:cubicBezTo>
                  <a:cubicBezTo>
                    <a:pt x="57882" y="108750"/>
                    <a:pt x="57882" y="109500"/>
                    <a:pt x="59294" y="110250"/>
                  </a:cubicBezTo>
                  <a:cubicBezTo>
                    <a:pt x="60705" y="111000"/>
                    <a:pt x="63529" y="111750"/>
                    <a:pt x="63529" y="111750"/>
                  </a:cubicBezTo>
                  <a:cubicBezTo>
                    <a:pt x="63529" y="111750"/>
                    <a:pt x="62117" y="112500"/>
                    <a:pt x="62117" y="113250"/>
                  </a:cubicBezTo>
                  <a:cubicBezTo>
                    <a:pt x="63529" y="114000"/>
                    <a:pt x="62117" y="114000"/>
                    <a:pt x="63529" y="114000"/>
                  </a:cubicBezTo>
                  <a:cubicBezTo>
                    <a:pt x="63529" y="114750"/>
                    <a:pt x="63529" y="114750"/>
                    <a:pt x="63529" y="114750"/>
                  </a:cubicBezTo>
                  <a:cubicBezTo>
                    <a:pt x="63529" y="114750"/>
                    <a:pt x="63529" y="114750"/>
                    <a:pt x="63529" y="115500"/>
                  </a:cubicBezTo>
                  <a:cubicBezTo>
                    <a:pt x="64941" y="115500"/>
                    <a:pt x="64941" y="116250"/>
                    <a:pt x="64941" y="116250"/>
                  </a:cubicBezTo>
                  <a:cubicBezTo>
                    <a:pt x="64941" y="118500"/>
                    <a:pt x="64941" y="118500"/>
                    <a:pt x="64941" y="118500"/>
                  </a:cubicBezTo>
                  <a:cubicBezTo>
                    <a:pt x="67764" y="118500"/>
                    <a:pt x="67764" y="118500"/>
                    <a:pt x="67764" y="118500"/>
                  </a:cubicBezTo>
                  <a:lnTo>
                    <a:pt x="69176" y="118500"/>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 name="Shape 2016">
              <a:extLst>
                <a:ext uri="{FF2B5EF4-FFF2-40B4-BE49-F238E27FC236}">
                  <a16:creationId xmlns:a16="http://schemas.microsoft.com/office/drawing/2014/main" id="{29B86130-5952-85EF-DCFE-97FA7A7D5565}"/>
                </a:ext>
              </a:extLst>
            </p:cNvPr>
            <p:cNvSpPr/>
            <p:nvPr/>
          </p:nvSpPr>
          <p:spPr>
            <a:xfrm>
              <a:off x="5900012" y="3680444"/>
              <a:ext cx="193499" cy="353718"/>
            </a:xfrm>
            <a:custGeom>
              <a:avLst/>
              <a:gdLst/>
              <a:ahLst/>
              <a:cxnLst/>
              <a:rect l="0" t="0" r="0" b="0"/>
              <a:pathLst>
                <a:path w="120000" h="120000" extrusionOk="0">
                  <a:moveTo>
                    <a:pt x="73411" y="120000"/>
                  </a:moveTo>
                  <a:cubicBezTo>
                    <a:pt x="73411" y="120000"/>
                    <a:pt x="73411" y="120000"/>
                    <a:pt x="73411" y="120000"/>
                  </a:cubicBezTo>
                  <a:cubicBezTo>
                    <a:pt x="69176" y="118500"/>
                    <a:pt x="69176" y="118500"/>
                    <a:pt x="69176" y="118500"/>
                  </a:cubicBezTo>
                  <a:cubicBezTo>
                    <a:pt x="67764" y="119250"/>
                    <a:pt x="67764" y="119250"/>
                    <a:pt x="67764" y="119250"/>
                  </a:cubicBezTo>
                  <a:cubicBezTo>
                    <a:pt x="64941" y="118500"/>
                    <a:pt x="64941" y="118500"/>
                    <a:pt x="64941" y="118500"/>
                  </a:cubicBezTo>
                  <a:cubicBezTo>
                    <a:pt x="64941" y="116250"/>
                    <a:pt x="64941" y="116250"/>
                    <a:pt x="64941" y="116250"/>
                  </a:cubicBezTo>
                  <a:cubicBezTo>
                    <a:pt x="64941" y="116250"/>
                    <a:pt x="63529" y="116250"/>
                    <a:pt x="63529" y="115500"/>
                  </a:cubicBezTo>
                  <a:cubicBezTo>
                    <a:pt x="63529" y="114000"/>
                    <a:pt x="63529" y="114000"/>
                    <a:pt x="63529" y="114000"/>
                  </a:cubicBezTo>
                  <a:cubicBezTo>
                    <a:pt x="62117" y="114750"/>
                    <a:pt x="62117" y="114750"/>
                    <a:pt x="62117" y="114750"/>
                  </a:cubicBezTo>
                  <a:cubicBezTo>
                    <a:pt x="62117" y="114000"/>
                    <a:pt x="62117" y="114000"/>
                    <a:pt x="62117" y="114000"/>
                  </a:cubicBezTo>
                  <a:cubicBezTo>
                    <a:pt x="62117" y="113250"/>
                    <a:pt x="62117" y="113250"/>
                    <a:pt x="62117" y="113250"/>
                  </a:cubicBezTo>
                  <a:cubicBezTo>
                    <a:pt x="62117" y="112500"/>
                    <a:pt x="62117" y="111750"/>
                    <a:pt x="63529" y="111750"/>
                  </a:cubicBezTo>
                  <a:cubicBezTo>
                    <a:pt x="62117" y="111750"/>
                    <a:pt x="59294" y="111000"/>
                    <a:pt x="59294" y="110250"/>
                  </a:cubicBezTo>
                  <a:cubicBezTo>
                    <a:pt x="57882" y="110250"/>
                    <a:pt x="57882" y="108750"/>
                    <a:pt x="57882" y="108750"/>
                  </a:cubicBezTo>
                  <a:cubicBezTo>
                    <a:pt x="56470" y="108750"/>
                    <a:pt x="53647" y="105750"/>
                    <a:pt x="53647" y="104250"/>
                  </a:cubicBezTo>
                  <a:cubicBezTo>
                    <a:pt x="50823" y="104250"/>
                    <a:pt x="49411" y="104250"/>
                    <a:pt x="49411" y="104250"/>
                  </a:cubicBezTo>
                  <a:cubicBezTo>
                    <a:pt x="48000" y="104250"/>
                    <a:pt x="46588" y="104250"/>
                    <a:pt x="46588" y="104250"/>
                  </a:cubicBezTo>
                  <a:cubicBezTo>
                    <a:pt x="45176" y="103500"/>
                    <a:pt x="45176" y="103500"/>
                    <a:pt x="45176" y="103500"/>
                  </a:cubicBezTo>
                  <a:cubicBezTo>
                    <a:pt x="43764" y="102750"/>
                    <a:pt x="43764" y="102750"/>
                    <a:pt x="43764" y="102750"/>
                  </a:cubicBezTo>
                  <a:cubicBezTo>
                    <a:pt x="38117" y="101250"/>
                    <a:pt x="38117" y="101250"/>
                    <a:pt x="38117" y="101250"/>
                  </a:cubicBezTo>
                  <a:cubicBezTo>
                    <a:pt x="21176" y="96000"/>
                    <a:pt x="21176" y="96000"/>
                    <a:pt x="21176" y="96000"/>
                  </a:cubicBezTo>
                  <a:cubicBezTo>
                    <a:pt x="21176" y="96000"/>
                    <a:pt x="19764" y="94500"/>
                    <a:pt x="19764" y="93750"/>
                  </a:cubicBezTo>
                  <a:cubicBezTo>
                    <a:pt x="19764" y="93750"/>
                    <a:pt x="19764" y="93750"/>
                    <a:pt x="19764" y="93000"/>
                  </a:cubicBezTo>
                  <a:cubicBezTo>
                    <a:pt x="18352" y="93000"/>
                    <a:pt x="16941" y="93000"/>
                    <a:pt x="16941" y="92250"/>
                  </a:cubicBezTo>
                  <a:cubicBezTo>
                    <a:pt x="15529" y="92250"/>
                    <a:pt x="15529" y="91500"/>
                    <a:pt x="14117" y="90750"/>
                  </a:cubicBezTo>
                  <a:cubicBezTo>
                    <a:pt x="14117" y="90750"/>
                    <a:pt x="14117" y="90000"/>
                    <a:pt x="14117" y="90000"/>
                  </a:cubicBezTo>
                  <a:cubicBezTo>
                    <a:pt x="18352" y="90000"/>
                    <a:pt x="18352" y="90000"/>
                    <a:pt x="18352" y="90000"/>
                  </a:cubicBezTo>
                  <a:cubicBezTo>
                    <a:pt x="18352" y="90000"/>
                    <a:pt x="19764" y="90750"/>
                    <a:pt x="19764" y="90750"/>
                  </a:cubicBezTo>
                  <a:cubicBezTo>
                    <a:pt x="21176" y="90750"/>
                    <a:pt x="21176" y="92250"/>
                    <a:pt x="21176" y="92250"/>
                  </a:cubicBezTo>
                  <a:cubicBezTo>
                    <a:pt x="21176" y="92250"/>
                    <a:pt x="22588" y="93750"/>
                    <a:pt x="24000" y="93750"/>
                  </a:cubicBezTo>
                  <a:cubicBezTo>
                    <a:pt x="24000" y="93750"/>
                    <a:pt x="25411" y="93750"/>
                    <a:pt x="25411" y="93750"/>
                  </a:cubicBezTo>
                  <a:cubicBezTo>
                    <a:pt x="25411" y="93750"/>
                    <a:pt x="25411" y="93750"/>
                    <a:pt x="25411" y="93750"/>
                  </a:cubicBezTo>
                  <a:cubicBezTo>
                    <a:pt x="26823" y="92250"/>
                    <a:pt x="26823" y="92250"/>
                    <a:pt x="26823" y="92250"/>
                  </a:cubicBezTo>
                  <a:cubicBezTo>
                    <a:pt x="25411" y="91500"/>
                    <a:pt x="25411" y="91500"/>
                    <a:pt x="25411" y="91500"/>
                  </a:cubicBezTo>
                  <a:cubicBezTo>
                    <a:pt x="25411" y="89250"/>
                    <a:pt x="25411" y="89250"/>
                    <a:pt x="25411" y="89250"/>
                  </a:cubicBezTo>
                  <a:cubicBezTo>
                    <a:pt x="24000" y="88500"/>
                    <a:pt x="24000" y="88500"/>
                    <a:pt x="24000" y="88500"/>
                  </a:cubicBezTo>
                  <a:cubicBezTo>
                    <a:pt x="22588" y="87000"/>
                    <a:pt x="22588" y="87000"/>
                    <a:pt x="22588" y="87000"/>
                  </a:cubicBezTo>
                  <a:cubicBezTo>
                    <a:pt x="16941" y="83250"/>
                    <a:pt x="16941" y="83250"/>
                    <a:pt x="16941" y="83250"/>
                  </a:cubicBezTo>
                  <a:cubicBezTo>
                    <a:pt x="14117" y="81000"/>
                    <a:pt x="14117" y="81000"/>
                    <a:pt x="14117" y="81000"/>
                  </a:cubicBezTo>
                  <a:cubicBezTo>
                    <a:pt x="16941" y="77250"/>
                    <a:pt x="16941" y="77250"/>
                    <a:pt x="16941" y="77250"/>
                  </a:cubicBezTo>
                  <a:cubicBezTo>
                    <a:pt x="15529" y="75750"/>
                    <a:pt x="15529" y="75750"/>
                    <a:pt x="15529" y="75750"/>
                  </a:cubicBezTo>
                  <a:cubicBezTo>
                    <a:pt x="15529" y="75750"/>
                    <a:pt x="16941" y="75000"/>
                    <a:pt x="16941" y="75000"/>
                  </a:cubicBezTo>
                  <a:cubicBezTo>
                    <a:pt x="16941" y="75000"/>
                    <a:pt x="18352" y="74250"/>
                    <a:pt x="18352" y="74250"/>
                  </a:cubicBezTo>
                  <a:cubicBezTo>
                    <a:pt x="18352" y="74250"/>
                    <a:pt x="18352" y="73500"/>
                    <a:pt x="18352" y="73500"/>
                  </a:cubicBezTo>
                  <a:cubicBezTo>
                    <a:pt x="18352" y="72750"/>
                    <a:pt x="18352" y="72750"/>
                    <a:pt x="18352" y="72750"/>
                  </a:cubicBezTo>
                  <a:cubicBezTo>
                    <a:pt x="19764" y="71250"/>
                    <a:pt x="19764" y="71250"/>
                    <a:pt x="19764" y="71250"/>
                  </a:cubicBezTo>
                  <a:cubicBezTo>
                    <a:pt x="16941" y="71250"/>
                    <a:pt x="16941" y="71250"/>
                    <a:pt x="16941" y="71250"/>
                  </a:cubicBezTo>
                  <a:cubicBezTo>
                    <a:pt x="16941" y="70500"/>
                    <a:pt x="18352" y="69750"/>
                    <a:pt x="18352" y="69750"/>
                  </a:cubicBezTo>
                  <a:cubicBezTo>
                    <a:pt x="18352" y="69750"/>
                    <a:pt x="18352" y="69750"/>
                    <a:pt x="19764" y="69750"/>
                  </a:cubicBezTo>
                  <a:cubicBezTo>
                    <a:pt x="22588" y="68250"/>
                    <a:pt x="22588" y="68250"/>
                    <a:pt x="22588" y="68250"/>
                  </a:cubicBezTo>
                  <a:cubicBezTo>
                    <a:pt x="22588" y="67500"/>
                    <a:pt x="22588" y="67500"/>
                    <a:pt x="22588" y="67500"/>
                  </a:cubicBezTo>
                  <a:cubicBezTo>
                    <a:pt x="18352" y="66750"/>
                    <a:pt x="18352" y="66750"/>
                    <a:pt x="18352" y="66750"/>
                  </a:cubicBezTo>
                  <a:cubicBezTo>
                    <a:pt x="19764" y="64500"/>
                    <a:pt x="19764" y="64500"/>
                    <a:pt x="19764" y="64500"/>
                  </a:cubicBezTo>
                  <a:cubicBezTo>
                    <a:pt x="18352" y="63750"/>
                    <a:pt x="16941" y="62250"/>
                    <a:pt x="16941" y="62250"/>
                  </a:cubicBezTo>
                  <a:cubicBezTo>
                    <a:pt x="18352" y="60750"/>
                    <a:pt x="18352" y="60750"/>
                    <a:pt x="18352" y="60750"/>
                  </a:cubicBezTo>
                  <a:cubicBezTo>
                    <a:pt x="18352" y="60750"/>
                    <a:pt x="19764" y="58500"/>
                    <a:pt x="19764" y="57750"/>
                  </a:cubicBezTo>
                  <a:cubicBezTo>
                    <a:pt x="19764" y="57000"/>
                    <a:pt x="19764" y="56250"/>
                    <a:pt x="19764" y="56250"/>
                  </a:cubicBezTo>
                  <a:cubicBezTo>
                    <a:pt x="19764" y="55500"/>
                    <a:pt x="19764" y="55500"/>
                    <a:pt x="19764" y="55500"/>
                  </a:cubicBezTo>
                  <a:cubicBezTo>
                    <a:pt x="18352" y="54750"/>
                    <a:pt x="16941" y="54000"/>
                    <a:pt x="16941" y="54000"/>
                  </a:cubicBezTo>
                  <a:cubicBezTo>
                    <a:pt x="16941" y="54000"/>
                    <a:pt x="15529" y="54000"/>
                    <a:pt x="15529" y="53250"/>
                  </a:cubicBezTo>
                  <a:cubicBezTo>
                    <a:pt x="14117" y="53250"/>
                    <a:pt x="14117" y="53250"/>
                    <a:pt x="14117" y="53250"/>
                  </a:cubicBezTo>
                  <a:cubicBezTo>
                    <a:pt x="11294" y="51750"/>
                    <a:pt x="11294" y="51750"/>
                    <a:pt x="11294" y="51750"/>
                  </a:cubicBezTo>
                  <a:cubicBezTo>
                    <a:pt x="15529" y="50250"/>
                    <a:pt x="15529" y="50250"/>
                    <a:pt x="15529" y="50250"/>
                  </a:cubicBezTo>
                  <a:cubicBezTo>
                    <a:pt x="15529" y="49500"/>
                    <a:pt x="15529" y="49500"/>
                    <a:pt x="15529" y="49500"/>
                  </a:cubicBezTo>
                  <a:cubicBezTo>
                    <a:pt x="16941" y="48750"/>
                    <a:pt x="18352" y="48750"/>
                    <a:pt x="18352" y="48750"/>
                  </a:cubicBezTo>
                  <a:cubicBezTo>
                    <a:pt x="18352" y="48750"/>
                    <a:pt x="19764" y="48000"/>
                    <a:pt x="19764" y="48000"/>
                  </a:cubicBezTo>
                  <a:cubicBezTo>
                    <a:pt x="19764" y="47250"/>
                    <a:pt x="19764" y="46500"/>
                    <a:pt x="19764" y="45750"/>
                  </a:cubicBezTo>
                  <a:cubicBezTo>
                    <a:pt x="15529" y="45000"/>
                    <a:pt x="15529" y="45000"/>
                    <a:pt x="15529" y="45000"/>
                  </a:cubicBezTo>
                  <a:cubicBezTo>
                    <a:pt x="15529" y="44250"/>
                    <a:pt x="15529" y="44250"/>
                    <a:pt x="15529" y="44250"/>
                  </a:cubicBezTo>
                  <a:cubicBezTo>
                    <a:pt x="15529" y="44250"/>
                    <a:pt x="16941" y="44250"/>
                    <a:pt x="18352" y="43500"/>
                  </a:cubicBezTo>
                  <a:cubicBezTo>
                    <a:pt x="19764" y="43500"/>
                    <a:pt x="21176" y="42750"/>
                    <a:pt x="21176" y="42750"/>
                  </a:cubicBezTo>
                  <a:cubicBezTo>
                    <a:pt x="22588" y="42750"/>
                    <a:pt x="22588" y="42000"/>
                    <a:pt x="22588" y="41250"/>
                  </a:cubicBezTo>
                  <a:cubicBezTo>
                    <a:pt x="19764" y="40500"/>
                    <a:pt x="19764" y="40500"/>
                    <a:pt x="19764" y="40500"/>
                  </a:cubicBezTo>
                  <a:cubicBezTo>
                    <a:pt x="21176" y="39000"/>
                    <a:pt x="21176" y="39000"/>
                    <a:pt x="21176" y="39000"/>
                  </a:cubicBezTo>
                  <a:cubicBezTo>
                    <a:pt x="19764" y="36750"/>
                    <a:pt x="19764" y="36750"/>
                    <a:pt x="19764" y="36750"/>
                  </a:cubicBezTo>
                  <a:cubicBezTo>
                    <a:pt x="21176" y="35250"/>
                    <a:pt x="21176" y="35250"/>
                    <a:pt x="21176" y="35250"/>
                  </a:cubicBezTo>
                  <a:cubicBezTo>
                    <a:pt x="19764" y="34500"/>
                    <a:pt x="19764" y="34500"/>
                    <a:pt x="19764" y="34500"/>
                  </a:cubicBezTo>
                  <a:cubicBezTo>
                    <a:pt x="14117" y="33000"/>
                    <a:pt x="14117" y="33000"/>
                    <a:pt x="14117" y="33000"/>
                  </a:cubicBezTo>
                  <a:cubicBezTo>
                    <a:pt x="12705" y="33000"/>
                    <a:pt x="12705" y="33000"/>
                    <a:pt x="12705" y="33000"/>
                  </a:cubicBezTo>
                  <a:cubicBezTo>
                    <a:pt x="11294" y="33000"/>
                    <a:pt x="9882" y="33750"/>
                    <a:pt x="9882" y="33750"/>
                  </a:cubicBezTo>
                  <a:cubicBezTo>
                    <a:pt x="5647" y="33000"/>
                    <a:pt x="5647" y="32250"/>
                    <a:pt x="5647" y="32250"/>
                  </a:cubicBezTo>
                  <a:cubicBezTo>
                    <a:pt x="7058" y="32250"/>
                    <a:pt x="7058" y="31500"/>
                    <a:pt x="7058" y="31500"/>
                  </a:cubicBezTo>
                  <a:cubicBezTo>
                    <a:pt x="5647" y="30750"/>
                    <a:pt x="5647" y="30750"/>
                    <a:pt x="5647" y="30750"/>
                  </a:cubicBezTo>
                  <a:cubicBezTo>
                    <a:pt x="5647" y="29250"/>
                    <a:pt x="5647" y="29250"/>
                    <a:pt x="5647" y="29250"/>
                  </a:cubicBezTo>
                  <a:cubicBezTo>
                    <a:pt x="5647" y="29250"/>
                    <a:pt x="7058" y="27750"/>
                    <a:pt x="7058" y="27750"/>
                  </a:cubicBezTo>
                  <a:cubicBezTo>
                    <a:pt x="5647" y="27000"/>
                    <a:pt x="5647" y="26250"/>
                    <a:pt x="5647" y="26250"/>
                  </a:cubicBezTo>
                  <a:cubicBezTo>
                    <a:pt x="7058" y="24750"/>
                    <a:pt x="7058" y="24750"/>
                    <a:pt x="7058" y="24750"/>
                  </a:cubicBezTo>
                  <a:cubicBezTo>
                    <a:pt x="7058" y="24000"/>
                    <a:pt x="7058" y="24000"/>
                    <a:pt x="7058" y="24000"/>
                  </a:cubicBezTo>
                  <a:cubicBezTo>
                    <a:pt x="7058" y="23250"/>
                    <a:pt x="7058" y="22500"/>
                    <a:pt x="7058" y="22500"/>
                  </a:cubicBezTo>
                  <a:cubicBezTo>
                    <a:pt x="1411" y="21000"/>
                    <a:pt x="1411" y="21000"/>
                    <a:pt x="1411" y="21000"/>
                  </a:cubicBezTo>
                  <a:cubicBezTo>
                    <a:pt x="0" y="20250"/>
                    <a:pt x="0" y="20250"/>
                    <a:pt x="0" y="20250"/>
                  </a:cubicBezTo>
                  <a:cubicBezTo>
                    <a:pt x="0" y="18750"/>
                    <a:pt x="0" y="18750"/>
                    <a:pt x="0" y="18750"/>
                  </a:cubicBezTo>
                  <a:cubicBezTo>
                    <a:pt x="2823" y="17250"/>
                    <a:pt x="2823" y="17250"/>
                    <a:pt x="2823" y="17250"/>
                  </a:cubicBezTo>
                  <a:cubicBezTo>
                    <a:pt x="4235" y="15750"/>
                    <a:pt x="4235" y="15750"/>
                    <a:pt x="4235" y="15750"/>
                  </a:cubicBezTo>
                  <a:cubicBezTo>
                    <a:pt x="4235" y="15000"/>
                    <a:pt x="4235" y="15000"/>
                    <a:pt x="4235" y="14250"/>
                  </a:cubicBezTo>
                  <a:cubicBezTo>
                    <a:pt x="4235" y="14250"/>
                    <a:pt x="5647" y="13500"/>
                    <a:pt x="5647" y="13500"/>
                  </a:cubicBezTo>
                  <a:cubicBezTo>
                    <a:pt x="5647" y="12000"/>
                    <a:pt x="5647" y="12000"/>
                    <a:pt x="5647" y="12000"/>
                  </a:cubicBezTo>
                  <a:cubicBezTo>
                    <a:pt x="5647" y="11250"/>
                    <a:pt x="5647" y="11250"/>
                    <a:pt x="5647" y="11250"/>
                  </a:cubicBezTo>
                  <a:cubicBezTo>
                    <a:pt x="7058" y="10500"/>
                    <a:pt x="7058" y="10500"/>
                    <a:pt x="7058" y="10500"/>
                  </a:cubicBezTo>
                  <a:cubicBezTo>
                    <a:pt x="7058" y="10500"/>
                    <a:pt x="8470" y="9750"/>
                    <a:pt x="9882" y="9750"/>
                  </a:cubicBezTo>
                  <a:cubicBezTo>
                    <a:pt x="9882" y="9000"/>
                    <a:pt x="9882" y="8250"/>
                    <a:pt x="9882" y="8250"/>
                  </a:cubicBezTo>
                  <a:cubicBezTo>
                    <a:pt x="15529" y="3750"/>
                    <a:pt x="15529" y="3750"/>
                    <a:pt x="15529" y="3750"/>
                  </a:cubicBezTo>
                  <a:cubicBezTo>
                    <a:pt x="14117" y="3000"/>
                    <a:pt x="14117" y="3000"/>
                    <a:pt x="14117" y="3000"/>
                  </a:cubicBezTo>
                  <a:cubicBezTo>
                    <a:pt x="18352" y="0"/>
                    <a:pt x="19764" y="0"/>
                    <a:pt x="19764" y="0"/>
                  </a:cubicBezTo>
                  <a:cubicBezTo>
                    <a:pt x="21176" y="0"/>
                    <a:pt x="22588" y="0"/>
                    <a:pt x="22588" y="0"/>
                  </a:cubicBezTo>
                  <a:cubicBezTo>
                    <a:pt x="24000" y="750"/>
                    <a:pt x="24000" y="750"/>
                    <a:pt x="24000" y="750"/>
                  </a:cubicBezTo>
                  <a:cubicBezTo>
                    <a:pt x="25411" y="1500"/>
                    <a:pt x="25411" y="1500"/>
                    <a:pt x="25411" y="1500"/>
                  </a:cubicBezTo>
                  <a:cubicBezTo>
                    <a:pt x="25411" y="2250"/>
                    <a:pt x="25411" y="2250"/>
                    <a:pt x="25411" y="2250"/>
                  </a:cubicBezTo>
                  <a:cubicBezTo>
                    <a:pt x="25411" y="3000"/>
                    <a:pt x="24000" y="3000"/>
                    <a:pt x="24000" y="3750"/>
                  </a:cubicBezTo>
                  <a:cubicBezTo>
                    <a:pt x="25411" y="3750"/>
                    <a:pt x="24000" y="4500"/>
                    <a:pt x="24000" y="4500"/>
                  </a:cubicBezTo>
                  <a:cubicBezTo>
                    <a:pt x="25411" y="4500"/>
                    <a:pt x="25411" y="5250"/>
                    <a:pt x="25411" y="5250"/>
                  </a:cubicBezTo>
                  <a:cubicBezTo>
                    <a:pt x="26823" y="6000"/>
                    <a:pt x="26823" y="6000"/>
                    <a:pt x="26823" y="6000"/>
                  </a:cubicBezTo>
                  <a:cubicBezTo>
                    <a:pt x="26823" y="6750"/>
                    <a:pt x="28235" y="6750"/>
                    <a:pt x="28235" y="6750"/>
                  </a:cubicBezTo>
                  <a:cubicBezTo>
                    <a:pt x="31058" y="6000"/>
                    <a:pt x="31058" y="6000"/>
                    <a:pt x="31058" y="6000"/>
                  </a:cubicBezTo>
                  <a:cubicBezTo>
                    <a:pt x="33882" y="5250"/>
                    <a:pt x="33882" y="5250"/>
                    <a:pt x="33882" y="5250"/>
                  </a:cubicBezTo>
                  <a:cubicBezTo>
                    <a:pt x="33882" y="5250"/>
                    <a:pt x="36705" y="4500"/>
                    <a:pt x="38117" y="4500"/>
                  </a:cubicBezTo>
                  <a:cubicBezTo>
                    <a:pt x="38117" y="4500"/>
                    <a:pt x="38117" y="3750"/>
                    <a:pt x="39529" y="3000"/>
                  </a:cubicBezTo>
                  <a:cubicBezTo>
                    <a:pt x="40941" y="3000"/>
                    <a:pt x="40941" y="3000"/>
                    <a:pt x="40941" y="3000"/>
                  </a:cubicBezTo>
                  <a:cubicBezTo>
                    <a:pt x="43764" y="3000"/>
                    <a:pt x="43764" y="3000"/>
                    <a:pt x="43764" y="3000"/>
                  </a:cubicBezTo>
                  <a:cubicBezTo>
                    <a:pt x="45176" y="4500"/>
                    <a:pt x="45176" y="4500"/>
                    <a:pt x="45176" y="4500"/>
                  </a:cubicBezTo>
                  <a:cubicBezTo>
                    <a:pt x="48000" y="5250"/>
                    <a:pt x="48000" y="5250"/>
                    <a:pt x="48000" y="5250"/>
                  </a:cubicBezTo>
                  <a:cubicBezTo>
                    <a:pt x="50823" y="6750"/>
                    <a:pt x="50823" y="6750"/>
                    <a:pt x="50823" y="6750"/>
                  </a:cubicBezTo>
                  <a:cubicBezTo>
                    <a:pt x="52235" y="9000"/>
                    <a:pt x="52235" y="9000"/>
                    <a:pt x="52235" y="9000"/>
                  </a:cubicBezTo>
                  <a:cubicBezTo>
                    <a:pt x="55058" y="11250"/>
                    <a:pt x="55058" y="11250"/>
                    <a:pt x="55058" y="11250"/>
                  </a:cubicBezTo>
                  <a:cubicBezTo>
                    <a:pt x="56470" y="10500"/>
                    <a:pt x="56470" y="10500"/>
                    <a:pt x="56470" y="10500"/>
                  </a:cubicBezTo>
                  <a:cubicBezTo>
                    <a:pt x="59294" y="12000"/>
                    <a:pt x="59294" y="12000"/>
                    <a:pt x="59294" y="12000"/>
                  </a:cubicBezTo>
                  <a:cubicBezTo>
                    <a:pt x="62117" y="12750"/>
                    <a:pt x="62117" y="12750"/>
                    <a:pt x="62117" y="12750"/>
                  </a:cubicBezTo>
                  <a:cubicBezTo>
                    <a:pt x="62117" y="12750"/>
                    <a:pt x="64941" y="12750"/>
                    <a:pt x="67764" y="13500"/>
                  </a:cubicBezTo>
                  <a:cubicBezTo>
                    <a:pt x="69176" y="13500"/>
                    <a:pt x="69176" y="14250"/>
                    <a:pt x="69176" y="14250"/>
                  </a:cubicBezTo>
                  <a:cubicBezTo>
                    <a:pt x="70588" y="15750"/>
                    <a:pt x="73411" y="17250"/>
                    <a:pt x="73411" y="17250"/>
                  </a:cubicBezTo>
                  <a:cubicBezTo>
                    <a:pt x="74823" y="19500"/>
                    <a:pt x="74823" y="19500"/>
                    <a:pt x="74823" y="19500"/>
                  </a:cubicBezTo>
                  <a:cubicBezTo>
                    <a:pt x="74823" y="19500"/>
                    <a:pt x="76235" y="21000"/>
                    <a:pt x="76235" y="21750"/>
                  </a:cubicBezTo>
                  <a:cubicBezTo>
                    <a:pt x="76235" y="21750"/>
                    <a:pt x="76235" y="22500"/>
                    <a:pt x="76235" y="22500"/>
                  </a:cubicBezTo>
                  <a:cubicBezTo>
                    <a:pt x="80470" y="24750"/>
                    <a:pt x="80470" y="24750"/>
                    <a:pt x="80470" y="24750"/>
                  </a:cubicBezTo>
                  <a:cubicBezTo>
                    <a:pt x="79058" y="27000"/>
                    <a:pt x="79058" y="27000"/>
                    <a:pt x="79058" y="27000"/>
                  </a:cubicBezTo>
                  <a:cubicBezTo>
                    <a:pt x="77647" y="28500"/>
                    <a:pt x="77647" y="28500"/>
                    <a:pt x="77647" y="28500"/>
                  </a:cubicBezTo>
                  <a:cubicBezTo>
                    <a:pt x="77647" y="28500"/>
                    <a:pt x="77647" y="30000"/>
                    <a:pt x="77647" y="30000"/>
                  </a:cubicBezTo>
                  <a:cubicBezTo>
                    <a:pt x="77647" y="30000"/>
                    <a:pt x="77647" y="31500"/>
                    <a:pt x="77647" y="31500"/>
                  </a:cubicBezTo>
                  <a:cubicBezTo>
                    <a:pt x="76235" y="32250"/>
                    <a:pt x="76235" y="32250"/>
                    <a:pt x="76235" y="32250"/>
                  </a:cubicBezTo>
                  <a:cubicBezTo>
                    <a:pt x="77647" y="36000"/>
                    <a:pt x="77647" y="36000"/>
                    <a:pt x="77647" y="36000"/>
                  </a:cubicBezTo>
                  <a:cubicBezTo>
                    <a:pt x="76235" y="38250"/>
                    <a:pt x="76235" y="38250"/>
                    <a:pt x="76235" y="38250"/>
                  </a:cubicBezTo>
                  <a:cubicBezTo>
                    <a:pt x="77647" y="38250"/>
                    <a:pt x="79058" y="39000"/>
                    <a:pt x="79058" y="39750"/>
                  </a:cubicBezTo>
                  <a:cubicBezTo>
                    <a:pt x="80470" y="39750"/>
                    <a:pt x="79058" y="40500"/>
                    <a:pt x="79058" y="40500"/>
                  </a:cubicBezTo>
                  <a:cubicBezTo>
                    <a:pt x="77647" y="41250"/>
                    <a:pt x="77647" y="41250"/>
                    <a:pt x="76235" y="42000"/>
                  </a:cubicBezTo>
                  <a:cubicBezTo>
                    <a:pt x="74823" y="42000"/>
                    <a:pt x="74823" y="42000"/>
                    <a:pt x="74823" y="42000"/>
                  </a:cubicBezTo>
                  <a:cubicBezTo>
                    <a:pt x="74823" y="42750"/>
                    <a:pt x="73411" y="42750"/>
                    <a:pt x="73411" y="42750"/>
                  </a:cubicBezTo>
                  <a:cubicBezTo>
                    <a:pt x="73411" y="42750"/>
                    <a:pt x="73411" y="43500"/>
                    <a:pt x="73411" y="44250"/>
                  </a:cubicBezTo>
                  <a:cubicBezTo>
                    <a:pt x="74823" y="45000"/>
                    <a:pt x="77647" y="45750"/>
                    <a:pt x="77647" y="45750"/>
                  </a:cubicBezTo>
                  <a:cubicBezTo>
                    <a:pt x="77647" y="45750"/>
                    <a:pt x="80470" y="47250"/>
                    <a:pt x="80470" y="48000"/>
                  </a:cubicBezTo>
                  <a:cubicBezTo>
                    <a:pt x="81882" y="48000"/>
                    <a:pt x="80470" y="48750"/>
                    <a:pt x="80470" y="49500"/>
                  </a:cubicBezTo>
                  <a:cubicBezTo>
                    <a:pt x="80470" y="49500"/>
                    <a:pt x="80470" y="50250"/>
                    <a:pt x="77647" y="51000"/>
                  </a:cubicBezTo>
                  <a:cubicBezTo>
                    <a:pt x="79058" y="51750"/>
                    <a:pt x="79058" y="51750"/>
                    <a:pt x="79058" y="51750"/>
                  </a:cubicBezTo>
                  <a:cubicBezTo>
                    <a:pt x="80470" y="54000"/>
                    <a:pt x="80470" y="54000"/>
                    <a:pt x="80470" y="54000"/>
                  </a:cubicBezTo>
                  <a:cubicBezTo>
                    <a:pt x="80470" y="54000"/>
                    <a:pt x="80470" y="54750"/>
                    <a:pt x="80470" y="54750"/>
                  </a:cubicBezTo>
                  <a:cubicBezTo>
                    <a:pt x="81882" y="55500"/>
                    <a:pt x="83294" y="57000"/>
                    <a:pt x="84705" y="57000"/>
                  </a:cubicBezTo>
                  <a:cubicBezTo>
                    <a:pt x="84705" y="57000"/>
                    <a:pt x="86117" y="58500"/>
                    <a:pt x="86117" y="59250"/>
                  </a:cubicBezTo>
                  <a:cubicBezTo>
                    <a:pt x="86117" y="59250"/>
                    <a:pt x="86117" y="60000"/>
                    <a:pt x="86117" y="60000"/>
                  </a:cubicBezTo>
                  <a:cubicBezTo>
                    <a:pt x="86117" y="60000"/>
                    <a:pt x="87529" y="60000"/>
                    <a:pt x="87529" y="60000"/>
                  </a:cubicBezTo>
                  <a:cubicBezTo>
                    <a:pt x="88941" y="60750"/>
                    <a:pt x="91764" y="60750"/>
                    <a:pt x="91764" y="60750"/>
                  </a:cubicBezTo>
                  <a:cubicBezTo>
                    <a:pt x="91764" y="60750"/>
                    <a:pt x="93176" y="61500"/>
                    <a:pt x="93176" y="62250"/>
                  </a:cubicBezTo>
                  <a:cubicBezTo>
                    <a:pt x="94588" y="63000"/>
                    <a:pt x="96000" y="64500"/>
                    <a:pt x="96000" y="65250"/>
                  </a:cubicBezTo>
                  <a:cubicBezTo>
                    <a:pt x="96000" y="65250"/>
                    <a:pt x="96000" y="66000"/>
                    <a:pt x="96000" y="66000"/>
                  </a:cubicBezTo>
                  <a:cubicBezTo>
                    <a:pt x="96000" y="66750"/>
                    <a:pt x="96000" y="66750"/>
                    <a:pt x="96000" y="66750"/>
                  </a:cubicBezTo>
                  <a:cubicBezTo>
                    <a:pt x="96000" y="67500"/>
                    <a:pt x="97411" y="66750"/>
                    <a:pt x="97411" y="66750"/>
                  </a:cubicBezTo>
                  <a:cubicBezTo>
                    <a:pt x="97411" y="66750"/>
                    <a:pt x="98823" y="66000"/>
                    <a:pt x="98823" y="66000"/>
                  </a:cubicBezTo>
                  <a:cubicBezTo>
                    <a:pt x="100235" y="66000"/>
                    <a:pt x="101647" y="66000"/>
                    <a:pt x="103058" y="66000"/>
                  </a:cubicBezTo>
                  <a:cubicBezTo>
                    <a:pt x="104470" y="66000"/>
                    <a:pt x="104470" y="66000"/>
                    <a:pt x="104470" y="66000"/>
                  </a:cubicBezTo>
                  <a:cubicBezTo>
                    <a:pt x="107294" y="66000"/>
                    <a:pt x="107294" y="66000"/>
                    <a:pt x="108705" y="66000"/>
                  </a:cubicBezTo>
                  <a:cubicBezTo>
                    <a:pt x="111529" y="66750"/>
                    <a:pt x="111529" y="66750"/>
                    <a:pt x="111529" y="66750"/>
                  </a:cubicBezTo>
                  <a:cubicBezTo>
                    <a:pt x="112941" y="68250"/>
                    <a:pt x="112941" y="68250"/>
                    <a:pt x="112941" y="68250"/>
                  </a:cubicBezTo>
                  <a:cubicBezTo>
                    <a:pt x="112941" y="68250"/>
                    <a:pt x="114352" y="68250"/>
                    <a:pt x="114352" y="68250"/>
                  </a:cubicBezTo>
                  <a:cubicBezTo>
                    <a:pt x="115764" y="69750"/>
                    <a:pt x="115764" y="69750"/>
                    <a:pt x="115764" y="69750"/>
                  </a:cubicBezTo>
                  <a:cubicBezTo>
                    <a:pt x="118588" y="72000"/>
                    <a:pt x="118588" y="72000"/>
                    <a:pt x="118588" y="72000"/>
                  </a:cubicBezTo>
                  <a:cubicBezTo>
                    <a:pt x="120000" y="78000"/>
                    <a:pt x="120000" y="78000"/>
                    <a:pt x="120000" y="78000"/>
                  </a:cubicBezTo>
                  <a:cubicBezTo>
                    <a:pt x="117176" y="78000"/>
                    <a:pt x="114352" y="79500"/>
                    <a:pt x="112941" y="80250"/>
                  </a:cubicBezTo>
                  <a:cubicBezTo>
                    <a:pt x="108705" y="86250"/>
                    <a:pt x="108705" y="86250"/>
                    <a:pt x="108705" y="86250"/>
                  </a:cubicBezTo>
                  <a:cubicBezTo>
                    <a:pt x="105882" y="93000"/>
                    <a:pt x="105882" y="93000"/>
                    <a:pt x="105882" y="93000"/>
                  </a:cubicBezTo>
                  <a:cubicBezTo>
                    <a:pt x="98823" y="99000"/>
                    <a:pt x="98823" y="99000"/>
                    <a:pt x="98823" y="99000"/>
                  </a:cubicBezTo>
                  <a:cubicBezTo>
                    <a:pt x="88941" y="102000"/>
                    <a:pt x="88941" y="102000"/>
                    <a:pt x="88941" y="102000"/>
                  </a:cubicBezTo>
                  <a:cubicBezTo>
                    <a:pt x="87529" y="102000"/>
                    <a:pt x="87529" y="102000"/>
                    <a:pt x="87529" y="102000"/>
                  </a:cubicBezTo>
                  <a:cubicBezTo>
                    <a:pt x="87529" y="102000"/>
                    <a:pt x="86117" y="102750"/>
                    <a:pt x="86117" y="102750"/>
                  </a:cubicBezTo>
                  <a:cubicBezTo>
                    <a:pt x="84705" y="105000"/>
                    <a:pt x="84705" y="105000"/>
                    <a:pt x="84705" y="105000"/>
                  </a:cubicBezTo>
                  <a:cubicBezTo>
                    <a:pt x="83294" y="105750"/>
                    <a:pt x="83294" y="105750"/>
                    <a:pt x="83294" y="105750"/>
                  </a:cubicBezTo>
                  <a:cubicBezTo>
                    <a:pt x="81882" y="105750"/>
                    <a:pt x="81882" y="105750"/>
                    <a:pt x="81882" y="105750"/>
                  </a:cubicBezTo>
                  <a:cubicBezTo>
                    <a:pt x="81882" y="106500"/>
                    <a:pt x="81882" y="106500"/>
                    <a:pt x="81882" y="106500"/>
                  </a:cubicBezTo>
                  <a:cubicBezTo>
                    <a:pt x="81882" y="107250"/>
                    <a:pt x="81882" y="107250"/>
                    <a:pt x="81882" y="108000"/>
                  </a:cubicBezTo>
                  <a:cubicBezTo>
                    <a:pt x="81882" y="108000"/>
                    <a:pt x="81882" y="108000"/>
                    <a:pt x="81882" y="108750"/>
                  </a:cubicBezTo>
                  <a:cubicBezTo>
                    <a:pt x="81882" y="108750"/>
                    <a:pt x="83294" y="108750"/>
                    <a:pt x="83294" y="109500"/>
                  </a:cubicBezTo>
                  <a:cubicBezTo>
                    <a:pt x="83294" y="109500"/>
                    <a:pt x="84705" y="110250"/>
                    <a:pt x="86117" y="110250"/>
                  </a:cubicBezTo>
                  <a:cubicBezTo>
                    <a:pt x="87529" y="111000"/>
                    <a:pt x="88941" y="111000"/>
                    <a:pt x="88941" y="111000"/>
                  </a:cubicBezTo>
                  <a:cubicBezTo>
                    <a:pt x="90352" y="112500"/>
                    <a:pt x="90352" y="112500"/>
                    <a:pt x="90352" y="112500"/>
                  </a:cubicBezTo>
                  <a:cubicBezTo>
                    <a:pt x="88941" y="113250"/>
                    <a:pt x="87529" y="113250"/>
                    <a:pt x="86117" y="113250"/>
                  </a:cubicBezTo>
                  <a:cubicBezTo>
                    <a:pt x="86117" y="113250"/>
                    <a:pt x="84705" y="113250"/>
                    <a:pt x="84705" y="113250"/>
                  </a:cubicBezTo>
                  <a:cubicBezTo>
                    <a:pt x="83294" y="113250"/>
                    <a:pt x="83294" y="113250"/>
                    <a:pt x="81882" y="113250"/>
                  </a:cubicBezTo>
                  <a:cubicBezTo>
                    <a:pt x="81882" y="113250"/>
                    <a:pt x="81882" y="114000"/>
                    <a:pt x="81882" y="114750"/>
                  </a:cubicBezTo>
                  <a:cubicBezTo>
                    <a:pt x="83294" y="115500"/>
                    <a:pt x="83294" y="115500"/>
                    <a:pt x="83294" y="115500"/>
                  </a:cubicBezTo>
                  <a:cubicBezTo>
                    <a:pt x="83294" y="115500"/>
                    <a:pt x="83294" y="117000"/>
                    <a:pt x="83294" y="117000"/>
                  </a:cubicBezTo>
                  <a:cubicBezTo>
                    <a:pt x="83294" y="117000"/>
                    <a:pt x="83294" y="117750"/>
                    <a:pt x="80470" y="118500"/>
                  </a:cubicBezTo>
                  <a:cubicBezTo>
                    <a:pt x="79058" y="120000"/>
                    <a:pt x="79058" y="120000"/>
                    <a:pt x="79058" y="120000"/>
                  </a:cubicBezTo>
                  <a:cubicBezTo>
                    <a:pt x="73411" y="120000"/>
                    <a:pt x="73411" y="120000"/>
                    <a:pt x="73411" y="120000"/>
                  </a:cubicBezTo>
                  <a:cubicBezTo>
                    <a:pt x="73411" y="120000"/>
                    <a:pt x="73411" y="120000"/>
                    <a:pt x="73411" y="120000"/>
                  </a:cubicBezTo>
                  <a:close/>
                  <a:moveTo>
                    <a:pt x="69176" y="118500"/>
                  </a:moveTo>
                  <a:cubicBezTo>
                    <a:pt x="69176" y="118500"/>
                    <a:pt x="69176" y="118500"/>
                    <a:pt x="69176" y="118500"/>
                  </a:cubicBezTo>
                  <a:cubicBezTo>
                    <a:pt x="73411" y="119250"/>
                    <a:pt x="73411" y="119250"/>
                    <a:pt x="73411" y="119250"/>
                  </a:cubicBezTo>
                  <a:cubicBezTo>
                    <a:pt x="77647" y="119250"/>
                    <a:pt x="77647" y="119250"/>
                    <a:pt x="77647" y="119250"/>
                  </a:cubicBezTo>
                  <a:cubicBezTo>
                    <a:pt x="80470" y="118500"/>
                    <a:pt x="80470" y="118500"/>
                    <a:pt x="80470" y="118500"/>
                  </a:cubicBezTo>
                  <a:cubicBezTo>
                    <a:pt x="81882" y="117750"/>
                    <a:pt x="83294" y="117000"/>
                    <a:pt x="83294" y="117000"/>
                  </a:cubicBezTo>
                  <a:cubicBezTo>
                    <a:pt x="83294" y="117000"/>
                    <a:pt x="81882" y="115500"/>
                    <a:pt x="81882" y="115500"/>
                  </a:cubicBezTo>
                  <a:cubicBezTo>
                    <a:pt x="81882" y="114750"/>
                    <a:pt x="81882" y="114750"/>
                    <a:pt x="81882" y="114750"/>
                  </a:cubicBezTo>
                  <a:cubicBezTo>
                    <a:pt x="81882" y="114750"/>
                    <a:pt x="80470" y="114000"/>
                    <a:pt x="80470" y="113250"/>
                  </a:cubicBezTo>
                  <a:cubicBezTo>
                    <a:pt x="80470" y="113250"/>
                    <a:pt x="81882" y="112500"/>
                    <a:pt x="81882" y="112500"/>
                  </a:cubicBezTo>
                  <a:cubicBezTo>
                    <a:pt x="83294" y="112500"/>
                    <a:pt x="83294" y="112500"/>
                    <a:pt x="83294" y="112500"/>
                  </a:cubicBezTo>
                  <a:cubicBezTo>
                    <a:pt x="83294" y="112500"/>
                    <a:pt x="84705" y="112500"/>
                    <a:pt x="84705" y="112500"/>
                  </a:cubicBezTo>
                  <a:cubicBezTo>
                    <a:pt x="86117" y="113250"/>
                    <a:pt x="86117" y="113250"/>
                    <a:pt x="86117" y="113250"/>
                  </a:cubicBezTo>
                  <a:cubicBezTo>
                    <a:pt x="86117" y="113250"/>
                    <a:pt x="86117" y="113250"/>
                    <a:pt x="86117" y="113250"/>
                  </a:cubicBezTo>
                  <a:cubicBezTo>
                    <a:pt x="87529" y="113250"/>
                    <a:pt x="88941" y="112500"/>
                    <a:pt x="88941" y="111750"/>
                  </a:cubicBezTo>
                  <a:cubicBezTo>
                    <a:pt x="88941" y="111750"/>
                    <a:pt x="88941" y="111750"/>
                    <a:pt x="88941" y="111750"/>
                  </a:cubicBezTo>
                  <a:cubicBezTo>
                    <a:pt x="87529" y="111750"/>
                    <a:pt x="87529" y="111000"/>
                    <a:pt x="86117" y="111000"/>
                  </a:cubicBezTo>
                  <a:cubicBezTo>
                    <a:pt x="83294" y="110250"/>
                    <a:pt x="81882" y="109500"/>
                    <a:pt x="81882" y="109500"/>
                  </a:cubicBezTo>
                  <a:cubicBezTo>
                    <a:pt x="81882" y="109500"/>
                    <a:pt x="81882" y="108750"/>
                    <a:pt x="81882" y="108750"/>
                  </a:cubicBezTo>
                  <a:cubicBezTo>
                    <a:pt x="80470" y="108750"/>
                    <a:pt x="80470" y="108000"/>
                    <a:pt x="80470" y="108000"/>
                  </a:cubicBezTo>
                  <a:cubicBezTo>
                    <a:pt x="80470" y="107250"/>
                    <a:pt x="80470" y="106500"/>
                    <a:pt x="80470" y="106500"/>
                  </a:cubicBezTo>
                  <a:cubicBezTo>
                    <a:pt x="80470" y="105750"/>
                    <a:pt x="80470" y="105750"/>
                    <a:pt x="80470" y="105750"/>
                  </a:cubicBezTo>
                  <a:cubicBezTo>
                    <a:pt x="80470" y="105750"/>
                    <a:pt x="81882" y="105000"/>
                    <a:pt x="83294" y="105000"/>
                  </a:cubicBezTo>
                  <a:cubicBezTo>
                    <a:pt x="84705" y="105000"/>
                    <a:pt x="84705" y="105000"/>
                    <a:pt x="84705" y="105000"/>
                  </a:cubicBezTo>
                  <a:cubicBezTo>
                    <a:pt x="86117" y="102750"/>
                    <a:pt x="86117" y="102750"/>
                    <a:pt x="86117" y="102750"/>
                  </a:cubicBezTo>
                  <a:cubicBezTo>
                    <a:pt x="86117" y="102750"/>
                    <a:pt x="86117" y="102000"/>
                    <a:pt x="87529" y="102000"/>
                  </a:cubicBezTo>
                  <a:cubicBezTo>
                    <a:pt x="88941" y="102000"/>
                    <a:pt x="88941" y="102000"/>
                    <a:pt x="88941" y="102000"/>
                  </a:cubicBezTo>
                  <a:cubicBezTo>
                    <a:pt x="88941" y="102000"/>
                    <a:pt x="88941" y="102000"/>
                    <a:pt x="88941" y="102000"/>
                  </a:cubicBezTo>
                  <a:cubicBezTo>
                    <a:pt x="98823" y="99000"/>
                    <a:pt x="98823" y="99000"/>
                    <a:pt x="98823" y="99000"/>
                  </a:cubicBezTo>
                  <a:cubicBezTo>
                    <a:pt x="105882" y="93000"/>
                    <a:pt x="105882" y="93000"/>
                    <a:pt x="105882" y="93000"/>
                  </a:cubicBezTo>
                  <a:cubicBezTo>
                    <a:pt x="107294" y="86250"/>
                    <a:pt x="107294" y="86250"/>
                    <a:pt x="107294" y="86250"/>
                  </a:cubicBezTo>
                  <a:cubicBezTo>
                    <a:pt x="111529" y="80250"/>
                    <a:pt x="111529" y="80250"/>
                    <a:pt x="111529" y="80250"/>
                  </a:cubicBezTo>
                  <a:cubicBezTo>
                    <a:pt x="112941" y="79500"/>
                    <a:pt x="117176" y="78000"/>
                    <a:pt x="118588" y="78000"/>
                  </a:cubicBezTo>
                  <a:cubicBezTo>
                    <a:pt x="118588" y="77250"/>
                    <a:pt x="118588" y="75000"/>
                    <a:pt x="117176" y="72000"/>
                  </a:cubicBezTo>
                  <a:cubicBezTo>
                    <a:pt x="114352" y="69750"/>
                    <a:pt x="114352" y="69750"/>
                    <a:pt x="114352" y="69750"/>
                  </a:cubicBezTo>
                  <a:cubicBezTo>
                    <a:pt x="114352" y="68250"/>
                    <a:pt x="114352" y="68250"/>
                    <a:pt x="114352" y="68250"/>
                  </a:cubicBezTo>
                  <a:cubicBezTo>
                    <a:pt x="114352" y="69000"/>
                    <a:pt x="112941" y="69000"/>
                    <a:pt x="112941" y="68250"/>
                  </a:cubicBezTo>
                  <a:cubicBezTo>
                    <a:pt x="112941" y="68250"/>
                    <a:pt x="111529" y="68250"/>
                    <a:pt x="111529" y="68250"/>
                  </a:cubicBezTo>
                  <a:cubicBezTo>
                    <a:pt x="111529" y="67500"/>
                    <a:pt x="111529" y="67500"/>
                    <a:pt x="111529" y="67500"/>
                  </a:cubicBezTo>
                  <a:cubicBezTo>
                    <a:pt x="107294" y="66750"/>
                    <a:pt x="107294" y="66750"/>
                    <a:pt x="107294" y="66750"/>
                  </a:cubicBezTo>
                  <a:cubicBezTo>
                    <a:pt x="107294" y="66750"/>
                    <a:pt x="107294" y="66750"/>
                    <a:pt x="105882" y="66750"/>
                  </a:cubicBezTo>
                  <a:cubicBezTo>
                    <a:pt x="105882" y="66750"/>
                    <a:pt x="104470" y="66750"/>
                    <a:pt x="104470" y="66750"/>
                  </a:cubicBezTo>
                  <a:cubicBezTo>
                    <a:pt x="101647" y="66000"/>
                    <a:pt x="100235" y="66000"/>
                    <a:pt x="100235" y="66750"/>
                  </a:cubicBezTo>
                  <a:cubicBezTo>
                    <a:pt x="98823" y="66750"/>
                    <a:pt x="98823" y="66750"/>
                    <a:pt x="97411" y="67500"/>
                  </a:cubicBezTo>
                  <a:cubicBezTo>
                    <a:pt x="97411" y="67500"/>
                    <a:pt x="97411" y="67500"/>
                    <a:pt x="97411" y="67500"/>
                  </a:cubicBezTo>
                  <a:cubicBezTo>
                    <a:pt x="96000" y="68250"/>
                    <a:pt x="96000" y="67500"/>
                    <a:pt x="96000" y="67500"/>
                  </a:cubicBezTo>
                  <a:cubicBezTo>
                    <a:pt x="96000" y="67500"/>
                    <a:pt x="96000" y="67500"/>
                    <a:pt x="94588" y="67500"/>
                  </a:cubicBezTo>
                  <a:cubicBezTo>
                    <a:pt x="94588" y="66000"/>
                    <a:pt x="94588" y="66000"/>
                    <a:pt x="94588" y="66000"/>
                  </a:cubicBezTo>
                  <a:cubicBezTo>
                    <a:pt x="94588" y="66000"/>
                    <a:pt x="94588" y="65250"/>
                    <a:pt x="94588" y="65250"/>
                  </a:cubicBezTo>
                  <a:cubicBezTo>
                    <a:pt x="94588" y="64500"/>
                    <a:pt x="93176" y="63000"/>
                    <a:pt x="93176" y="62250"/>
                  </a:cubicBezTo>
                  <a:cubicBezTo>
                    <a:pt x="91764" y="61500"/>
                    <a:pt x="91764" y="61500"/>
                    <a:pt x="91764" y="60750"/>
                  </a:cubicBezTo>
                  <a:cubicBezTo>
                    <a:pt x="91764" y="60750"/>
                    <a:pt x="88941" y="60750"/>
                    <a:pt x="88941" y="60750"/>
                  </a:cubicBezTo>
                  <a:cubicBezTo>
                    <a:pt x="87529" y="60750"/>
                    <a:pt x="86117" y="60750"/>
                    <a:pt x="86117" y="60750"/>
                  </a:cubicBezTo>
                  <a:cubicBezTo>
                    <a:pt x="84705" y="60000"/>
                    <a:pt x="84705" y="59250"/>
                    <a:pt x="86117" y="58500"/>
                  </a:cubicBezTo>
                  <a:cubicBezTo>
                    <a:pt x="86117" y="58500"/>
                    <a:pt x="84705" y="57750"/>
                    <a:pt x="83294" y="57000"/>
                  </a:cubicBezTo>
                  <a:cubicBezTo>
                    <a:pt x="83294" y="57000"/>
                    <a:pt x="80470" y="54750"/>
                    <a:pt x="80470" y="54750"/>
                  </a:cubicBezTo>
                  <a:cubicBezTo>
                    <a:pt x="80470" y="54750"/>
                    <a:pt x="79058" y="54750"/>
                    <a:pt x="79058" y="54000"/>
                  </a:cubicBezTo>
                  <a:cubicBezTo>
                    <a:pt x="77647" y="51000"/>
                    <a:pt x="77647" y="51000"/>
                    <a:pt x="77647" y="51000"/>
                  </a:cubicBezTo>
                  <a:cubicBezTo>
                    <a:pt x="79058" y="50250"/>
                    <a:pt x="79058" y="49500"/>
                    <a:pt x="79058" y="49500"/>
                  </a:cubicBezTo>
                  <a:cubicBezTo>
                    <a:pt x="80470" y="48750"/>
                    <a:pt x="80470" y="48000"/>
                    <a:pt x="80470" y="48000"/>
                  </a:cubicBezTo>
                  <a:cubicBezTo>
                    <a:pt x="80470" y="48000"/>
                    <a:pt x="77647" y="46500"/>
                    <a:pt x="76235" y="46500"/>
                  </a:cubicBezTo>
                  <a:cubicBezTo>
                    <a:pt x="76235" y="46500"/>
                    <a:pt x="73411" y="45000"/>
                    <a:pt x="73411" y="44250"/>
                  </a:cubicBezTo>
                  <a:cubicBezTo>
                    <a:pt x="72000" y="43500"/>
                    <a:pt x="72000" y="42750"/>
                    <a:pt x="72000" y="42750"/>
                  </a:cubicBezTo>
                  <a:cubicBezTo>
                    <a:pt x="73411" y="42000"/>
                    <a:pt x="73411" y="42000"/>
                    <a:pt x="74823" y="42000"/>
                  </a:cubicBezTo>
                  <a:cubicBezTo>
                    <a:pt x="76235" y="41250"/>
                    <a:pt x="76235" y="41250"/>
                    <a:pt x="76235" y="41250"/>
                  </a:cubicBezTo>
                  <a:cubicBezTo>
                    <a:pt x="76235" y="41250"/>
                    <a:pt x="77647" y="40500"/>
                    <a:pt x="77647" y="40500"/>
                  </a:cubicBezTo>
                  <a:cubicBezTo>
                    <a:pt x="77647" y="39750"/>
                    <a:pt x="77647" y="39750"/>
                    <a:pt x="77647" y="39750"/>
                  </a:cubicBezTo>
                  <a:cubicBezTo>
                    <a:pt x="77647" y="39750"/>
                    <a:pt x="76235" y="38250"/>
                    <a:pt x="76235" y="38250"/>
                  </a:cubicBezTo>
                  <a:cubicBezTo>
                    <a:pt x="77647" y="36000"/>
                    <a:pt x="77647" y="36000"/>
                    <a:pt x="77647" y="36000"/>
                  </a:cubicBezTo>
                  <a:cubicBezTo>
                    <a:pt x="76235" y="35250"/>
                    <a:pt x="76235" y="35250"/>
                    <a:pt x="76235" y="35250"/>
                  </a:cubicBezTo>
                  <a:cubicBezTo>
                    <a:pt x="76235" y="32250"/>
                    <a:pt x="76235" y="32250"/>
                    <a:pt x="76235" y="32250"/>
                  </a:cubicBezTo>
                  <a:cubicBezTo>
                    <a:pt x="76235" y="31500"/>
                    <a:pt x="76235" y="31500"/>
                    <a:pt x="76235" y="31500"/>
                  </a:cubicBezTo>
                  <a:cubicBezTo>
                    <a:pt x="76235" y="30750"/>
                    <a:pt x="76235" y="30000"/>
                    <a:pt x="76235" y="30000"/>
                  </a:cubicBezTo>
                  <a:cubicBezTo>
                    <a:pt x="76235" y="29250"/>
                    <a:pt x="77647" y="28500"/>
                    <a:pt x="77647" y="27750"/>
                  </a:cubicBezTo>
                  <a:cubicBezTo>
                    <a:pt x="77647" y="26250"/>
                    <a:pt x="77647" y="26250"/>
                    <a:pt x="77647" y="26250"/>
                  </a:cubicBezTo>
                  <a:cubicBezTo>
                    <a:pt x="79058" y="24750"/>
                    <a:pt x="79058" y="24750"/>
                    <a:pt x="79058" y="24750"/>
                  </a:cubicBezTo>
                  <a:cubicBezTo>
                    <a:pt x="76235" y="22500"/>
                    <a:pt x="76235" y="22500"/>
                    <a:pt x="76235" y="22500"/>
                  </a:cubicBezTo>
                  <a:cubicBezTo>
                    <a:pt x="76235" y="22500"/>
                    <a:pt x="76235" y="22500"/>
                    <a:pt x="74823" y="21750"/>
                  </a:cubicBezTo>
                  <a:cubicBezTo>
                    <a:pt x="74823" y="21000"/>
                    <a:pt x="73411" y="19500"/>
                    <a:pt x="73411" y="19500"/>
                  </a:cubicBezTo>
                  <a:cubicBezTo>
                    <a:pt x="72000" y="18000"/>
                    <a:pt x="72000" y="18000"/>
                    <a:pt x="72000" y="18000"/>
                  </a:cubicBezTo>
                  <a:cubicBezTo>
                    <a:pt x="72000" y="17250"/>
                    <a:pt x="69176" y="15750"/>
                    <a:pt x="69176" y="15750"/>
                  </a:cubicBezTo>
                  <a:cubicBezTo>
                    <a:pt x="69176" y="15000"/>
                    <a:pt x="67764" y="15000"/>
                    <a:pt x="67764" y="15000"/>
                  </a:cubicBezTo>
                  <a:cubicBezTo>
                    <a:pt x="67764" y="14250"/>
                    <a:pt x="67764" y="14250"/>
                    <a:pt x="66352" y="14250"/>
                  </a:cubicBezTo>
                  <a:cubicBezTo>
                    <a:pt x="64941" y="13500"/>
                    <a:pt x="62117" y="12750"/>
                    <a:pt x="62117" y="12750"/>
                  </a:cubicBezTo>
                  <a:cubicBezTo>
                    <a:pt x="59294" y="12750"/>
                    <a:pt x="59294" y="12750"/>
                    <a:pt x="59294" y="12750"/>
                  </a:cubicBezTo>
                  <a:cubicBezTo>
                    <a:pt x="56470" y="11250"/>
                    <a:pt x="56470" y="11250"/>
                    <a:pt x="56470" y="11250"/>
                  </a:cubicBezTo>
                  <a:cubicBezTo>
                    <a:pt x="55058" y="12000"/>
                    <a:pt x="55058" y="12000"/>
                    <a:pt x="55058" y="12000"/>
                  </a:cubicBezTo>
                  <a:cubicBezTo>
                    <a:pt x="50823" y="9000"/>
                    <a:pt x="50823" y="9000"/>
                    <a:pt x="50823" y="9000"/>
                  </a:cubicBezTo>
                  <a:cubicBezTo>
                    <a:pt x="50823" y="6750"/>
                    <a:pt x="50823" y="6750"/>
                    <a:pt x="50823" y="6750"/>
                  </a:cubicBezTo>
                  <a:cubicBezTo>
                    <a:pt x="40941" y="3000"/>
                    <a:pt x="40941" y="3000"/>
                    <a:pt x="40941" y="3000"/>
                  </a:cubicBezTo>
                  <a:cubicBezTo>
                    <a:pt x="39529" y="3750"/>
                    <a:pt x="39529" y="3750"/>
                    <a:pt x="39529" y="3750"/>
                  </a:cubicBezTo>
                  <a:cubicBezTo>
                    <a:pt x="39529" y="3750"/>
                    <a:pt x="38117" y="4500"/>
                    <a:pt x="38117" y="4500"/>
                  </a:cubicBezTo>
                  <a:cubicBezTo>
                    <a:pt x="38117" y="5250"/>
                    <a:pt x="33882" y="5250"/>
                    <a:pt x="33882" y="5250"/>
                  </a:cubicBezTo>
                  <a:cubicBezTo>
                    <a:pt x="32470" y="6750"/>
                    <a:pt x="32470" y="6750"/>
                    <a:pt x="32470" y="6750"/>
                  </a:cubicBezTo>
                  <a:cubicBezTo>
                    <a:pt x="28235" y="7500"/>
                    <a:pt x="28235" y="7500"/>
                    <a:pt x="28235" y="7500"/>
                  </a:cubicBezTo>
                  <a:cubicBezTo>
                    <a:pt x="28235" y="7500"/>
                    <a:pt x="26823" y="7500"/>
                    <a:pt x="26823" y="7500"/>
                  </a:cubicBezTo>
                  <a:cubicBezTo>
                    <a:pt x="26823" y="6750"/>
                    <a:pt x="25411" y="6750"/>
                    <a:pt x="25411" y="6750"/>
                  </a:cubicBezTo>
                  <a:cubicBezTo>
                    <a:pt x="25411" y="6000"/>
                    <a:pt x="25411" y="6000"/>
                    <a:pt x="25411" y="6000"/>
                  </a:cubicBezTo>
                  <a:cubicBezTo>
                    <a:pt x="24000" y="5250"/>
                    <a:pt x="24000" y="4500"/>
                    <a:pt x="24000" y="4500"/>
                  </a:cubicBezTo>
                  <a:cubicBezTo>
                    <a:pt x="24000" y="3750"/>
                    <a:pt x="24000" y="3750"/>
                    <a:pt x="24000" y="3750"/>
                  </a:cubicBezTo>
                  <a:cubicBezTo>
                    <a:pt x="24000" y="3000"/>
                    <a:pt x="24000" y="3000"/>
                    <a:pt x="24000" y="2250"/>
                  </a:cubicBezTo>
                  <a:cubicBezTo>
                    <a:pt x="24000" y="1500"/>
                    <a:pt x="24000" y="1500"/>
                    <a:pt x="24000" y="1500"/>
                  </a:cubicBezTo>
                  <a:cubicBezTo>
                    <a:pt x="21176" y="750"/>
                    <a:pt x="21176" y="750"/>
                    <a:pt x="21176" y="750"/>
                  </a:cubicBezTo>
                  <a:cubicBezTo>
                    <a:pt x="21176" y="750"/>
                    <a:pt x="19764" y="0"/>
                    <a:pt x="19764" y="0"/>
                  </a:cubicBezTo>
                  <a:cubicBezTo>
                    <a:pt x="19764" y="750"/>
                    <a:pt x="16941" y="1500"/>
                    <a:pt x="15529" y="3000"/>
                  </a:cubicBezTo>
                  <a:cubicBezTo>
                    <a:pt x="15529" y="3750"/>
                    <a:pt x="15529" y="3750"/>
                    <a:pt x="15529" y="3750"/>
                  </a:cubicBezTo>
                  <a:cubicBezTo>
                    <a:pt x="12705" y="6750"/>
                    <a:pt x="12705" y="6750"/>
                    <a:pt x="12705" y="6750"/>
                  </a:cubicBezTo>
                  <a:cubicBezTo>
                    <a:pt x="11294" y="9000"/>
                    <a:pt x="11294" y="9000"/>
                    <a:pt x="11294" y="9000"/>
                  </a:cubicBezTo>
                  <a:cubicBezTo>
                    <a:pt x="11294" y="9000"/>
                    <a:pt x="11294" y="9750"/>
                    <a:pt x="9882" y="9750"/>
                  </a:cubicBezTo>
                  <a:cubicBezTo>
                    <a:pt x="9882" y="10500"/>
                    <a:pt x="8470" y="11250"/>
                    <a:pt x="8470" y="11250"/>
                  </a:cubicBezTo>
                  <a:cubicBezTo>
                    <a:pt x="7058" y="11250"/>
                    <a:pt x="7058" y="11250"/>
                    <a:pt x="7058" y="11250"/>
                  </a:cubicBezTo>
                  <a:cubicBezTo>
                    <a:pt x="5647" y="12000"/>
                    <a:pt x="5647" y="12000"/>
                    <a:pt x="5647" y="12000"/>
                  </a:cubicBezTo>
                  <a:cubicBezTo>
                    <a:pt x="7058" y="13500"/>
                    <a:pt x="7058" y="13500"/>
                    <a:pt x="7058" y="13500"/>
                  </a:cubicBezTo>
                  <a:cubicBezTo>
                    <a:pt x="5647" y="13500"/>
                    <a:pt x="5647" y="14250"/>
                    <a:pt x="5647" y="15000"/>
                  </a:cubicBezTo>
                  <a:cubicBezTo>
                    <a:pt x="5647" y="15000"/>
                    <a:pt x="5647" y="15000"/>
                    <a:pt x="4235" y="15750"/>
                  </a:cubicBezTo>
                  <a:cubicBezTo>
                    <a:pt x="4235" y="17250"/>
                    <a:pt x="4235" y="17250"/>
                    <a:pt x="4235" y="17250"/>
                  </a:cubicBezTo>
                  <a:cubicBezTo>
                    <a:pt x="0" y="19500"/>
                    <a:pt x="0" y="19500"/>
                    <a:pt x="0" y="19500"/>
                  </a:cubicBezTo>
                  <a:cubicBezTo>
                    <a:pt x="0" y="20250"/>
                    <a:pt x="0" y="20250"/>
                    <a:pt x="0" y="20250"/>
                  </a:cubicBezTo>
                  <a:cubicBezTo>
                    <a:pt x="1411" y="21000"/>
                    <a:pt x="1411" y="21000"/>
                    <a:pt x="1411" y="21000"/>
                  </a:cubicBezTo>
                  <a:cubicBezTo>
                    <a:pt x="7058" y="22500"/>
                    <a:pt x="7058" y="22500"/>
                    <a:pt x="7058" y="22500"/>
                  </a:cubicBezTo>
                  <a:cubicBezTo>
                    <a:pt x="8470" y="22500"/>
                    <a:pt x="8470" y="23250"/>
                    <a:pt x="8470" y="24000"/>
                  </a:cubicBezTo>
                  <a:cubicBezTo>
                    <a:pt x="8470" y="24000"/>
                    <a:pt x="7058" y="24750"/>
                    <a:pt x="7058" y="24750"/>
                  </a:cubicBezTo>
                  <a:cubicBezTo>
                    <a:pt x="7058" y="26250"/>
                    <a:pt x="7058" y="26250"/>
                    <a:pt x="7058" y="26250"/>
                  </a:cubicBezTo>
                  <a:cubicBezTo>
                    <a:pt x="7058" y="26250"/>
                    <a:pt x="7058" y="27000"/>
                    <a:pt x="7058" y="27000"/>
                  </a:cubicBezTo>
                  <a:cubicBezTo>
                    <a:pt x="7058" y="27000"/>
                    <a:pt x="8470" y="27750"/>
                    <a:pt x="8470" y="27750"/>
                  </a:cubicBezTo>
                  <a:cubicBezTo>
                    <a:pt x="8470" y="28500"/>
                    <a:pt x="7058" y="29250"/>
                    <a:pt x="7058" y="29250"/>
                  </a:cubicBezTo>
                  <a:cubicBezTo>
                    <a:pt x="5647" y="30000"/>
                    <a:pt x="5647" y="30000"/>
                    <a:pt x="5647" y="30000"/>
                  </a:cubicBezTo>
                  <a:cubicBezTo>
                    <a:pt x="7058" y="30750"/>
                    <a:pt x="7058" y="30750"/>
                    <a:pt x="7058" y="30750"/>
                  </a:cubicBezTo>
                  <a:cubicBezTo>
                    <a:pt x="7058" y="30750"/>
                    <a:pt x="7058" y="32250"/>
                    <a:pt x="7058" y="32250"/>
                  </a:cubicBezTo>
                  <a:cubicBezTo>
                    <a:pt x="7058" y="32250"/>
                    <a:pt x="8470" y="33000"/>
                    <a:pt x="9882" y="33000"/>
                  </a:cubicBezTo>
                  <a:cubicBezTo>
                    <a:pt x="9882" y="33000"/>
                    <a:pt x="9882" y="33000"/>
                    <a:pt x="11294" y="33000"/>
                  </a:cubicBezTo>
                  <a:cubicBezTo>
                    <a:pt x="12705" y="33000"/>
                    <a:pt x="12705" y="33000"/>
                    <a:pt x="12705" y="33000"/>
                  </a:cubicBezTo>
                  <a:cubicBezTo>
                    <a:pt x="14117" y="33000"/>
                    <a:pt x="14117" y="33000"/>
                    <a:pt x="14117" y="33000"/>
                  </a:cubicBezTo>
                  <a:cubicBezTo>
                    <a:pt x="19764" y="33750"/>
                    <a:pt x="19764" y="33750"/>
                    <a:pt x="19764" y="33750"/>
                  </a:cubicBezTo>
                  <a:cubicBezTo>
                    <a:pt x="21176" y="34500"/>
                    <a:pt x="21176" y="34500"/>
                    <a:pt x="21176" y="34500"/>
                  </a:cubicBezTo>
                  <a:cubicBezTo>
                    <a:pt x="21176" y="36750"/>
                    <a:pt x="21176" y="36750"/>
                    <a:pt x="21176" y="36750"/>
                  </a:cubicBezTo>
                  <a:cubicBezTo>
                    <a:pt x="22588" y="39000"/>
                    <a:pt x="22588" y="39000"/>
                    <a:pt x="22588" y="39000"/>
                  </a:cubicBezTo>
                  <a:cubicBezTo>
                    <a:pt x="21176" y="40500"/>
                    <a:pt x="21176" y="40500"/>
                    <a:pt x="21176" y="40500"/>
                  </a:cubicBezTo>
                  <a:cubicBezTo>
                    <a:pt x="22588" y="40500"/>
                    <a:pt x="22588" y="40500"/>
                    <a:pt x="22588" y="40500"/>
                  </a:cubicBezTo>
                  <a:cubicBezTo>
                    <a:pt x="22588" y="40500"/>
                    <a:pt x="22588" y="41250"/>
                    <a:pt x="22588" y="41250"/>
                  </a:cubicBezTo>
                  <a:cubicBezTo>
                    <a:pt x="22588" y="42000"/>
                    <a:pt x="22588" y="43500"/>
                    <a:pt x="22588" y="43500"/>
                  </a:cubicBezTo>
                  <a:cubicBezTo>
                    <a:pt x="21176" y="43500"/>
                    <a:pt x="19764" y="44250"/>
                    <a:pt x="18352" y="44250"/>
                  </a:cubicBezTo>
                  <a:cubicBezTo>
                    <a:pt x="16941" y="44250"/>
                    <a:pt x="15529" y="44250"/>
                    <a:pt x="15529" y="44250"/>
                  </a:cubicBezTo>
                  <a:cubicBezTo>
                    <a:pt x="15529" y="45000"/>
                    <a:pt x="15529" y="45000"/>
                    <a:pt x="15529" y="45000"/>
                  </a:cubicBezTo>
                  <a:cubicBezTo>
                    <a:pt x="18352" y="45750"/>
                    <a:pt x="18352" y="45750"/>
                    <a:pt x="18352" y="45750"/>
                  </a:cubicBezTo>
                  <a:cubicBezTo>
                    <a:pt x="19764" y="45750"/>
                    <a:pt x="19764" y="45750"/>
                    <a:pt x="19764" y="45750"/>
                  </a:cubicBezTo>
                  <a:cubicBezTo>
                    <a:pt x="21176" y="46500"/>
                    <a:pt x="21176" y="48000"/>
                    <a:pt x="21176" y="48000"/>
                  </a:cubicBezTo>
                  <a:cubicBezTo>
                    <a:pt x="19764" y="48000"/>
                    <a:pt x="19764" y="48750"/>
                    <a:pt x="19764" y="48750"/>
                  </a:cubicBezTo>
                  <a:cubicBezTo>
                    <a:pt x="18352" y="48750"/>
                    <a:pt x="16941" y="49500"/>
                    <a:pt x="16941" y="49500"/>
                  </a:cubicBezTo>
                  <a:cubicBezTo>
                    <a:pt x="14117" y="51000"/>
                    <a:pt x="14117" y="51000"/>
                    <a:pt x="14117" y="51000"/>
                  </a:cubicBezTo>
                  <a:cubicBezTo>
                    <a:pt x="12705" y="51750"/>
                    <a:pt x="12705" y="51750"/>
                    <a:pt x="12705" y="51750"/>
                  </a:cubicBezTo>
                  <a:cubicBezTo>
                    <a:pt x="14117" y="53250"/>
                    <a:pt x="14117" y="53250"/>
                    <a:pt x="14117" y="53250"/>
                  </a:cubicBezTo>
                  <a:cubicBezTo>
                    <a:pt x="15529" y="53250"/>
                    <a:pt x="15529" y="53250"/>
                    <a:pt x="15529" y="53250"/>
                  </a:cubicBezTo>
                  <a:cubicBezTo>
                    <a:pt x="16941" y="53250"/>
                    <a:pt x="16941" y="53250"/>
                    <a:pt x="16941" y="54000"/>
                  </a:cubicBezTo>
                  <a:cubicBezTo>
                    <a:pt x="16941" y="54000"/>
                    <a:pt x="16941" y="54000"/>
                    <a:pt x="21176" y="54750"/>
                  </a:cubicBezTo>
                  <a:cubicBezTo>
                    <a:pt x="21176" y="56250"/>
                    <a:pt x="21176" y="56250"/>
                    <a:pt x="21176" y="56250"/>
                  </a:cubicBezTo>
                  <a:cubicBezTo>
                    <a:pt x="21176" y="56250"/>
                    <a:pt x="21176" y="57000"/>
                    <a:pt x="21176" y="57750"/>
                  </a:cubicBezTo>
                  <a:cubicBezTo>
                    <a:pt x="21176" y="58500"/>
                    <a:pt x="19764" y="60750"/>
                    <a:pt x="19764" y="60750"/>
                  </a:cubicBezTo>
                  <a:cubicBezTo>
                    <a:pt x="18352" y="62250"/>
                    <a:pt x="18352" y="62250"/>
                    <a:pt x="18352" y="62250"/>
                  </a:cubicBezTo>
                  <a:cubicBezTo>
                    <a:pt x="18352" y="62250"/>
                    <a:pt x="19764" y="63000"/>
                    <a:pt x="19764" y="64500"/>
                  </a:cubicBezTo>
                  <a:cubicBezTo>
                    <a:pt x="18352" y="66750"/>
                    <a:pt x="18352" y="66750"/>
                    <a:pt x="18352" y="66750"/>
                  </a:cubicBezTo>
                  <a:cubicBezTo>
                    <a:pt x="24000" y="67500"/>
                    <a:pt x="24000" y="67500"/>
                    <a:pt x="24000" y="67500"/>
                  </a:cubicBezTo>
                  <a:cubicBezTo>
                    <a:pt x="24000" y="69000"/>
                    <a:pt x="24000" y="69000"/>
                    <a:pt x="24000" y="69000"/>
                  </a:cubicBezTo>
                  <a:cubicBezTo>
                    <a:pt x="19764" y="69750"/>
                    <a:pt x="19764" y="69750"/>
                    <a:pt x="19764" y="69750"/>
                  </a:cubicBezTo>
                  <a:cubicBezTo>
                    <a:pt x="19764" y="69750"/>
                    <a:pt x="18352" y="69750"/>
                    <a:pt x="18352" y="70500"/>
                  </a:cubicBezTo>
                  <a:cubicBezTo>
                    <a:pt x="18352" y="70500"/>
                    <a:pt x="18352" y="71250"/>
                    <a:pt x="18352" y="71250"/>
                  </a:cubicBezTo>
                  <a:cubicBezTo>
                    <a:pt x="21176" y="71250"/>
                    <a:pt x="21176" y="71250"/>
                    <a:pt x="21176" y="71250"/>
                  </a:cubicBezTo>
                  <a:cubicBezTo>
                    <a:pt x="18352" y="72750"/>
                    <a:pt x="18352" y="72750"/>
                    <a:pt x="18352" y="72750"/>
                  </a:cubicBezTo>
                  <a:cubicBezTo>
                    <a:pt x="18352" y="72750"/>
                    <a:pt x="18352" y="74250"/>
                    <a:pt x="18352" y="74250"/>
                  </a:cubicBezTo>
                  <a:cubicBezTo>
                    <a:pt x="18352" y="74250"/>
                    <a:pt x="18352" y="75000"/>
                    <a:pt x="18352" y="75750"/>
                  </a:cubicBezTo>
                  <a:cubicBezTo>
                    <a:pt x="16941" y="75750"/>
                    <a:pt x="16941" y="75750"/>
                    <a:pt x="16941" y="75750"/>
                  </a:cubicBezTo>
                  <a:cubicBezTo>
                    <a:pt x="16941" y="77250"/>
                    <a:pt x="16941" y="77250"/>
                    <a:pt x="16941" y="77250"/>
                  </a:cubicBezTo>
                  <a:cubicBezTo>
                    <a:pt x="15529" y="81000"/>
                    <a:pt x="15529" y="81000"/>
                    <a:pt x="15529" y="81000"/>
                  </a:cubicBezTo>
                  <a:cubicBezTo>
                    <a:pt x="19764" y="85500"/>
                    <a:pt x="19764" y="85500"/>
                    <a:pt x="19764" y="85500"/>
                  </a:cubicBezTo>
                  <a:cubicBezTo>
                    <a:pt x="24000" y="87750"/>
                    <a:pt x="24000" y="87750"/>
                    <a:pt x="24000" y="87750"/>
                  </a:cubicBezTo>
                  <a:cubicBezTo>
                    <a:pt x="26823" y="89250"/>
                    <a:pt x="26823" y="89250"/>
                    <a:pt x="26823" y="89250"/>
                  </a:cubicBezTo>
                  <a:cubicBezTo>
                    <a:pt x="25411" y="91500"/>
                    <a:pt x="25411" y="91500"/>
                    <a:pt x="25411" y="91500"/>
                  </a:cubicBezTo>
                  <a:cubicBezTo>
                    <a:pt x="26823" y="92250"/>
                    <a:pt x="26823" y="92250"/>
                    <a:pt x="26823" y="92250"/>
                  </a:cubicBezTo>
                  <a:cubicBezTo>
                    <a:pt x="26823" y="93750"/>
                    <a:pt x="26823" y="93750"/>
                    <a:pt x="26823" y="93750"/>
                  </a:cubicBezTo>
                  <a:cubicBezTo>
                    <a:pt x="26823" y="93750"/>
                    <a:pt x="26823" y="94500"/>
                    <a:pt x="25411" y="94500"/>
                  </a:cubicBezTo>
                  <a:cubicBezTo>
                    <a:pt x="25411" y="94500"/>
                    <a:pt x="24000" y="94500"/>
                    <a:pt x="24000" y="94500"/>
                  </a:cubicBezTo>
                  <a:cubicBezTo>
                    <a:pt x="22588" y="93750"/>
                    <a:pt x="21176" y="92250"/>
                    <a:pt x="21176" y="92250"/>
                  </a:cubicBezTo>
                  <a:cubicBezTo>
                    <a:pt x="21176" y="92250"/>
                    <a:pt x="19764" y="91500"/>
                    <a:pt x="19764" y="90750"/>
                  </a:cubicBezTo>
                  <a:cubicBezTo>
                    <a:pt x="19764" y="90750"/>
                    <a:pt x="18352" y="90000"/>
                    <a:pt x="18352" y="90000"/>
                  </a:cubicBezTo>
                  <a:cubicBezTo>
                    <a:pt x="15529" y="90000"/>
                    <a:pt x="15529" y="90000"/>
                    <a:pt x="15529" y="90000"/>
                  </a:cubicBezTo>
                  <a:cubicBezTo>
                    <a:pt x="15529" y="90750"/>
                    <a:pt x="15529" y="90750"/>
                    <a:pt x="15529" y="90750"/>
                  </a:cubicBezTo>
                  <a:cubicBezTo>
                    <a:pt x="15529" y="90750"/>
                    <a:pt x="16941" y="91500"/>
                    <a:pt x="16941" y="92250"/>
                  </a:cubicBezTo>
                  <a:cubicBezTo>
                    <a:pt x="18352" y="92250"/>
                    <a:pt x="19764" y="93000"/>
                    <a:pt x="19764" y="93000"/>
                  </a:cubicBezTo>
                  <a:cubicBezTo>
                    <a:pt x="19764" y="93000"/>
                    <a:pt x="21176" y="93750"/>
                    <a:pt x="21176" y="93750"/>
                  </a:cubicBezTo>
                  <a:cubicBezTo>
                    <a:pt x="21176" y="93750"/>
                    <a:pt x="22588" y="96000"/>
                    <a:pt x="22588" y="96000"/>
                  </a:cubicBezTo>
                  <a:cubicBezTo>
                    <a:pt x="38117" y="101250"/>
                    <a:pt x="38117" y="101250"/>
                    <a:pt x="38117" y="101250"/>
                  </a:cubicBezTo>
                  <a:cubicBezTo>
                    <a:pt x="43764" y="102000"/>
                    <a:pt x="43764" y="102000"/>
                    <a:pt x="43764" y="102000"/>
                  </a:cubicBezTo>
                  <a:cubicBezTo>
                    <a:pt x="45176" y="103500"/>
                    <a:pt x="45176" y="103500"/>
                    <a:pt x="45176" y="103500"/>
                  </a:cubicBezTo>
                  <a:cubicBezTo>
                    <a:pt x="46588" y="103500"/>
                    <a:pt x="46588" y="103500"/>
                    <a:pt x="46588" y="103500"/>
                  </a:cubicBezTo>
                  <a:cubicBezTo>
                    <a:pt x="46588" y="103500"/>
                    <a:pt x="48000" y="103500"/>
                    <a:pt x="49411" y="103500"/>
                  </a:cubicBezTo>
                  <a:cubicBezTo>
                    <a:pt x="49411" y="103500"/>
                    <a:pt x="49411" y="103500"/>
                    <a:pt x="49411" y="103500"/>
                  </a:cubicBezTo>
                  <a:cubicBezTo>
                    <a:pt x="49411" y="103500"/>
                    <a:pt x="52235" y="104250"/>
                    <a:pt x="52235" y="104250"/>
                  </a:cubicBezTo>
                  <a:cubicBezTo>
                    <a:pt x="52235" y="104250"/>
                    <a:pt x="53647" y="104250"/>
                    <a:pt x="53647" y="104250"/>
                  </a:cubicBezTo>
                  <a:cubicBezTo>
                    <a:pt x="53647" y="105000"/>
                    <a:pt x="56470" y="107250"/>
                    <a:pt x="57882" y="108750"/>
                  </a:cubicBezTo>
                  <a:cubicBezTo>
                    <a:pt x="57882" y="108750"/>
                    <a:pt x="59294" y="109500"/>
                    <a:pt x="59294" y="110250"/>
                  </a:cubicBezTo>
                  <a:cubicBezTo>
                    <a:pt x="60705" y="110250"/>
                    <a:pt x="63529" y="111000"/>
                    <a:pt x="63529" y="111000"/>
                  </a:cubicBezTo>
                  <a:cubicBezTo>
                    <a:pt x="63529" y="111750"/>
                    <a:pt x="63529" y="112500"/>
                    <a:pt x="63529" y="113250"/>
                  </a:cubicBezTo>
                  <a:cubicBezTo>
                    <a:pt x="63529" y="113250"/>
                    <a:pt x="63529" y="113250"/>
                    <a:pt x="63529" y="114000"/>
                  </a:cubicBezTo>
                  <a:cubicBezTo>
                    <a:pt x="63529" y="114750"/>
                    <a:pt x="64941" y="114750"/>
                    <a:pt x="64941" y="114750"/>
                  </a:cubicBezTo>
                  <a:cubicBezTo>
                    <a:pt x="64941" y="115500"/>
                    <a:pt x="66352" y="116250"/>
                    <a:pt x="66352" y="116250"/>
                  </a:cubicBezTo>
                  <a:cubicBezTo>
                    <a:pt x="66352" y="118500"/>
                    <a:pt x="66352" y="118500"/>
                    <a:pt x="66352" y="118500"/>
                  </a:cubicBezTo>
                  <a:cubicBezTo>
                    <a:pt x="67764" y="118500"/>
                    <a:pt x="67764" y="118500"/>
                    <a:pt x="67764" y="118500"/>
                  </a:cubicBezTo>
                  <a:lnTo>
                    <a:pt x="69176" y="118500"/>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 name="Shape 2017">
              <a:extLst>
                <a:ext uri="{FF2B5EF4-FFF2-40B4-BE49-F238E27FC236}">
                  <a16:creationId xmlns:a16="http://schemas.microsoft.com/office/drawing/2014/main" id="{3B7483E4-8499-AADF-E517-4C1CF3D59DF0}"/>
                </a:ext>
              </a:extLst>
            </p:cNvPr>
            <p:cNvSpPr/>
            <p:nvPr/>
          </p:nvSpPr>
          <p:spPr>
            <a:xfrm>
              <a:off x="5810958" y="3583492"/>
              <a:ext cx="177008" cy="196037"/>
            </a:xfrm>
            <a:custGeom>
              <a:avLst/>
              <a:gdLst/>
              <a:ahLst/>
              <a:cxnLst/>
              <a:rect l="0" t="0" r="0" b="0"/>
              <a:pathLst>
                <a:path w="120000" h="120000" extrusionOk="0">
                  <a:moveTo>
                    <a:pt x="64615" y="117303"/>
                  </a:moveTo>
                  <a:cubicBezTo>
                    <a:pt x="64615" y="117303"/>
                    <a:pt x="72307" y="120000"/>
                    <a:pt x="70769" y="120000"/>
                  </a:cubicBezTo>
                  <a:cubicBezTo>
                    <a:pt x="70769" y="120000"/>
                    <a:pt x="70769" y="120000"/>
                    <a:pt x="70769" y="118651"/>
                  </a:cubicBezTo>
                  <a:cubicBezTo>
                    <a:pt x="70769" y="118651"/>
                    <a:pt x="69230" y="120000"/>
                    <a:pt x="69230" y="120000"/>
                  </a:cubicBezTo>
                  <a:cubicBezTo>
                    <a:pt x="69230" y="120000"/>
                    <a:pt x="66153" y="117303"/>
                    <a:pt x="67692" y="117303"/>
                  </a:cubicBezTo>
                  <a:cubicBezTo>
                    <a:pt x="67692" y="117303"/>
                    <a:pt x="67692" y="115955"/>
                    <a:pt x="67692" y="115955"/>
                  </a:cubicBezTo>
                  <a:cubicBezTo>
                    <a:pt x="67692" y="114606"/>
                    <a:pt x="66153" y="113258"/>
                    <a:pt x="66153" y="113258"/>
                  </a:cubicBezTo>
                  <a:cubicBezTo>
                    <a:pt x="67692" y="111910"/>
                    <a:pt x="67692" y="111910"/>
                    <a:pt x="67692" y="111910"/>
                  </a:cubicBezTo>
                  <a:cubicBezTo>
                    <a:pt x="67692" y="111910"/>
                    <a:pt x="67692" y="109213"/>
                    <a:pt x="67692" y="109213"/>
                  </a:cubicBezTo>
                  <a:cubicBezTo>
                    <a:pt x="67692" y="109213"/>
                    <a:pt x="67692" y="107865"/>
                    <a:pt x="67692" y="107865"/>
                  </a:cubicBezTo>
                  <a:cubicBezTo>
                    <a:pt x="67692" y="107865"/>
                    <a:pt x="66153" y="106516"/>
                    <a:pt x="66153" y="106516"/>
                  </a:cubicBezTo>
                  <a:cubicBezTo>
                    <a:pt x="67692" y="103820"/>
                    <a:pt x="67692" y="103820"/>
                    <a:pt x="67692" y="103820"/>
                  </a:cubicBezTo>
                  <a:cubicBezTo>
                    <a:pt x="67692" y="103820"/>
                    <a:pt x="67692" y="102471"/>
                    <a:pt x="67692" y="102471"/>
                  </a:cubicBezTo>
                  <a:cubicBezTo>
                    <a:pt x="67692" y="101123"/>
                    <a:pt x="67692" y="99775"/>
                    <a:pt x="67692" y="99775"/>
                  </a:cubicBezTo>
                  <a:cubicBezTo>
                    <a:pt x="64615" y="98426"/>
                    <a:pt x="64615" y="98426"/>
                    <a:pt x="64615" y="98426"/>
                  </a:cubicBezTo>
                  <a:cubicBezTo>
                    <a:pt x="61538" y="97078"/>
                    <a:pt x="61538" y="97078"/>
                    <a:pt x="61538" y="97078"/>
                  </a:cubicBezTo>
                  <a:cubicBezTo>
                    <a:pt x="60000" y="95730"/>
                    <a:pt x="60000" y="95730"/>
                    <a:pt x="60000" y="95730"/>
                  </a:cubicBezTo>
                  <a:cubicBezTo>
                    <a:pt x="60000" y="93033"/>
                    <a:pt x="60000" y="93033"/>
                    <a:pt x="60000" y="93033"/>
                  </a:cubicBezTo>
                  <a:cubicBezTo>
                    <a:pt x="63076" y="90337"/>
                    <a:pt x="63076" y="90337"/>
                    <a:pt x="63076" y="90337"/>
                  </a:cubicBezTo>
                  <a:cubicBezTo>
                    <a:pt x="64615" y="87640"/>
                    <a:pt x="64615" y="87640"/>
                    <a:pt x="64615" y="87640"/>
                  </a:cubicBezTo>
                  <a:cubicBezTo>
                    <a:pt x="64615" y="87640"/>
                    <a:pt x="66153" y="86292"/>
                    <a:pt x="66153" y="86292"/>
                  </a:cubicBezTo>
                  <a:cubicBezTo>
                    <a:pt x="66153" y="84943"/>
                    <a:pt x="66153" y="83595"/>
                    <a:pt x="66153" y="83595"/>
                  </a:cubicBezTo>
                  <a:cubicBezTo>
                    <a:pt x="66153" y="80898"/>
                    <a:pt x="66153" y="80898"/>
                    <a:pt x="66153" y="80898"/>
                  </a:cubicBezTo>
                  <a:cubicBezTo>
                    <a:pt x="67692" y="79550"/>
                    <a:pt x="67692" y="79550"/>
                    <a:pt x="67692" y="79550"/>
                  </a:cubicBezTo>
                  <a:cubicBezTo>
                    <a:pt x="69230" y="78202"/>
                    <a:pt x="69230" y="78202"/>
                    <a:pt x="69230" y="78202"/>
                  </a:cubicBezTo>
                  <a:cubicBezTo>
                    <a:pt x="69230" y="78202"/>
                    <a:pt x="70769" y="76853"/>
                    <a:pt x="70769" y="76853"/>
                  </a:cubicBezTo>
                  <a:cubicBezTo>
                    <a:pt x="70769" y="75505"/>
                    <a:pt x="72307" y="74157"/>
                    <a:pt x="72307" y="74157"/>
                  </a:cubicBezTo>
                  <a:cubicBezTo>
                    <a:pt x="73846" y="71460"/>
                    <a:pt x="73846" y="71460"/>
                    <a:pt x="73846" y="71460"/>
                  </a:cubicBezTo>
                  <a:cubicBezTo>
                    <a:pt x="75384" y="68764"/>
                    <a:pt x="75384" y="68764"/>
                    <a:pt x="75384" y="68764"/>
                  </a:cubicBezTo>
                  <a:cubicBezTo>
                    <a:pt x="76923" y="66067"/>
                    <a:pt x="76923" y="66067"/>
                    <a:pt x="76923" y="66067"/>
                  </a:cubicBezTo>
                  <a:cubicBezTo>
                    <a:pt x="75384" y="64719"/>
                    <a:pt x="75384" y="64719"/>
                    <a:pt x="75384" y="64719"/>
                  </a:cubicBezTo>
                  <a:cubicBezTo>
                    <a:pt x="75384" y="64719"/>
                    <a:pt x="81538" y="59325"/>
                    <a:pt x="81538" y="59325"/>
                  </a:cubicBezTo>
                  <a:cubicBezTo>
                    <a:pt x="81538" y="59325"/>
                    <a:pt x="84615" y="59325"/>
                    <a:pt x="84615" y="59325"/>
                  </a:cubicBezTo>
                  <a:cubicBezTo>
                    <a:pt x="84615" y="60674"/>
                    <a:pt x="84615" y="60674"/>
                    <a:pt x="84615" y="60674"/>
                  </a:cubicBezTo>
                  <a:cubicBezTo>
                    <a:pt x="86153" y="62022"/>
                    <a:pt x="86153" y="62022"/>
                    <a:pt x="86153" y="62022"/>
                  </a:cubicBezTo>
                  <a:cubicBezTo>
                    <a:pt x="86153" y="63370"/>
                    <a:pt x="86153" y="63370"/>
                    <a:pt x="86153" y="63370"/>
                  </a:cubicBezTo>
                  <a:cubicBezTo>
                    <a:pt x="86153" y="63370"/>
                    <a:pt x="86153" y="64719"/>
                    <a:pt x="86153" y="66067"/>
                  </a:cubicBezTo>
                  <a:cubicBezTo>
                    <a:pt x="86153" y="66067"/>
                    <a:pt x="86153" y="67415"/>
                    <a:pt x="86153" y="67415"/>
                  </a:cubicBezTo>
                  <a:cubicBezTo>
                    <a:pt x="86153" y="67415"/>
                    <a:pt x="87692" y="68764"/>
                    <a:pt x="87692" y="68764"/>
                  </a:cubicBezTo>
                  <a:cubicBezTo>
                    <a:pt x="87692" y="70112"/>
                    <a:pt x="89230" y="71460"/>
                    <a:pt x="89230" y="71460"/>
                  </a:cubicBezTo>
                  <a:cubicBezTo>
                    <a:pt x="89230" y="71460"/>
                    <a:pt x="89230" y="71460"/>
                    <a:pt x="90769" y="71460"/>
                  </a:cubicBezTo>
                  <a:cubicBezTo>
                    <a:pt x="90769" y="72808"/>
                    <a:pt x="90769" y="72808"/>
                    <a:pt x="90769" y="72808"/>
                  </a:cubicBezTo>
                  <a:cubicBezTo>
                    <a:pt x="93846" y="71460"/>
                    <a:pt x="93846" y="71460"/>
                    <a:pt x="93846" y="71460"/>
                  </a:cubicBezTo>
                  <a:cubicBezTo>
                    <a:pt x="96923" y="68764"/>
                    <a:pt x="96923" y="68764"/>
                    <a:pt x="96923" y="68764"/>
                  </a:cubicBezTo>
                  <a:cubicBezTo>
                    <a:pt x="96923" y="68764"/>
                    <a:pt x="101538" y="67415"/>
                    <a:pt x="101538" y="67415"/>
                  </a:cubicBezTo>
                  <a:cubicBezTo>
                    <a:pt x="101538" y="67415"/>
                    <a:pt x="103076" y="64719"/>
                    <a:pt x="103076" y="64719"/>
                  </a:cubicBezTo>
                  <a:cubicBezTo>
                    <a:pt x="104615" y="64719"/>
                    <a:pt x="104615" y="64719"/>
                    <a:pt x="104615" y="64719"/>
                  </a:cubicBezTo>
                  <a:cubicBezTo>
                    <a:pt x="104615" y="64719"/>
                    <a:pt x="104615" y="64719"/>
                    <a:pt x="104615" y="64719"/>
                  </a:cubicBezTo>
                  <a:cubicBezTo>
                    <a:pt x="103076" y="62022"/>
                    <a:pt x="106153" y="59325"/>
                    <a:pt x="104615" y="56629"/>
                  </a:cubicBezTo>
                  <a:cubicBezTo>
                    <a:pt x="104615" y="56629"/>
                    <a:pt x="103076" y="55280"/>
                    <a:pt x="103076" y="55280"/>
                  </a:cubicBezTo>
                  <a:cubicBezTo>
                    <a:pt x="103076" y="55280"/>
                    <a:pt x="103076" y="55280"/>
                    <a:pt x="103076" y="55280"/>
                  </a:cubicBezTo>
                  <a:cubicBezTo>
                    <a:pt x="103076" y="55280"/>
                    <a:pt x="103076" y="55280"/>
                    <a:pt x="103076" y="55280"/>
                  </a:cubicBezTo>
                  <a:cubicBezTo>
                    <a:pt x="100000" y="52584"/>
                    <a:pt x="95384" y="51235"/>
                    <a:pt x="96923" y="51235"/>
                  </a:cubicBezTo>
                  <a:cubicBezTo>
                    <a:pt x="98461" y="48539"/>
                    <a:pt x="104615" y="49887"/>
                    <a:pt x="107692" y="48539"/>
                  </a:cubicBezTo>
                  <a:cubicBezTo>
                    <a:pt x="109230" y="48539"/>
                    <a:pt x="109230" y="45842"/>
                    <a:pt x="110769" y="44494"/>
                  </a:cubicBezTo>
                  <a:cubicBezTo>
                    <a:pt x="112307" y="44494"/>
                    <a:pt x="115384" y="45842"/>
                    <a:pt x="115384" y="43146"/>
                  </a:cubicBezTo>
                  <a:cubicBezTo>
                    <a:pt x="115384" y="40449"/>
                    <a:pt x="118461" y="40449"/>
                    <a:pt x="120000" y="41797"/>
                  </a:cubicBezTo>
                  <a:cubicBezTo>
                    <a:pt x="120000" y="41797"/>
                    <a:pt x="120000" y="41797"/>
                    <a:pt x="120000" y="41797"/>
                  </a:cubicBezTo>
                  <a:cubicBezTo>
                    <a:pt x="118461" y="39101"/>
                    <a:pt x="113846" y="36404"/>
                    <a:pt x="112307" y="35056"/>
                  </a:cubicBezTo>
                  <a:cubicBezTo>
                    <a:pt x="112307" y="35056"/>
                    <a:pt x="112307" y="33707"/>
                    <a:pt x="109230" y="33707"/>
                  </a:cubicBezTo>
                  <a:cubicBezTo>
                    <a:pt x="107692" y="33707"/>
                    <a:pt x="104615" y="31011"/>
                    <a:pt x="104615" y="31011"/>
                  </a:cubicBezTo>
                  <a:cubicBezTo>
                    <a:pt x="100000" y="31011"/>
                    <a:pt x="100000" y="31011"/>
                    <a:pt x="100000" y="31011"/>
                  </a:cubicBezTo>
                  <a:cubicBezTo>
                    <a:pt x="100000" y="31011"/>
                    <a:pt x="95384" y="26966"/>
                    <a:pt x="95384" y="26966"/>
                  </a:cubicBezTo>
                  <a:cubicBezTo>
                    <a:pt x="93846" y="26966"/>
                    <a:pt x="89230" y="25617"/>
                    <a:pt x="89230" y="25617"/>
                  </a:cubicBezTo>
                  <a:cubicBezTo>
                    <a:pt x="89230" y="22921"/>
                    <a:pt x="89230" y="22921"/>
                    <a:pt x="89230" y="22921"/>
                  </a:cubicBezTo>
                  <a:cubicBezTo>
                    <a:pt x="89230" y="22921"/>
                    <a:pt x="87692" y="22921"/>
                    <a:pt x="87692" y="22921"/>
                  </a:cubicBezTo>
                  <a:cubicBezTo>
                    <a:pt x="86153" y="22921"/>
                    <a:pt x="84615" y="24269"/>
                    <a:pt x="84615" y="24269"/>
                  </a:cubicBezTo>
                  <a:cubicBezTo>
                    <a:pt x="80000" y="25617"/>
                    <a:pt x="80000" y="25617"/>
                    <a:pt x="80000" y="25617"/>
                  </a:cubicBezTo>
                  <a:cubicBezTo>
                    <a:pt x="80000" y="25617"/>
                    <a:pt x="76923" y="25617"/>
                    <a:pt x="76923" y="25617"/>
                  </a:cubicBezTo>
                  <a:cubicBezTo>
                    <a:pt x="75384" y="24269"/>
                    <a:pt x="73846" y="21573"/>
                    <a:pt x="73846" y="21573"/>
                  </a:cubicBezTo>
                  <a:cubicBezTo>
                    <a:pt x="73846" y="21573"/>
                    <a:pt x="73846" y="21573"/>
                    <a:pt x="72307" y="21573"/>
                  </a:cubicBezTo>
                  <a:cubicBezTo>
                    <a:pt x="70769" y="22921"/>
                    <a:pt x="73846" y="24269"/>
                    <a:pt x="70769" y="22921"/>
                  </a:cubicBezTo>
                  <a:cubicBezTo>
                    <a:pt x="66153" y="21573"/>
                    <a:pt x="66153" y="21573"/>
                    <a:pt x="66153" y="21573"/>
                  </a:cubicBezTo>
                  <a:cubicBezTo>
                    <a:pt x="63076" y="18876"/>
                    <a:pt x="63076" y="18876"/>
                    <a:pt x="63076" y="18876"/>
                  </a:cubicBezTo>
                  <a:cubicBezTo>
                    <a:pt x="61538" y="18876"/>
                    <a:pt x="61538" y="18876"/>
                    <a:pt x="61538" y="18876"/>
                  </a:cubicBezTo>
                  <a:cubicBezTo>
                    <a:pt x="60000" y="18876"/>
                    <a:pt x="60000" y="18876"/>
                    <a:pt x="60000" y="18876"/>
                  </a:cubicBezTo>
                  <a:cubicBezTo>
                    <a:pt x="60000" y="18876"/>
                    <a:pt x="58461" y="16179"/>
                    <a:pt x="58461" y="16179"/>
                  </a:cubicBezTo>
                  <a:cubicBezTo>
                    <a:pt x="58461" y="16179"/>
                    <a:pt x="58461" y="13483"/>
                    <a:pt x="58461" y="13483"/>
                  </a:cubicBezTo>
                  <a:cubicBezTo>
                    <a:pt x="56923" y="13483"/>
                    <a:pt x="52307" y="12134"/>
                    <a:pt x="52307" y="12134"/>
                  </a:cubicBezTo>
                  <a:cubicBezTo>
                    <a:pt x="50769" y="9438"/>
                    <a:pt x="50769" y="9438"/>
                    <a:pt x="50769" y="9438"/>
                  </a:cubicBezTo>
                  <a:cubicBezTo>
                    <a:pt x="50769" y="9438"/>
                    <a:pt x="50769" y="9438"/>
                    <a:pt x="50769" y="9438"/>
                  </a:cubicBezTo>
                  <a:cubicBezTo>
                    <a:pt x="49230" y="9438"/>
                    <a:pt x="46153" y="8089"/>
                    <a:pt x="46153" y="8089"/>
                  </a:cubicBezTo>
                  <a:cubicBezTo>
                    <a:pt x="44615" y="6741"/>
                    <a:pt x="44615" y="6741"/>
                    <a:pt x="44615" y="6741"/>
                  </a:cubicBezTo>
                  <a:cubicBezTo>
                    <a:pt x="40000" y="6741"/>
                    <a:pt x="40000" y="6741"/>
                    <a:pt x="40000" y="6741"/>
                  </a:cubicBezTo>
                  <a:cubicBezTo>
                    <a:pt x="38461" y="4044"/>
                    <a:pt x="38461" y="4044"/>
                    <a:pt x="38461" y="4044"/>
                  </a:cubicBezTo>
                  <a:cubicBezTo>
                    <a:pt x="38461" y="4044"/>
                    <a:pt x="36923" y="2696"/>
                    <a:pt x="36923" y="2696"/>
                  </a:cubicBezTo>
                  <a:cubicBezTo>
                    <a:pt x="38461" y="2696"/>
                    <a:pt x="38461" y="0"/>
                    <a:pt x="38461" y="0"/>
                  </a:cubicBezTo>
                  <a:cubicBezTo>
                    <a:pt x="35384" y="0"/>
                    <a:pt x="35384" y="0"/>
                    <a:pt x="35384" y="0"/>
                  </a:cubicBezTo>
                  <a:cubicBezTo>
                    <a:pt x="35384" y="0"/>
                    <a:pt x="32307" y="1348"/>
                    <a:pt x="32307" y="1348"/>
                  </a:cubicBezTo>
                  <a:cubicBezTo>
                    <a:pt x="32307" y="1348"/>
                    <a:pt x="30769" y="2696"/>
                    <a:pt x="30769" y="2696"/>
                  </a:cubicBezTo>
                  <a:cubicBezTo>
                    <a:pt x="29230" y="2696"/>
                    <a:pt x="29230" y="2696"/>
                    <a:pt x="29230" y="2696"/>
                  </a:cubicBezTo>
                  <a:cubicBezTo>
                    <a:pt x="27692" y="1348"/>
                    <a:pt x="27692" y="1348"/>
                    <a:pt x="27692" y="1348"/>
                  </a:cubicBezTo>
                  <a:cubicBezTo>
                    <a:pt x="26153" y="0"/>
                    <a:pt x="26153" y="0"/>
                    <a:pt x="26153" y="0"/>
                  </a:cubicBezTo>
                  <a:cubicBezTo>
                    <a:pt x="23076" y="2696"/>
                    <a:pt x="23076" y="2696"/>
                    <a:pt x="23076" y="2696"/>
                  </a:cubicBezTo>
                  <a:cubicBezTo>
                    <a:pt x="21538" y="4044"/>
                    <a:pt x="21538" y="4044"/>
                    <a:pt x="21538" y="4044"/>
                  </a:cubicBezTo>
                  <a:cubicBezTo>
                    <a:pt x="21538" y="4044"/>
                    <a:pt x="21538" y="5393"/>
                    <a:pt x="21538" y="5393"/>
                  </a:cubicBezTo>
                  <a:cubicBezTo>
                    <a:pt x="21538" y="5393"/>
                    <a:pt x="24615" y="5393"/>
                    <a:pt x="24615" y="5393"/>
                  </a:cubicBezTo>
                  <a:cubicBezTo>
                    <a:pt x="24615" y="8089"/>
                    <a:pt x="24615" y="8089"/>
                    <a:pt x="24615" y="8089"/>
                  </a:cubicBezTo>
                  <a:cubicBezTo>
                    <a:pt x="24615" y="8089"/>
                    <a:pt x="24615" y="8089"/>
                    <a:pt x="26153" y="8089"/>
                  </a:cubicBezTo>
                  <a:cubicBezTo>
                    <a:pt x="26153" y="8089"/>
                    <a:pt x="27692" y="9438"/>
                    <a:pt x="27692" y="9438"/>
                  </a:cubicBezTo>
                  <a:cubicBezTo>
                    <a:pt x="29230" y="10786"/>
                    <a:pt x="29230" y="10786"/>
                    <a:pt x="29230" y="10786"/>
                  </a:cubicBezTo>
                  <a:cubicBezTo>
                    <a:pt x="29230" y="13483"/>
                    <a:pt x="29230" y="13483"/>
                    <a:pt x="29230" y="13483"/>
                  </a:cubicBezTo>
                  <a:cubicBezTo>
                    <a:pt x="32307" y="14831"/>
                    <a:pt x="32307" y="14831"/>
                    <a:pt x="32307" y="14831"/>
                  </a:cubicBezTo>
                  <a:cubicBezTo>
                    <a:pt x="32307" y="17528"/>
                    <a:pt x="32307" y="17528"/>
                    <a:pt x="32307" y="17528"/>
                  </a:cubicBezTo>
                  <a:cubicBezTo>
                    <a:pt x="30769" y="18876"/>
                    <a:pt x="30769" y="18876"/>
                    <a:pt x="30769" y="18876"/>
                  </a:cubicBezTo>
                  <a:cubicBezTo>
                    <a:pt x="29230" y="20224"/>
                    <a:pt x="29230" y="20224"/>
                    <a:pt x="29230" y="20224"/>
                  </a:cubicBezTo>
                  <a:cubicBezTo>
                    <a:pt x="26153" y="20224"/>
                    <a:pt x="26153" y="20224"/>
                    <a:pt x="26153" y="20224"/>
                  </a:cubicBezTo>
                  <a:cubicBezTo>
                    <a:pt x="26153" y="18876"/>
                    <a:pt x="26153" y="18876"/>
                    <a:pt x="26153" y="18876"/>
                  </a:cubicBezTo>
                  <a:cubicBezTo>
                    <a:pt x="24615" y="16179"/>
                    <a:pt x="24615" y="16179"/>
                    <a:pt x="24615" y="16179"/>
                  </a:cubicBezTo>
                  <a:cubicBezTo>
                    <a:pt x="23076" y="14831"/>
                    <a:pt x="23076" y="14831"/>
                    <a:pt x="23076" y="14831"/>
                  </a:cubicBezTo>
                  <a:cubicBezTo>
                    <a:pt x="18461" y="16179"/>
                    <a:pt x="18461" y="16179"/>
                    <a:pt x="18461" y="16179"/>
                  </a:cubicBezTo>
                  <a:cubicBezTo>
                    <a:pt x="18461" y="18876"/>
                    <a:pt x="18461" y="18876"/>
                    <a:pt x="18461" y="18876"/>
                  </a:cubicBezTo>
                  <a:cubicBezTo>
                    <a:pt x="10769" y="24269"/>
                    <a:pt x="10769" y="24269"/>
                    <a:pt x="10769" y="24269"/>
                  </a:cubicBezTo>
                  <a:cubicBezTo>
                    <a:pt x="12307" y="26966"/>
                    <a:pt x="12307" y="26966"/>
                    <a:pt x="12307" y="26966"/>
                  </a:cubicBezTo>
                  <a:cubicBezTo>
                    <a:pt x="9230" y="29662"/>
                    <a:pt x="9230" y="29662"/>
                    <a:pt x="9230" y="29662"/>
                  </a:cubicBezTo>
                  <a:cubicBezTo>
                    <a:pt x="9230" y="33707"/>
                    <a:pt x="9230" y="33707"/>
                    <a:pt x="9230" y="33707"/>
                  </a:cubicBezTo>
                  <a:cubicBezTo>
                    <a:pt x="10769" y="37752"/>
                    <a:pt x="10769" y="37752"/>
                    <a:pt x="10769" y="37752"/>
                  </a:cubicBezTo>
                  <a:cubicBezTo>
                    <a:pt x="10769" y="40449"/>
                    <a:pt x="10769" y="40449"/>
                    <a:pt x="10769" y="40449"/>
                  </a:cubicBezTo>
                  <a:cubicBezTo>
                    <a:pt x="4615" y="41797"/>
                    <a:pt x="4615" y="41797"/>
                    <a:pt x="4615" y="41797"/>
                  </a:cubicBezTo>
                  <a:cubicBezTo>
                    <a:pt x="0" y="43146"/>
                    <a:pt x="0" y="43146"/>
                    <a:pt x="0" y="43146"/>
                  </a:cubicBezTo>
                  <a:cubicBezTo>
                    <a:pt x="0" y="47191"/>
                    <a:pt x="0" y="47191"/>
                    <a:pt x="0" y="47191"/>
                  </a:cubicBezTo>
                  <a:cubicBezTo>
                    <a:pt x="0" y="48539"/>
                    <a:pt x="0" y="48539"/>
                    <a:pt x="0" y="48539"/>
                  </a:cubicBezTo>
                  <a:cubicBezTo>
                    <a:pt x="4615" y="53932"/>
                    <a:pt x="4615" y="53932"/>
                    <a:pt x="4615" y="53932"/>
                  </a:cubicBezTo>
                  <a:cubicBezTo>
                    <a:pt x="3076" y="55280"/>
                    <a:pt x="3076" y="55280"/>
                    <a:pt x="3076" y="55280"/>
                  </a:cubicBezTo>
                  <a:cubicBezTo>
                    <a:pt x="1538" y="56629"/>
                    <a:pt x="1538" y="56629"/>
                    <a:pt x="1538" y="56629"/>
                  </a:cubicBezTo>
                  <a:cubicBezTo>
                    <a:pt x="6153" y="62022"/>
                    <a:pt x="6153" y="62022"/>
                    <a:pt x="6153" y="62022"/>
                  </a:cubicBezTo>
                  <a:cubicBezTo>
                    <a:pt x="7692" y="63370"/>
                    <a:pt x="7692" y="63370"/>
                    <a:pt x="7692" y="63370"/>
                  </a:cubicBezTo>
                  <a:cubicBezTo>
                    <a:pt x="10769" y="63370"/>
                    <a:pt x="10769" y="63370"/>
                    <a:pt x="10769" y="63370"/>
                  </a:cubicBezTo>
                  <a:cubicBezTo>
                    <a:pt x="10769" y="66067"/>
                    <a:pt x="10769" y="66067"/>
                    <a:pt x="10769" y="66067"/>
                  </a:cubicBezTo>
                  <a:cubicBezTo>
                    <a:pt x="10769" y="67415"/>
                    <a:pt x="10769" y="67415"/>
                    <a:pt x="10769" y="67415"/>
                  </a:cubicBezTo>
                  <a:cubicBezTo>
                    <a:pt x="10769" y="70112"/>
                    <a:pt x="10769" y="70112"/>
                    <a:pt x="10769" y="70112"/>
                  </a:cubicBezTo>
                  <a:cubicBezTo>
                    <a:pt x="7692" y="72808"/>
                    <a:pt x="7692" y="72808"/>
                    <a:pt x="7692" y="72808"/>
                  </a:cubicBezTo>
                  <a:cubicBezTo>
                    <a:pt x="9230" y="75505"/>
                    <a:pt x="9230" y="75505"/>
                    <a:pt x="9230" y="75505"/>
                  </a:cubicBezTo>
                  <a:cubicBezTo>
                    <a:pt x="6153" y="74157"/>
                    <a:pt x="6153" y="74157"/>
                    <a:pt x="6153" y="74157"/>
                  </a:cubicBezTo>
                  <a:cubicBezTo>
                    <a:pt x="4615" y="76853"/>
                    <a:pt x="4615" y="76853"/>
                    <a:pt x="4615" y="76853"/>
                  </a:cubicBezTo>
                  <a:cubicBezTo>
                    <a:pt x="6153" y="78202"/>
                    <a:pt x="6153" y="78202"/>
                    <a:pt x="6153" y="78202"/>
                  </a:cubicBezTo>
                  <a:cubicBezTo>
                    <a:pt x="4615" y="79550"/>
                    <a:pt x="4615" y="79550"/>
                    <a:pt x="4615" y="79550"/>
                  </a:cubicBezTo>
                  <a:cubicBezTo>
                    <a:pt x="7692" y="82247"/>
                    <a:pt x="7692" y="82247"/>
                    <a:pt x="7692" y="82247"/>
                  </a:cubicBezTo>
                  <a:cubicBezTo>
                    <a:pt x="13846" y="83595"/>
                    <a:pt x="13846" y="83595"/>
                    <a:pt x="13846" y="83595"/>
                  </a:cubicBezTo>
                  <a:cubicBezTo>
                    <a:pt x="16923" y="82247"/>
                    <a:pt x="16923" y="82247"/>
                    <a:pt x="16923" y="82247"/>
                  </a:cubicBezTo>
                  <a:cubicBezTo>
                    <a:pt x="18461" y="80898"/>
                    <a:pt x="18461" y="80898"/>
                    <a:pt x="18461" y="80898"/>
                  </a:cubicBezTo>
                  <a:cubicBezTo>
                    <a:pt x="16923" y="79550"/>
                    <a:pt x="16923" y="79550"/>
                    <a:pt x="16923" y="79550"/>
                  </a:cubicBezTo>
                  <a:cubicBezTo>
                    <a:pt x="16923" y="79550"/>
                    <a:pt x="16923" y="78202"/>
                    <a:pt x="18461" y="78202"/>
                  </a:cubicBezTo>
                  <a:cubicBezTo>
                    <a:pt x="18461" y="76853"/>
                    <a:pt x="20000" y="76853"/>
                    <a:pt x="20000" y="76853"/>
                  </a:cubicBezTo>
                  <a:cubicBezTo>
                    <a:pt x="20000" y="78202"/>
                    <a:pt x="20000" y="78202"/>
                    <a:pt x="20000" y="78202"/>
                  </a:cubicBezTo>
                  <a:cubicBezTo>
                    <a:pt x="24615" y="78202"/>
                    <a:pt x="24615" y="78202"/>
                    <a:pt x="24615" y="78202"/>
                  </a:cubicBezTo>
                  <a:cubicBezTo>
                    <a:pt x="24615" y="80898"/>
                    <a:pt x="24615" y="80898"/>
                    <a:pt x="24615" y="80898"/>
                  </a:cubicBezTo>
                  <a:cubicBezTo>
                    <a:pt x="23076" y="82247"/>
                    <a:pt x="23076" y="82247"/>
                    <a:pt x="23076" y="82247"/>
                  </a:cubicBezTo>
                  <a:cubicBezTo>
                    <a:pt x="21538" y="80898"/>
                    <a:pt x="21538" y="80898"/>
                    <a:pt x="21538" y="80898"/>
                  </a:cubicBezTo>
                  <a:cubicBezTo>
                    <a:pt x="21538" y="80898"/>
                    <a:pt x="21538" y="82247"/>
                    <a:pt x="21538" y="82247"/>
                  </a:cubicBezTo>
                  <a:cubicBezTo>
                    <a:pt x="21538" y="82247"/>
                    <a:pt x="21538" y="86292"/>
                    <a:pt x="21538" y="86292"/>
                  </a:cubicBezTo>
                  <a:cubicBezTo>
                    <a:pt x="21538" y="86292"/>
                    <a:pt x="21538" y="87640"/>
                    <a:pt x="20000" y="86292"/>
                  </a:cubicBezTo>
                  <a:cubicBezTo>
                    <a:pt x="20000" y="86292"/>
                    <a:pt x="18461" y="84943"/>
                    <a:pt x="18461" y="84943"/>
                  </a:cubicBezTo>
                  <a:cubicBezTo>
                    <a:pt x="13846" y="83595"/>
                    <a:pt x="13846" y="83595"/>
                    <a:pt x="13846" y="83595"/>
                  </a:cubicBezTo>
                  <a:cubicBezTo>
                    <a:pt x="12307" y="84943"/>
                    <a:pt x="12307" y="84943"/>
                    <a:pt x="12307" y="84943"/>
                  </a:cubicBezTo>
                  <a:cubicBezTo>
                    <a:pt x="12307" y="84943"/>
                    <a:pt x="12307" y="86292"/>
                    <a:pt x="12307" y="87640"/>
                  </a:cubicBezTo>
                  <a:cubicBezTo>
                    <a:pt x="13846" y="87640"/>
                    <a:pt x="15384" y="87640"/>
                    <a:pt x="15384" y="87640"/>
                  </a:cubicBezTo>
                  <a:cubicBezTo>
                    <a:pt x="15384" y="87640"/>
                    <a:pt x="18461" y="87640"/>
                    <a:pt x="18461" y="87640"/>
                  </a:cubicBezTo>
                  <a:cubicBezTo>
                    <a:pt x="18461" y="87640"/>
                    <a:pt x="18461" y="87640"/>
                    <a:pt x="20000" y="87640"/>
                  </a:cubicBezTo>
                  <a:cubicBezTo>
                    <a:pt x="20000" y="87640"/>
                    <a:pt x="23076" y="87640"/>
                    <a:pt x="23076" y="87640"/>
                  </a:cubicBezTo>
                  <a:cubicBezTo>
                    <a:pt x="23076" y="90337"/>
                    <a:pt x="23076" y="90337"/>
                    <a:pt x="23076" y="90337"/>
                  </a:cubicBezTo>
                  <a:cubicBezTo>
                    <a:pt x="26153" y="93033"/>
                    <a:pt x="26153" y="93033"/>
                    <a:pt x="26153" y="93033"/>
                  </a:cubicBezTo>
                  <a:cubicBezTo>
                    <a:pt x="32307" y="93033"/>
                    <a:pt x="32307" y="93033"/>
                    <a:pt x="32307" y="93033"/>
                  </a:cubicBezTo>
                  <a:cubicBezTo>
                    <a:pt x="33846" y="93033"/>
                    <a:pt x="33846" y="93033"/>
                    <a:pt x="33846" y="93033"/>
                  </a:cubicBezTo>
                  <a:cubicBezTo>
                    <a:pt x="38461" y="95730"/>
                    <a:pt x="38461" y="95730"/>
                    <a:pt x="38461" y="95730"/>
                  </a:cubicBezTo>
                  <a:cubicBezTo>
                    <a:pt x="38461" y="95730"/>
                    <a:pt x="40000" y="98426"/>
                    <a:pt x="41538" y="98426"/>
                  </a:cubicBezTo>
                  <a:cubicBezTo>
                    <a:pt x="41538" y="98426"/>
                    <a:pt x="43076" y="101123"/>
                    <a:pt x="43076" y="101123"/>
                  </a:cubicBezTo>
                  <a:cubicBezTo>
                    <a:pt x="46153" y="101123"/>
                    <a:pt x="46153" y="101123"/>
                    <a:pt x="46153" y="101123"/>
                  </a:cubicBezTo>
                  <a:cubicBezTo>
                    <a:pt x="47692" y="101123"/>
                    <a:pt x="47692" y="101123"/>
                    <a:pt x="47692" y="101123"/>
                  </a:cubicBezTo>
                  <a:cubicBezTo>
                    <a:pt x="47692" y="101123"/>
                    <a:pt x="49230" y="102471"/>
                    <a:pt x="49230" y="102471"/>
                  </a:cubicBezTo>
                  <a:cubicBezTo>
                    <a:pt x="47692" y="103820"/>
                    <a:pt x="47692" y="103820"/>
                    <a:pt x="47692" y="103820"/>
                  </a:cubicBezTo>
                  <a:cubicBezTo>
                    <a:pt x="49230" y="106516"/>
                    <a:pt x="49230" y="106516"/>
                    <a:pt x="49230" y="106516"/>
                  </a:cubicBezTo>
                  <a:cubicBezTo>
                    <a:pt x="52307" y="106516"/>
                    <a:pt x="52307" y="106516"/>
                    <a:pt x="52307" y="106516"/>
                  </a:cubicBezTo>
                  <a:cubicBezTo>
                    <a:pt x="52307" y="106516"/>
                    <a:pt x="52307" y="106516"/>
                    <a:pt x="52307" y="107865"/>
                  </a:cubicBezTo>
                  <a:cubicBezTo>
                    <a:pt x="52307" y="107865"/>
                    <a:pt x="53846" y="110561"/>
                    <a:pt x="53846" y="110561"/>
                  </a:cubicBezTo>
                  <a:cubicBezTo>
                    <a:pt x="53846" y="111910"/>
                    <a:pt x="53846" y="111910"/>
                    <a:pt x="53846" y="111910"/>
                  </a:cubicBezTo>
                  <a:cubicBezTo>
                    <a:pt x="53846" y="111910"/>
                    <a:pt x="55384" y="111910"/>
                    <a:pt x="55384" y="113258"/>
                  </a:cubicBezTo>
                  <a:cubicBezTo>
                    <a:pt x="55384" y="113258"/>
                    <a:pt x="55384" y="113258"/>
                    <a:pt x="55384" y="114606"/>
                  </a:cubicBezTo>
                  <a:cubicBezTo>
                    <a:pt x="56923" y="114606"/>
                    <a:pt x="60000" y="114606"/>
                    <a:pt x="60000" y="114606"/>
                  </a:cubicBezTo>
                  <a:cubicBezTo>
                    <a:pt x="61538" y="115955"/>
                    <a:pt x="61538" y="115955"/>
                    <a:pt x="61538" y="115955"/>
                  </a:cubicBezTo>
                  <a:cubicBezTo>
                    <a:pt x="63076" y="117303"/>
                    <a:pt x="63076" y="117303"/>
                    <a:pt x="63076" y="117303"/>
                  </a:cubicBezTo>
                  <a:lnTo>
                    <a:pt x="64615" y="117303"/>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 name="Shape 2018">
              <a:extLst>
                <a:ext uri="{FF2B5EF4-FFF2-40B4-BE49-F238E27FC236}">
                  <a16:creationId xmlns:a16="http://schemas.microsoft.com/office/drawing/2014/main" id="{9E438F36-5507-3466-9058-157E9F7EB7BD}"/>
                </a:ext>
              </a:extLst>
            </p:cNvPr>
            <p:cNvSpPr/>
            <p:nvPr/>
          </p:nvSpPr>
          <p:spPr>
            <a:xfrm>
              <a:off x="6017651" y="3676182"/>
              <a:ext cx="241874" cy="205626"/>
            </a:xfrm>
            <a:custGeom>
              <a:avLst/>
              <a:gdLst/>
              <a:ahLst/>
              <a:cxnLst/>
              <a:rect l="0" t="0" r="0" b="0"/>
              <a:pathLst>
                <a:path w="120000" h="120000" extrusionOk="0">
                  <a:moveTo>
                    <a:pt x="23773" y="116129"/>
                  </a:moveTo>
                  <a:cubicBezTo>
                    <a:pt x="23773" y="116129"/>
                    <a:pt x="22641" y="116129"/>
                    <a:pt x="21509" y="116129"/>
                  </a:cubicBezTo>
                  <a:cubicBezTo>
                    <a:pt x="20377" y="116129"/>
                    <a:pt x="19245" y="118709"/>
                    <a:pt x="18113" y="118709"/>
                  </a:cubicBezTo>
                  <a:cubicBezTo>
                    <a:pt x="18113" y="118709"/>
                    <a:pt x="18113" y="118709"/>
                    <a:pt x="18113" y="117419"/>
                  </a:cubicBezTo>
                  <a:cubicBezTo>
                    <a:pt x="18113" y="116129"/>
                    <a:pt x="18113" y="116129"/>
                    <a:pt x="16981" y="114838"/>
                  </a:cubicBezTo>
                  <a:cubicBezTo>
                    <a:pt x="16981" y="113548"/>
                    <a:pt x="16981" y="110967"/>
                    <a:pt x="15849" y="109677"/>
                  </a:cubicBezTo>
                  <a:cubicBezTo>
                    <a:pt x="14716" y="108387"/>
                    <a:pt x="14716" y="107096"/>
                    <a:pt x="14716" y="107096"/>
                  </a:cubicBezTo>
                  <a:cubicBezTo>
                    <a:pt x="14716" y="107096"/>
                    <a:pt x="12452" y="107096"/>
                    <a:pt x="11320" y="107096"/>
                  </a:cubicBezTo>
                  <a:cubicBezTo>
                    <a:pt x="11320" y="107096"/>
                    <a:pt x="10188" y="107096"/>
                    <a:pt x="10188" y="107096"/>
                  </a:cubicBezTo>
                  <a:cubicBezTo>
                    <a:pt x="10188" y="107096"/>
                    <a:pt x="9056" y="104516"/>
                    <a:pt x="10188" y="104516"/>
                  </a:cubicBezTo>
                  <a:cubicBezTo>
                    <a:pt x="10188" y="103225"/>
                    <a:pt x="9056" y="101935"/>
                    <a:pt x="7924" y="100645"/>
                  </a:cubicBezTo>
                  <a:cubicBezTo>
                    <a:pt x="7924" y="100645"/>
                    <a:pt x="5660" y="96774"/>
                    <a:pt x="5660" y="96774"/>
                  </a:cubicBezTo>
                  <a:cubicBezTo>
                    <a:pt x="5660" y="96774"/>
                    <a:pt x="4528" y="96774"/>
                    <a:pt x="4528" y="95483"/>
                  </a:cubicBezTo>
                  <a:cubicBezTo>
                    <a:pt x="4528" y="94193"/>
                    <a:pt x="4528" y="92903"/>
                    <a:pt x="4528" y="92903"/>
                  </a:cubicBezTo>
                  <a:cubicBezTo>
                    <a:pt x="3396" y="90322"/>
                    <a:pt x="3396" y="90322"/>
                    <a:pt x="3396" y="90322"/>
                  </a:cubicBezTo>
                  <a:cubicBezTo>
                    <a:pt x="3396" y="90322"/>
                    <a:pt x="5660" y="89032"/>
                    <a:pt x="5660" y="87741"/>
                  </a:cubicBezTo>
                  <a:cubicBezTo>
                    <a:pt x="5660" y="87741"/>
                    <a:pt x="6792" y="86451"/>
                    <a:pt x="5660" y="85161"/>
                  </a:cubicBezTo>
                  <a:cubicBezTo>
                    <a:pt x="5660" y="83870"/>
                    <a:pt x="3396" y="82580"/>
                    <a:pt x="3396" y="82580"/>
                  </a:cubicBezTo>
                  <a:cubicBezTo>
                    <a:pt x="2264" y="81290"/>
                    <a:pt x="1132" y="80000"/>
                    <a:pt x="0" y="78709"/>
                  </a:cubicBezTo>
                  <a:cubicBezTo>
                    <a:pt x="0" y="77419"/>
                    <a:pt x="0" y="76129"/>
                    <a:pt x="0" y="76129"/>
                  </a:cubicBezTo>
                  <a:cubicBezTo>
                    <a:pt x="0" y="76129"/>
                    <a:pt x="0" y="74838"/>
                    <a:pt x="1132" y="74838"/>
                  </a:cubicBezTo>
                  <a:cubicBezTo>
                    <a:pt x="2264" y="73548"/>
                    <a:pt x="3396" y="73548"/>
                    <a:pt x="3396" y="72258"/>
                  </a:cubicBezTo>
                  <a:cubicBezTo>
                    <a:pt x="3396" y="72258"/>
                    <a:pt x="4528" y="72258"/>
                    <a:pt x="4528" y="70967"/>
                  </a:cubicBezTo>
                  <a:cubicBezTo>
                    <a:pt x="3396" y="69677"/>
                    <a:pt x="2264" y="68387"/>
                    <a:pt x="2264" y="68387"/>
                  </a:cubicBezTo>
                  <a:cubicBezTo>
                    <a:pt x="3396" y="64516"/>
                    <a:pt x="3396" y="64516"/>
                    <a:pt x="3396" y="64516"/>
                  </a:cubicBezTo>
                  <a:cubicBezTo>
                    <a:pt x="2264" y="63225"/>
                    <a:pt x="2264" y="63225"/>
                    <a:pt x="2264" y="63225"/>
                  </a:cubicBezTo>
                  <a:cubicBezTo>
                    <a:pt x="2264" y="58064"/>
                    <a:pt x="2264" y="58064"/>
                    <a:pt x="2264" y="58064"/>
                  </a:cubicBezTo>
                  <a:cubicBezTo>
                    <a:pt x="2264" y="56774"/>
                    <a:pt x="2264" y="56774"/>
                    <a:pt x="2264" y="56774"/>
                  </a:cubicBezTo>
                  <a:cubicBezTo>
                    <a:pt x="2264" y="56774"/>
                    <a:pt x="3396" y="54193"/>
                    <a:pt x="3396" y="54193"/>
                  </a:cubicBezTo>
                  <a:cubicBezTo>
                    <a:pt x="3396" y="52903"/>
                    <a:pt x="3396" y="50322"/>
                    <a:pt x="3396" y="50322"/>
                  </a:cubicBezTo>
                  <a:cubicBezTo>
                    <a:pt x="3396" y="50322"/>
                    <a:pt x="3396" y="50322"/>
                    <a:pt x="3396" y="50322"/>
                  </a:cubicBezTo>
                  <a:cubicBezTo>
                    <a:pt x="5660" y="51612"/>
                    <a:pt x="9056" y="50322"/>
                    <a:pt x="10188" y="50322"/>
                  </a:cubicBezTo>
                  <a:cubicBezTo>
                    <a:pt x="12452" y="50322"/>
                    <a:pt x="12452" y="46451"/>
                    <a:pt x="11320" y="42580"/>
                  </a:cubicBezTo>
                  <a:cubicBezTo>
                    <a:pt x="11320" y="40000"/>
                    <a:pt x="12452" y="37419"/>
                    <a:pt x="12452" y="34838"/>
                  </a:cubicBezTo>
                  <a:cubicBezTo>
                    <a:pt x="13584" y="32258"/>
                    <a:pt x="16981" y="30967"/>
                    <a:pt x="20377" y="28387"/>
                  </a:cubicBezTo>
                  <a:cubicBezTo>
                    <a:pt x="22641" y="25806"/>
                    <a:pt x="22641" y="23225"/>
                    <a:pt x="26037" y="23225"/>
                  </a:cubicBezTo>
                  <a:cubicBezTo>
                    <a:pt x="26037" y="23225"/>
                    <a:pt x="27169" y="23225"/>
                    <a:pt x="28301" y="24516"/>
                  </a:cubicBezTo>
                  <a:cubicBezTo>
                    <a:pt x="28301" y="24516"/>
                    <a:pt x="28301" y="25806"/>
                    <a:pt x="29433" y="27096"/>
                  </a:cubicBezTo>
                  <a:cubicBezTo>
                    <a:pt x="29433" y="27096"/>
                    <a:pt x="29433" y="27096"/>
                    <a:pt x="30566" y="27096"/>
                  </a:cubicBezTo>
                  <a:cubicBezTo>
                    <a:pt x="32830" y="30967"/>
                    <a:pt x="35094" y="33548"/>
                    <a:pt x="35094" y="23225"/>
                  </a:cubicBezTo>
                  <a:cubicBezTo>
                    <a:pt x="36226" y="14193"/>
                    <a:pt x="41886" y="16774"/>
                    <a:pt x="46415" y="14193"/>
                  </a:cubicBezTo>
                  <a:cubicBezTo>
                    <a:pt x="46415" y="14193"/>
                    <a:pt x="46415" y="14193"/>
                    <a:pt x="47547" y="12903"/>
                  </a:cubicBezTo>
                  <a:cubicBezTo>
                    <a:pt x="48679" y="14193"/>
                    <a:pt x="49811" y="14193"/>
                    <a:pt x="50943" y="14193"/>
                  </a:cubicBezTo>
                  <a:cubicBezTo>
                    <a:pt x="52075" y="14193"/>
                    <a:pt x="52075" y="14193"/>
                    <a:pt x="52075" y="14193"/>
                  </a:cubicBezTo>
                  <a:cubicBezTo>
                    <a:pt x="52075" y="14193"/>
                    <a:pt x="55471" y="9032"/>
                    <a:pt x="55471" y="9032"/>
                  </a:cubicBezTo>
                  <a:cubicBezTo>
                    <a:pt x="56603" y="9032"/>
                    <a:pt x="58867" y="7741"/>
                    <a:pt x="58867" y="7741"/>
                  </a:cubicBezTo>
                  <a:cubicBezTo>
                    <a:pt x="61132" y="3870"/>
                    <a:pt x="61132" y="3870"/>
                    <a:pt x="61132" y="3870"/>
                  </a:cubicBezTo>
                  <a:cubicBezTo>
                    <a:pt x="61132" y="3870"/>
                    <a:pt x="63396" y="5161"/>
                    <a:pt x="64528" y="5161"/>
                  </a:cubicBezTo>
                  <a:cubicBezTo>
                    <a:pt x="65660" y="5161"/>
                    <a:pt x="66792" y="5161"/>
                    <a:pt x="69056" y="5161"/>
                  </a:cubicBezTo>
                  <a:cubicBezTo>
                    <a:pt x="70188" y="3870"/>
                    <a:pt x="70188" y="3870"/>
                    <a:pt x="70188" y="3870"/>
                  </a:cubicBezTo>
                  <a:cubicBezTo>
                    <a:pt x="70188" y="3870"/>
                    <a:pt x="72452" y="1290"/>
                    <a:pt x="74716" y="1290"/>
                  </a:cubicBezTo>
                  <a:cubicBezTo>
                    <a:pt x="76981" y="0"/>
                    <a:pt x="76981" y="1290"/>
                    <a:pt x="76981" y="1290"/>
                  </a:cubicBezTo>
                  <a:cubicBezTo>
                    <a:pt x="76981" y="1290"/>
                    <a:pt x="80377" y="1290"/>
                    <a:pt x="82641" y="1290"/>
                  </a:cubicBezTo>
                  <a:cubicBezTo>
                    <a:pt x="82641" y="1290"/>
                    <a:pt x="82641" y="0"/>
                    <a:pt x="82641" y="0"/>
                  </a:cubicBezTo>
                  <a:cubicBezTo>
                    <a:pt x="86037" y="2580"/>
                    <a:pt x="86037" y="6451"/>
                    <a:pt x="89433" y="10322"/>
                  </a:cubicBezTo>
                  <a:cubicBezTo>
                    <a:pt x="93962" y="15483"/>
                    <a:pt x="98490" y="14193"/>
                    <a:pt x="106415" y="19354"/>
                  </a:cubicBezTo>
                  <a:cubicBezTo>
                    <a:pt x="106415" y="20645"/>
                    <a:pt x="110943" y="24516"/>
                    <a:pt x="112075" y="28387"/>
                  </a:cubicBezTo>
                  <a:cubicBezTo>
                    <a:pt x="113207" y="33548"/>
                    <a:pt x="117735" y="33548"/>
                    <a:pt x="118867" y="38709"/>
                  </a:cubicBezTo>
                  <a:cubicBezTo>
                    <a:pt x="118867" y="42580"/>
                    <a:pt x="116603" y="43870"/>
                    <a:pt x="116603" y="47741"/>
                  </a:cubicBezTo>
                  <a:cubicBezTo>
                    <a:pt x="116603" y="51612"/>
                    <a:pt x="118867" y="60645"/>
                    <a:pt x="120000" y="61935"/>
                  </a:cubicBezTo>
                  <a:cubicBezTo>
                    <a:pt x="120000" y="61935"/>
                    <a:pt x="120000" y="63225"/>
                    <a:pt x="120000" y="63225"/>
                  </a:cubicBezTo>
                  <a:cubicBezTo>
                    <a:pt x="109811" y="65806"/>
                    <a:pt x="109811" y="65806"/>
                    <a:pt x="109811" y="65806"/>
                  </a:cubicBezTo>
                  <a:cubicBezTo>
                    <a:pt x="110943" y="77419"/>
                    <a:pt x="110943" y="77419"/>
                    <a:pt x="110943" y="77419"/>
                  </a:cubicBezTo>
                  <a:cubicBezTo>
                    <a:pt x="105283" y="82580"/>
                    <a:pt x="105283" y="82580"/>
                    <a:pt x="105283" y="82580"/>
                  </a:cubicBezTo>
                  <a:cubicBezTo>
                    <a:pt x="105283" y="82580"/>
                    <a:pt x="91698" y="85161"/>
                    <a:pt x="90566" y="85161"/>
                  </a:cubicBezTo>
                  <a:cubicBezTo>
                    <a:pt x="89433" y="85161"/>
                    <a:pt x="83773" y="86451"/>
                    <a:pt x="81509" y="87741"/>
                  </a:cubicBezTo>
                  <a:cubicBezTo>
                    <a:pt x="79245" y="87741"/>
                    <a:pt x="75849" y="90322"/>
                    <a:pt x="74716" y="90322"/>
                  </a:cubicBezTo>
                  <a:cubicBezTo>
                    <a:pt x="72452" y="91612"/>
                    <a:pt x="71320" y="98064"/>
                    <a:pt x="71320" y="98064"/>
                  </a:cubicBezTo>
                  <a:cubicBezTo>
                    <a:pt x="71320" y="98064"/>
                    <a:pt x="67924" y="103225"/>
                    <a:pt x="66792" y="104516"/>
                  </a:cubicBezTo>
                  <a:cubicBezTo>
                    <a:pt x="65660" y="105806"/>
                    <a:pt x="60000" y="109677"/>
                    <a:pt x="60000" y="109677"/>
                  </a:cubicBezTo>
                  <a:cubicBezTo>
                    <a:pt x="60000" y="109677"/>
                    <a:pt x="54339" y="109677"/>
                    <a:pt x="53207" y="109677"/>
                  </a:cubicBezTo>
                  <a:cubicBezTo>
                    <a:pt x="50943" y="109677"/>
                    <a:pt x="48679" y="112258"/>
                    <a:pt x="46415" y="112258"/>
                  </a:cubicBezTo>
                  <a:cubicBezTo>
                    <a:pt x="43018" y="113548"/>
                    <a:pt x="40754" y="114838"/>
                    <a:pt x="39622" y="114838"/>
                  </a:cubicBezTo>
                  <a:cubicBezTo>
                    <a:pt x="38490" y="114838"/>
                    <a:pt x="32830" y="116129"/>
                    <a:pt x="32830" y="116129"/>
                  </a:cubicBezTo>
                  <a:cubicBezTo>
                    <a:pt x="32830" y="120000"/>
                    <a:pt x="32830" y="120000"/>
                    <a:pt x="32830" y="120000"/>
                  </a:cubicBezTo>
                  <a:cubicBezTo>
                    <a:pt x="32830" y="120000"/>
                    <a:pt x="31698" y="120000"/>
                    <a:pt x="31698" y="120000"/>
                  </a:cubicBezTo>
                  <a:cubicBezTo>
                    <a:pt x="31698" y="120000"/>
                    <a:pt x="31698" y="120000"/>
                    <a:pt x="30566" y="120000"/>
                  </a:cubicBezTo>
                  <a:cubicBezTo>
                    <a:pt x="30566" y="118709"/>
                    <a:pt x="30566" y="118709"/>
                    <a:pt x="30566" y="118709"/>
                  </a:cubicBezTo>
                  <a:cubicBezTo>
                    <a:pt x="28301" y="116129"/>
                    <a:pt x="28301" y="116129"/>
                    <a:pt x="28301" y="116129"/>
                  </a:cubicBezTo>
                  <a:cubicBezTo>
                    <a:pt x="28301" y="116129"/>
                    <a:pt x="27169" y="117419"/>
                    <a:pt x="26037" y="117419"/>
                  </a:cubicBezTo>
                  <a:cubicBezTo>
                    <a:pt x="24905" y="117419"/>
                    <a:pt x="24905" y="116129"/>
                    <a:pt x="23773" y="116129"/>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2" name="Shape 2019">
              <a:extLst>
                <a:ext uri="{FF2B5EF4-FFF2-40B4-BE49-F238E27FC236}">
                  <a16:creationId xmlns:a16="http://schemas.microsoft.com/office/drawing/2014/main" id="{0B0713D9-A34A-5284-ABFB-94682CAFF8BC}"/>
                </a:ext>
              </a:extLst>
            </p:cNvPr>
            <p:cNvSpPr/>
            <p:nvPr/>
          </p:nvSpPr>
          <p:spPr>
            <a:xfrm>
              <a:off x="5588873" y="2851550"/>
              <a:ext cx="445269" cy="240785"/>
            </a:xfrm>
            <a:custGeom>
              <a:avLst/>
              <a:gdLst/>
              <a:ahLst/>
              <a:cxnLst/>
              <a:rect l="0" t="0" r="0" b="0"/>
              <a:pathLst>
                <a:path w="120000" h="120000" extrusionOk="0">
                  <a:moveTo>
                    <a:pt x="16000" y="59449"/>
                  </a:moveTo>
                  <a:cubicBezTo>
                    <a:pt x="17846" y="57247"/>
                    <a:pt x="17846" y="57247"/>
                    <a:pt x="17846" y="57247"/>
                  </a:cubicBezTo>
                  <a:cubicBezTo>
                    <a:pt x="17846" y="57247"/>
                    <a:pt x="17846" y="53944"/>
                    <a:pt x="18461" y="55045"/>
                  </a:cubicBezTo>
                  <a:cubicBezTo>
                    <a:pt x="18461" y="55045"/>
                    <a:pt x="19692" y="53944"/>
                    <a:pt x="19692" y="53944"/>
                  </a:cubicBezTo>
                  <a:cubicBezTo>
                    <a:pt x="20307" y="51743"/>
                    <a:pt x="20307" y="51743"/>
                    <a:pt x="20307" y="51743"/>
                  </a:cubicBezTo>
                  <a:cubicBezTo>
                    <a:pt x="20923" y="48440"/>
                    <a:pt x="20923" y="48440"/>
                    <a:pt x="20923" y="48440"/>
                  </a:cubicBezTo>
                  <a:cubicBezTo>
                    <a:pt x="24000" y="46238"/>
                    <a:pt x="24000" y="46238"/>
                    <a:pt x="24000" y="46238"/>
                  </a:cubicBezTo>
                  <a:cubicBezTo>
                    <a:pt x="24615" y="40733"/>
                    <a:pt x="24615" y="40733"/>
                    <a:pt x="24615" y="40733"/>
                  </a:cubicBezTo>
                  <a:cubicBezTo>
                    <a:pt x="24000" y="37431"/>
                    <a:pt x="24000" y="37431"/>
                    <a:pt x="24000" y="37431"/>
                  </a:cubicBezTo>
                  <a:cubicBezTo>
                    <a:pt x="24000" y="37431"/>
                    <a:pt x="24000" y="33027"/>
                    <a:pt x="24615" y="33027"/>
                  </a:cubicBezTo>
                  <a:cubicBezTo>
                    <a:pt x="25230" y="33027"/>
                    <a:pt x="27076" y="30825"/>
                    <a:pt x="27076" y="30825"/>
                  </a:cubicBezTo>
                  <a:cubicBezTo>
                    <a:pt x="28923" y="27522"/>
                    <a:pt x="28923" y="27522"/>
                    <a:pt x="28923" y="27522"/>
                  </a:cubicBezTo>
                  <a:cubicBezTo>
                    <a:pt x="28923" y="25321"/>
                    <a:pt x="28923" y="25321"/>
                    <a:pt x="28923" y="25321"/>
                  </a:cubicBezTo>
                  <a:cubicBezTo>
                    <a:pt x="30153" y="20917"/>
                    <a:pt x="30153" y="20917"/>
                    <a:pt x="30153" y="20917"/>
                  </a:cubicBezTo>
                  <a:cubicBezTo>
                    <a:pt x="31384" y="18715"/>
                    <a:pt x="31384" y="18715"/>
                    <a:pt x="31384" y="18715"/>
                  </a:cubicBezTo>
                  <a:cubicBezTo>
                    <a:pt x="32615" y="16513"/>
                    <a:pt x="32615" y="16513"/>
                    <a:pt x="32615" y="16513"/>
                  </a:cubicBezTo>
                  <a:cubicBezTo>
                    <a:pt x="34461" y="15412"/>
                    <a:pt x="34461" y="15412"/>
                    <a:pt x="34461" y="15412"/>
                  </a:cubicBezTo>
                  <a:cubicBezTo>
                    <a:pt x="34461" y="15412"/>
                    <a:pt x="35076" y="15412"/>
                    <a:pt x="35692" y="15412"/>
                  </a:cubicBezTo>
                  <a:cubicBezTo>
                    <a:pt x="36307" y="15412"/>
                    <a:pt x="36923" y="14311"/>
                    <a:pt x="36923" y="14311"/>
                  </a:cubicBezTo>
                  <a:cubicBezTo>
                    <a:pt x="37538" y="14311"/>
                    <a:pt x="39384" y="14311"/>
                    <a:pt x="39384" y="14311"/>
                  </a:cubicBezTo>
                  <a:cubicBezTo>
                    <a:pt x="39384" y="14311"/>
                    <a:pt x="40615" y="12110"/>
                    <a:pt x="40615" y="13211"/>
                  </a:cubicBezTo>
                  <a:cubicBezTo>
                    <a:pt x="40615" y="15412"/>
                    <a:pt x="40615" y="16513"/>
                    <a:pt x="40615" y="16513"/>
                  </a:cubicBezTo>
                  <a:cubicBezTo>
                    <a:pt x="41230" y="17614"/>
                    <a:pt x="41846" y="19816"/>
                    <a:pt x="41846" y="19816"/>
                  </a:cubicBezTo>
                  <a:cubicBezTo>
                    <a:pt x="41846" y="19816"/>
                    <a:pt x="43076" y="19816"/>
                    <a:pt x="43692" y="18715"/>
                  </a:cubicBezTo>
                  <a:cubicBezTo>
                    <a:pt x="44307" y="17614"/>
                    <a:pt x="45538" y="16513"/>
                    <a:pt x="45538" y="16513"/>
                  </a:cubicBezTo>
                  <a:cubicBezTo>
                    <a:pt x="45538" y="16513"/>
                    <a:pt x="46769" y="18715"/>
                    <a:pt x="46769" y="17614"/>
                  </a:cubicBezTo>
                  <a:cubicBezTo>
                    <a:pt x="46769" y="16513"/>
                    <a:pt x="46769" y="12110"/>
                    <a:pt x="46769" y="12110"/>
                  </a:cubicBezTo>
                  <a:cubicBezTo>
                    <a:pt x="48000" y="8807"/>
                    <a:pt x="48000" y="8807"/>
                    <a:pt x="48000" y="8807"/>
                  </a:cubicBezTo>
                  <a:cubicBezTo>
                    <a:pt x="48000" y="8807"/>
                    <a:pt x="49230" y="8807"/>
                    <a:pt x="49230" y="7706"/>
                  </a:cubicBezTo>
                  <a:cubicBezTo>
                    <a:pt x="49230" y="6605"/>
                    <a:pt x="50461" y="4403"/>
                    <a:pt x="50461" y="4403"/>
                  </a:cubicBezTo>
                  <a:cubicBezTo>
                    <a:pt x="52307" y="4403"/>
                    <a:pt x="52307" y="4403"/>
                    <a:pt x="52307" y="4403"/>
                  </a:cubicBezTo>
                  <a:cubicBezTo>
                    <a:pt x="53538" y="11009"/>
                    <a:pt x="53538" y="11009"/>
                    <a:pt x="53538" y="11009"/>
                  </a:cubicBezTo>
                  <a:cubicBezTo>
                    <a:pt x="55384" y="13211"/>
                    <a:pt x="55384" y="13211"/>
                    <a:pt x="55384" y="13211"/>
                  </a:cubicBezTo>
                  <a:cubicBezTo>
                    <a:pt x="56000" y="14311"/>
                    <a:pt x="56000" y="14311"/>
                    <a:pt x="56000" y="14311"/>
                  </a:cubicBezTo>
                  <a:cubicBezTo>
                    <a:pt x="57230" y="15412"/>
                    <a:pt x="57230" y="15412"/>
                    <a:pt x="57230" y="15412"/>
                  </a:cubicBezTo>
                  <a:cubicBezTo>
                    <a:pt x="59076" y="15412"/>
                    <a:pt x="59076" y="15412"/>
                    <a:pt x="59076" y="15412"/>
                  </a:cubicBezTo>
                  <a:cubicBezTo>
                    <a:pt x="59076" y="16513"/>
                    <a:pt x="59076" y="16513"/>
                    <a:pt x="59076" y="16513"/>
                  </a:cubicBezTo>
                  <a:cubicBezTo>
                    <a:pt x="60307" y="18715"/>
                    <a:pt x="60307" y="18715"/>
                    <a:pt x="60307" y="18715"/>
                  </a:cubicBezTo>
                  <a:cubicBezTo>
                    <a:pt x="60923" y="22018"/>
                    <a:pt x="60923" y="22018"/>
                    <a:pt x="60923" y="22018"/>
                  </a:cubicBezTo>
                  <a:cubicBezTo>
                    <a:pt x="59692" y="24220"/>
                    <a:pt x="59692" y="24220"/>
                    <a:pt x="59692" y="24220"/>
                  </a:cubicBezTo>
                  <a:cubicBezTo>
                    <a:pt x="59692" y="25321"/>
                    <a:pt x="59692" y="25321"/>
                    <a:pt x="59692" y="25321"/>
                  </a:cubicBezTo>
                  <a:cubicBezTo>
                    <a:pt x="60307" y="26422"/>
                    <a:pt x="60307" y="26422"/>
                    <a:pt x="60307" y="26422"/>
                  </a:cubicBezTo>
                  <a:cubicBezTo>
                    <a:pt x="60307" y="26422"/>
                    <a:pt x="60923" y="26422"/>
                    <a:pt x="60923" y="26422"/>
                  </a:cubicBezTo>
                  <a:cubicBezTo>
                    <a:pt x="60923" y="26422"/>
                    <a:pt x="62153" y="25321"/>
                    <a:pt x="62769" y="25321"/>
                  </a:cubicBezTo>
                  <a:cubicBezTo>
                    <a:pt x="62769" y="25321"/>
                    <a:pt x="62769" y="24220"/>
                    <a:pt x="62769" y="24220"/>
                  </a:cubicBezTo>
                  <a:cubicBezTo>
                    <a:pt x="62769" y="24220"/>
                    <a:pt x="64000" y="23119"/>
                    <a:pt x="64000" y="23119"/>
                  </a:cubicBezTo>
                  <a:cubicBezTo>
                    <a:pt x="64000" y="23119"/>
                    <a:pt x="64615" y="23119"/>
                    <a:pt x="64615" y="23119"/>
                  </a:cubicBezTo>
                  <a:cubicBezTo>
                    <a:pt x="64615" y="24220"/>
                    <a:pt x="65230" y="25321"/>
                    <a:pt x="65230" y="25321"/>
                  </a:cubicBezTo>
                  <a:cubicBezTo>
                    <a:pt x="65230" y="25321"/>
                    <a:pt x="65846" y="24220"/>
                    <a:pt x="65846" y="25321"/>
                  </a:cubicBezTo>
                  <a:cubicBezTo>
                    <a:pt x="65846" y="25321"/>
                    <a:pt x="66461" y="25321"/>
                    <a:pt x="66461" y="25321"/>
                  </a:cubicBezTo>
                  <a:cubicBezTo>
                    <a:pt x="66461" y="25321"/>
                    <a:pt x="66461" y="25321"/>
                    <a:pt x="66461" y="24220"/>
                  </a:cubicBezTo>
                  <a:cubicBezTo>
                    <a:pt x="66461" y="22018"/>
                    <a:pt x="66461" y="22018"/>
                    <a:pt x="66461" y="22018"/>
                  </a:cubicBezTo>
                  <a:cubicBezTo>
                    <a:pt x="66461" y="20917"/>
                    <a:pt x="66461" y="19816"/>
                    <a:pt x="66461" y="19816"/>
                  </a:cubicBezTo>
                  <a:cubicBezTo>
                    <a:pt x="67076" y="18715"/>
                    <a:pt x="67076" y="18715"/>
                    <a:pt x="67076" y="17614"/>
                  </a:cubicBezTo>
                  <a:cubicBezTo>
                    <a:pt x="67076" y="17614"/>
                    <a:pt x="66461" y="16513"/>
                    <a:pt x="67076" y="16513"/>
                  </a:cubicBezTo>
                  <a:cubicBezTo>
                    <a:pt x="67692" y="16513"/>
                    <a:pt x="68307" y="16513"/>
                    <a:pt x="68307" y="16513"/>
                  </a:cubicBezTo>
                  <a:cubicBezTo>
                    <a:pt x="68307" y="16513"/>
                    <a:pt x="68307" y="15412"/>
                    <a:pt x="68307" y="15412"/>
                  </a:cubicBezTo>
                  <a:cubicBezTo>
                    <a:pt x="68307" y="15412"/>
                    <a:pt x="68923" y="14311"/>
                    <a:pt x="69538" y="14311"/>
                  </a:cubicBezTo>
                  <a:cubicBezTo>
                    <a:pt x="69538" y="14311"/>
                    <a:pt x="69538" y="15412"/>
                    <a:pt x="70153" y="14311"/>
                  </a:cubicBezTo>
                  <a:cubicBezTo>
                    <a:pt x="70769" y="13211"/>
                    <a:pt x="70153" y="13211"/>
                    <a:pt x="70153" y="13211"/>
                  </a:cubicBezTo>
                  <a:cubicBezTo>
                    <a:pt x="70153" y="12110"/>
                    <a:pt x="70153" y="12110"/>
                    <a:pt x="70153" y="12110"/>
                  </a:cubicBezTo>
                  <a:cubicBezTo>
                    <a:pt x="70769" y="11009"/>
                    <a:pt x="70153" y="12110"/>
                    <a:pt x="71384" y="12110"/>
                  </a:cubicBezTo>
                  <a:cubicBezTo>
                    <a:pt x="72000" y="11009"/>
                    <a:pt x="72615" y="11009"/>
                    <a:pt x="72615" y="11009"/>
                  </a:cubicBezTo>
                  <a:cubicBezTo>
                    <a:pt x="72615" y="11009"/>
                    <a:pt x="72615" y="9908"/>
                    <a:pt x="72615" y="9908"/>
                  </a:cubicBezTo>
                  <a:cubicBezTo>
                    <a:pt x="73846" y="8807"/>
                    <a:pt x="73846" y="8807"/>
                    <a:pt x="73846" y="8807"/>
                  </a:cubicBezTo>
                  <a:cubicBezTo>
                    <a:pt x="73846" y="8807"/>
                    <a:pt x="73846" y="9908"/>
                    <a:pt x="73846" y="9908"/>
                  </a:cubicBezTo>
                  <a:cubicBezTo>
                    <a:pt x="73846" y="9908"/>
                    <a:pt x="74461" y="9908"/>
                    <a:pt x="75076" y="9908"/>
                  </a:cubicBezTo>
                  <a:cubicBezTo>
                    <a:pt x="75076" y="9908"/>
                    <a:pt x="75692" y="11009"/>
                    <a:pt x="75692" y="9908"/>
                  </a:cubicBezTo>
                  <a:cubicBezTo>
                    <a:pt x="75692" y="9908"/>
                    <a:pt x="76307" y="9908"/>
                    <a:pt x="76307" y="8807"/>
                  </a:cubicBezTo>
                  <a:cubicBezTo>
                    <a:pt x="76307" y="8807"/>
                    <a:pt x="76307" y="8807"/>
                    <a:pt x="76307" y="8807"/>
                  </a:cubicBezTo>
                  <a:cubicBezTo>
                    <a:pt x="76307" y="8807"/>
                    <a:pt x="76307" y="7706"/>
                    <a:pt x="76923" y="7706"/>
                  </a:cubicBezTo>
                  <a:cubicBezTo>
                    <a:pt x="77538" y="8807"/>
                    <a:pt x="76923" y="8807"/>
                    <a:pt x="77538" y="8807"/>
                  </a:cubicBezTo>
                  <a:cubicBezTo>
                    <a:pt x="77538" y="7706"/>
                    <a:pt x="78769" y="6605"/>
                    <a:pt x="78769" y="6605"/>
                  </a:cubicBezTo>
                  <a:cubicBezTo>
                    <a:pt x="78769" y="6605"/>
                    <a:pt x="78769" y="6605"/>
                    <a:pt x="79384" y="8807"/>
                  </a:cubicBezTo>
                  <a:cubicBezTo>
                    <a:pt x="79384" y="9908"/>
                    <a:pt x="80000" y="9908"/>
                    <a:pt x="80615" y="9908"/>
                  </a:cubicBezTo>
                  <a:cubicBezTo>
                    <a:pt x="80615" y="9908"/>
                    <a:pt x="80615" y="9908"/>
                    <a:pt x="80615" y="9908"/>
                  </a:cubicBezTo>
                  <a:cubicBezTo>
                    <a:pt x="80615" y="11009"/>
                    <a:pt x="81230" y="12110"/>
                    <a:pt x="81230" y="12110"/>
                  </a:cubicBezTo>
                  <a:cubicBezTo>
                    <a:pt x="81846" y="12110"/>
                    <a:pt x="81846" y="12110"/>
                    <a:pt x="81846" y="12110"/>
                  </a:cubicBezTo>
                  <a:cubicBezTo>
                    <a:pt x="82461" y="11009"/>
                    <a:pt x="82461" y="11009"/>
                    <a:pt x="82461" y="11009"/>
                  </a:cubicBezTo>
                  <a:cubicBezTo>
                    <a:pt x="82461" y="11009"/>
                    <a:pt x="82461" y="12110"/>
                    <a:pt x="83076" y="12110"/>
                  </a:cubicBezTo>
                  <a:cubicBezTo>
                    <a:pt x="83692" y="12110"/>
                    <a:pt x="84307" y="13211"/>
                    <a:pt x="84307" y="13211"/>
                  </a:cubicBezTo>
                  <a:cubicBezTo>
                    <a:pt x="84307" y="12110"/>
                    <a:pt x="84923" y="11009"/>
                    <a:pt x="84923" y="11009"/>
                  </a:cubicBezTo>
                  <a:cubicBezTo>
                    <a:pt x="84923" y="9908"/>
                    <a:pt x="84923" y="9908"/>
                    <a:pt x="85538" y="8807"/>
                  </a:cubicBezTo>
                  <a:cubicBezTo>
                    <a:pt x="85538" y="8807"/>
                    <a:pt x="87384" y="7706"/>
                    <a:pt x="87384" y="7706"/>
                  </a:cubicBezTo>
                  <a:cubicBezTo>
                    <a:pt x="87384" y="7706"/>
                    <a:pt x="86769" y="5504"/>
                    <a:pt x="86153" y="5504"/>
                  </a:cubicBezTo>
                  <a:cubicBezTo>
                    <a:pt x="86153" y="5504"/>
                    <a:pt x="85538" y="4403"/>
                    <a:pt x="86769" y="3302"/>
                  </a:cubicBezTo>
                  <a:cubicBezTo>
                    <a:pt x="87384" y="3302"/>
                    <a:pt x="88000" y="3302"/>
                    <a:pt x="88000" y="3302"/>
                  </a:cubicBezTo>
                  <a:cubicBezTo>
                    <a:pt x="89230" y="4403"/>
                    <a:pt x="89230" y="4403"/>
                    <a:pt x="89230" y="4403"/>
                  </a:cubicBezTo>
                  <a:cubicBezTo>
                    <a:pt x="89230" y="3302"/>
                    <a:pt x="89230" y="3302"/>
                    <a:pt x="89230" y="3302"/>
                  </a:cubicBezTo>
                  <a:cubicBezTo>
                    <a:pt x="89846" y="2201"/>
                    <a:pt x="89846" y="2201"/>
                    <a:pt x="89846" y="2201"/>
                  </a:cubicBezTo>
                  <a:cubicBezTo>
                    <a:pt x="89846" y="2201"/>
                    <a:pt x="90461" y="1100"/>
                    <a:pt x="90461" y="1100"/>
                  </a:cubicBezTo>
                  <a:cubicBezTo>
                    <a:pt x="90461" y="1100"/>
                    <a:pt x="91076" y="1100"/>
                    <a:pt x="91076" y="1100"/>
                  </a:cubicBezTo>
                  <a:cubicBezTo>
                    <a:pt x="91692" y="1100"/>
                    <a:pt x="92307" y="1100"/>
                    <a:pt x="92307" y="1100"/>
                  </a:cubicBezTo>
                  <a:cubicBezTo>
                    <a:pt x="92307" y="1100"/>
                    <a:pt x="92923" y="2201"/>
                    <a:pt x="92923" y="2201"/>
                  </a:cubicBezTo>
                  <a:cubicBezTo>
                    <a:pt x="93538" y="2201"/>
                    <a:pt x="94153" y="2201"/>
                    <a:pt x="94153" y="2201"/>
                  </a:cubicBezTo>
                  <a:cubicBezTo>
                    <a:pt x="94153" y="2201"/>
                    <a:pt x="94769" y="3302"/>
                    <a:pt x="94769" y="2201"/>
                  </a:cubicBezTo>
                  <a:cubicBezTo>
                    <a:pt x="95384" y="2201"/>
                    <a:pt x="95384" y="1100"/>
                    <a:pt x="95384" y="1100"/>
                  </a:cubicBezTo>
                  <a:cubicBezTo>
                    <a:pt x="95384" y="1100"/>
                    <a:pt x="97846" y="0"/>
                    <a:pt x="97846" y="0"/>
                  </a:cubicBezTo>
                  <a:cubicBezTo>
                    <a:pt x="97846" y="0"/>
                    <a:pt x="98461" y="0"/>
                    <a:pt x="98461" y="0"/>
                  </a:cubicBezTo>
                  <a:cubicBezTo>
                    <a:pt x="99076" y="1100"/>
                    <a:pt x="99692" y="1100"/>
                    <a:pt x="99692" y="1100"/>
                  </a:cubicBezTo>
                  <a:cubicBezTo>
                    <a:pt x="100307" y="1100"/>
                    <a:pt x="100923" y="2201"/>
                    <a:pt x="100923" y="2201"/>
                  </a:cubicBezTo>
                  <a:cubicBezTo>
                    <a:pt x="101538" y="3302"/>
                    <a:pt x="102153" y="3302"/>
                    <a:pt x="102153" y="3302"/>
                  </a:cubicBezTo>
                  <a:cubicBezTo>
                    <a:pt x="102153" y="3302"/>
                    <a:pt x="102153" y="1100"/>
                    <a:pt x="102153" y="1100"/>
                  </a:cubicBezTo>
                  <a:cubicBezTo>
                    <a:pt x="102769" y="1100"/>
                    <a:pt x="103384" y="1100"/>
                    <a:pt x="103384" y="1100"/>
                  </a:cubicBezTo>
                  <a:cubicBezTo>
                    <a:pt x="104000" y="2201"/>
                    <a:pt x="104000" y="2201"/>
                    <a:pt x="104000" y="2201"/>
                  </a:cubicBezTo>
                  <a:cubicBezTo>
                    <a:pt x="104000" y="2201"/>
                    <a:pt x="104615" y="3302"/>
                    <a:pt x="105230" y="3302"/>
                  </a:cubicBezTo>
                  <a:cubicBezTo>
                    <a:pt x="105230" y="3302"/>
                    <a:pt x="105846" y="2201"/>
                    <a:pt x="105846" y="2201"/>
                  </a:cubicBezTo>
                  <a:cubicBezTo>
                    <a:pt x="105846" y="3302"/>
                    <a:pt x="106461" y="3302"/>
                    <a:pt x="106461" y="4403"/>
                  </a:cubicBezTo>
                  <a:cubicBezTo>
                    <a:pt x="106461" y="4403"/>
                    <a:pt x="107076" y="5504"/>
                    <a:pt x="107076" y="5504"/>
                  </a:cubicBezTo>
                  <a:cubicBezTo>
                    <a:pt x="107076" y="6605"/>
                    <a:pt x="107692" y="6605"/>
                    <a:pt x="107692" y="6605"/>
                  </a:cubicBezTo>
                  <a:cubicBezTo>
                    <a:pt x="107692" y="7706"/>
                    <a:pt x="107692" y="8807"/>
                    <a:pt x="107692" y="8807"/>
                  </a:cubicBezTo>
                  <a:cubicBezTo>
                    <a:pt x="107692" y="8807"/>
                    <a:pt x="107692" y="8807"/>
                    <a:pt x="107692" y="9908"/>
                  </a:cubicBezTo>
                  <a:cubicBezTo>
                    <a:pt x="108307" y="9908"/>
                    <a:pt x="110153" y="9908"/>
                    <a:pt x="110153" y="9908"/>
                  </a:cubicBezTo>
                  <a:cubicBezTo>
                    <a:pt x="110153" y="9908"/>
                    <a:pt x="110769" y="9908"/>
                    <a:pt x="110769" y="11009"/>
                  </a:cubicBezTo>
                  <a:cubicBezTo>
                    <a:pt x="110769" y="11009"/>
                    <a:pt x="112000" y="11009"/>
                    <a:pt x="112000" y="11009"/>
                  </a:cubicBezTo>
                  <a:cubicBezTo>
                    <a:pt x="112000" y="11009"/>
                    <a:pt x="112615" y="9908"/>
                    <a:pt x="112615" y="11009"/>
                  </a:cubicBezTo>
                  <a:cubicBezTo>
                    <a:pt x="112615" y="11009"/>
                    <a:pt x="112615" y="12110"/>
                    <a:pt x="112615" y="12110"/>
                  </a:cubicBezTo>
                  <a:cubicBezTo>
                    <a:pt x="113846" y="12110"/>
                    <a:pt x="113846" y="12110"/>
                    <a:pt x="113846" y="12110"/>
                  </a:cubicBezTo>
                  <a:cubicBezTo>
                    <a:pt x="114461" y="12110"/>
                    <a:pt x="114461" y="12110"/>
                    <a:pt x="114461" y="12110"/>
                  </a:cubicBezTo>
                  <a:cubicBezTo>
                    <a:pt x="114461" y="12110"/>
                    <a:pt x="115076" y="11009"/>
                    <a:pt x="115076" y="12110"/>
                  </a:cubicBezTo>
                  <a:cubicBezTo>
                    <a:pt x="115076" y="12110"/>
                    <a:pt x="115692" y="12110"/>
                    <a:pt x="115692" y="12110"/>
                  </a:cubicBezTo>
                  <a:cubicBezTo>
                    <a:pt x="115692" y="12110"/>
                    <a:pt x="116923" y="13211"/>
                    <a:pt x="116923" y="13211"/>
                  </a:cubicBezTo>
                  <a:cubicBezTo>
                    <a:pt x="116923" y="13211"/>
                    <a:pt x="117538" y="13211"/>
                    <a:pt x="118153" y="13211"/>
                  </a:cubicBezTo>
                  <a:cubicBezTo>
                    <a:pt x="118153" y="13211"/>
                    <a:pt x="120000" y="13211"/>
                    <a:pt x="120000" y="13211"/>
                  </a:cubicBezTo>
                  <a:cubicBezTo>
                    <a:pt x="120000" y="13211"/>
                    <a:pt x="120000" y="14311"/>
                    <a:pt x="120000" y="15412"/>
                  </a:cubicBezTo>
                  <a:cubicBezTo>
                    <a:pt x="120000" y="15412"/>
                    <a:pt x="120000" y="17614"/>
                    <a:pt x="120000" y="17614"/>
                  </a:cubicBezTo>
                  <a:cubicBezTo>
                    <a:pt x="120000" y="17614"/>
                    <a:pt x="119384" y="18715"/>
                    <a:pt x="119384" y="19816"/>
                  </a:cubicBezTo>
                  <a:cubicBezTo>
                    <a:pt x="118769" y="19816"/>
                    <a:pt x="118769" y="22018"/>
                    <a:pt x="118769" y="22018"/>
                  </a:cubicBezTo>
                  <a:cubicBezTo>
                    <a:pt x="118769" y="22018"/>
                    <a:pt x="118769" y="23119"/>
                    <a:pt x="118769" y="23119"/>
                  </a:cubicBezTo>
                  <a:cubicBezTo>
                    <a:pt x="118769" y="23119"/>
                    <a:pt x="118769" y="25321"/>
                    <a:pt x="118769" y="25321"/>
                  </a:cubicBezTo>
                  <a:cubicBezTo>
                    <a:pt x="118153" y="27522"/>
                    <a:pt x="118153" y="27522"/>
                    <a:pt x="118153" y="27522"/>
                  </a:cubicBezTo>
                  <a:cubicBezTo>
                    <a:pt x="118153" y="27522"/>
                    <a:pt x="117538" y="28623"/>
                    <a:pt x="118153" y="29724"/>
                  </a:cubicBezTo>
                  <a:cubicBezTo>
                    <a:pt x="118153" y="29724"/>
                    <a:pt x="118153" y="30825"/>
                    <a:pt x="118153" y="30825"/>
                  </a:cubicBezTo>
                  <a:cubicBezTo>
                    <a:pt x="118769" y="31926"/>
                    <a:pt x="118769" y="31926"/>
                    <a:pt x="118769" y="31926"/>
                  </a:cubicBezTo>
                  <a:cubicBezTo>
                    <a:pt x="117538" y="34128"/>
                    <a:pt x="117538" y="34128"/>
                    <a:pt x="117538" y="34128"/>
                  </a:cubicBezTo>
                  <a:cubicBezTo>
                    <a:pt x="117538" y="36330"/>
                    <a:pt x="117538" y="36330"/>
                    <a:pt x="117538" y="36330"/>
                  </a:cubicBezTo>
                  <a:cubicBezTo>
                    <a:pt x="117538" y="36330"/>
                    <a:pt x="118153" y="37431"/>
                    <a:pt x="117538" y="38532"/>
                  </a:cubicBezTo>
                  <a:cubicBezTo>
                    <a:pt x="117538" y="38532"/>
                    <a:pt x="116923" y="39633"/>
                    <a:pt x="116923" y="39633"/>
                  </a:cubicBezTo>
                  <a:cubicBezTo>
                    <a:pt x="116923" y="39633"/>
                    <a:pt x="115692" y="41834"/>
                    <a:pt x="115692" y="41834"/>
                  </a:cubicBezTo>
                  <a:cubicBezTo>
                    <a:pt x="115692" y="41834"/>
                    <a:pt x="115692" y="42935"/>
                    <a:pt x="115692" y="42935"/>
                  </a:cubicBezTo>
                  <a:cubicBezTo>
                    <a:pt x="115692" y="42935"/>
                    <a:pt x="115076" y="45137"/>
                    <a:pt x="115076" y="45137"/>
                  </a:cubicBezTo>
                  <a:cubicBezTo>
                    <a:pt x="115076" y="45137"/>
                    <a:pt x="115076" y="48440"/>
                    <a:pt x="115076" y="48440"/>
                  </a:cubicBezTo>
                  <a:cubicBezTo>
                    <a:pt x="115076" y="48440"/>
                    <a:pt x="115692" y="49541"/>
                    <a:pt x="115692" y="49541"/>
                  </a:cubicBezTo>
                  <a:cubicBezTo>
                    <a:pt x="115692" y="49541"/>
                    <a:pt x="115692" y="50642"/>
                    <a:pt x="115692" y="51743"/>
                  </a:cubicBezTo>
                  <a:cubicBezTo>
                    <a:pt x="115076" y="51743"/>
                    <a:pt x="115692" y="52844"/>
                    <a:pt x="115692" y="53944"/>
                  </a:cubicBezTo>
                  <a:cubicBezTo>
                    <a:pt x="115692" y="53944"/>
                    <a:pt x="115692" y="55045"/>
                    <a:pt x="115692" y="55045"/>
                  </a:cubicBezTo>
                  <a:cubicBezTo>
                    <a:pt x="115076" y="57247"/>
                    <a:pt x="115076" y="57247"/>
                    <a:pt x="115076" y="57247"/>
                  </a:cubicBezTo>
                  <a:cubicBezTo>
                    <a:pt x="114461" y="57247"/>
                    <a:pt x="114461" y="57247"/>
                    <a:pt x="114461" y="57247"/>
                  </a:cubicBezTo>
                  <a:cubicBezTo>
                    <a:pt x="115076" y="60550"/>
                    <a:pt x="115076" y="60550"/>
                    <a:pt x="115076" y="60550"/>
                  </a:cubicBezTo>
                  <a:cubicBezTo>
                    <a:pt x="113846" y="62752"/>
                    <a:pt x="113846" y="62752"/>
                    <a:pt x="113846" y="62752"/>
                  </a:cubicBezTo>
                  <a:cubicBezTo>
                    <a:pt x="108923" y="62752"/>
                    <a:pt x="108923" y="62752"/>
                    <a:pt x="108923" y="62752"/>
                  </a:cubicBezTo>
                  <a:cubicBezTo>
                    <a:pt x="104000" y="53944"/>
                    <a:pt x="104000" y="53944"/>
                    <a:pt x="104000" y="53944"/>
                  </a:cubicBezTo>
                  <a:cubicBezTo>
                    <a:pt x="100307" y="52844"/>
                    <a:pt x="100307" y="52844"/>
                    <a:pt x="100307" y="52844"/>
                  </a:cubicBezTo>
                  <a:cubicBezTo>
                    <a:pt x="97230" y="57247"/>
                    <a:pt x="97230" y="57247"/>
                    <a:pt x="97230" y="57247"/>
                  </a:cubicBezTo>
                  <a:cubicBezTo>
                    <a:pt x="92923" y="58348"/>
                    <a:pt x="92923" y="58348"/>
                    <a:pt x="92923" y="58348"/>
                  </a:cubicBezTo>
                  <a:cubicBezTo>
                    <a:pt x="89846" y="55045"/>
                    <a:pt x="89846" y="55045"/>
                    <a:pt x="89846" y="55045"/>
                  </a:cubicBezTo>
                  <a:cubicBezTo>
                    <a:pt x="81230" y="59449"/>
                    <a:pt x="81230" y="59449"/>
                    <a:pt x="81230" y="59449"/>
                  </a:cubicBezTo>
                  <a:cubicBezTo>
                    <a:pt x="80615" y="62752"/>
                    <a:pt x="80615" y="62752"/>
                    <a:pt x="80615" y="62752"/>
                  </a:cubicBezTo>
                  <a:cubicBezTo>
                    <a:pt x="79384" y="70458"/>
                    <a:pt x="79384" y="70458"/>
                    <a:pt x="79384" y="70458"/>
                  </a:cubicBezTo>
                  <a:cubicBezTo>
                    <a:pt x="77538" y="77064"/>
                    <a:pt x="77538" y="77064"/>
                    <a:pt x="77538" y="77064"/>
                  </a:cubicBezTo>
                  <a:cubicBezTo>
                    <a:pt x="75076" y="79266"/>
                    <a:pt x="75076" y="79266"/>
                    <a:pt x="75076" y="79266"/>
                  </a:cubicBezTo>
                  <a:cubicBezTo>
                    <a:pt x="73230" y="81467"/>
                    <a:pt x="73230" y="81467"/>
                    <a:pt x="73230" y="81467"/>
                  </a:cubicBezTo>
                  <a:cubicBezTo>
                    <a:pt x="71384" y="85871"/>
                    <a:pt x="71384" y="85871"/>
                    <a:pt x="71384" y="85871"/>
                  </a:cubicBezTo>
                  <a:cubicBezTo>
                    <a:pt x="67692" y="85871"/>
                    <a:pt x="67692" y="85871"/>
                    <a:pt x="67692" y="85871"/>
                  </a:cubicBezTo>
                  <a:cubicBezTo>
                    <a:pt x="65230" y="84770"/>
                    <a:pt x="65230" y="84770"/>
                    <a:pt x="65230" y="84770"/>
                  </a:cubicBezTo>
                  <a:cubicBezTo>
                    <a:pt x="61538" y="85871"/>
                    <a:pt x="61538" y="85871"/>
                    <a:pt x="61538" y="85871"/>
                  </a:cubicBezTo>
                  <a:cubicBezTo>
                    <a:pt x="60307" y="92477"/>
                    <a:pt x="60307" y="92477"/>
                    <a:pt x="60307" y="92477"/>
                  </a:cubicBezTo>
                  <a:cubicBezTo>
                    <a:pt x="57846" y="93577"/>
                    <a:pt x="57846" y="93577"/>
                    <a:pt x="57846" y="93577"/>
                  </a:cubicBezTo>
                  <a:cubicBezTo>
                    <a:pt x="53538" y="94678"/>
                    <a:pt x="53538" y="94678"/>
                    <a:pt x="53538" y="94678"/>
                  </a:cubicBezTo>
                  <a:cubicBezTo>
                    <a:pt x="48000" y="97981"/>
                    <a:pt x="48000" y="97981"/>
                    <a:pt x="48000" y="97981"/>
                  </a:cubicBezTo>
                  <a:cubicBezTo>
                    <a:pt x="44923" y="103486"/>
                    <a:pt x="44923" y="103486"/>
                    <a:pt x="44923" y="103486"/>
                  </a:cubicBezTo>
                  <a:cubicBezTo>
                    <a:pt x="44923" y="105688"/>
                    <a:pt x="44923" y="105688"/>
                    <a:pt x="44923" y="105688"/>
                  </a:cubicBezTo>
                  <a:cubicBezTo>
                    <a:pt x="44923" y="105688"/>
                    <a:pt x="47384" y="108990"/>
                    <a:pt x="48615" y="110091"/>
                  </a:cubicBezTo>
                  <a:cubicBezTo>
                    <a:pt x="49846" y="112293"/>
                    <a:pt x="46153" y="113394"/>
                    <a:pt x="45538" y="114495"/>
                  </a:cubicBezTo>
                  <a:cubicBezTo>
                    <a:pt x="44923" y="115596"/>
                    <a:pt x="39384" y="116697"/>
                    <a:pt x="39384" y="116697"/>
                  </a:cubicBezTo>
                  <a:cubicBezTo>
                    <a:pt x="28923" y="117798"/>
                    <a:pt x="28923" y="117798"/>
                    <a:pt x="28923" y="117798"/>
                  </a:cubicBezTo>
                  <a:cubicBezTo>
                    <a:pt x="23384" y="120000"/>
                    <a:pt x="23384" y="120000"/>
                    <a:pt x="23384" y="120000"/>
                  </a:cubicBezTo>
                  <a:cubicBezTo>
                    <a:pt x="20923" y="117798"/>
                    <a:pt x="20923" y="117798"/>
                    <a:pt x="20923" y="117798"/>
                  </a:cubicBezTo>
                  <a:cubicBezTo>
                    <a:pt x="16615" y="113394"/>
                    <a:pt x="16615" y="113394"/>
                    <a:pt x="16615" y="113394"/>
                  </a:cubicBezTo>
                  <a:cubicBezTo>
                    <a:pt x="13538" y="107889"/>
                    <a:pt x="13538" y="107889"/>
                    <a:pt x="13538" y="107889"/>
                  </a:cubicBezTo>
                  <a:cubicBezTo>
                    <a:pt x="13538" y="107889"/>
                    <a:pt x="13538" y="107889"/>
                    <a:pt x="13538" y="107889"/>
                  </a:cubicBezTo>
                  <a:cubicBezTo>
                    <a:pt x="8615" y="106788"/>
                    <a:pt x="8615" y="106788"/>
                    <a:pt x="8615" y="106788"/>
                  </a:cubicBezTo>
                  <a:cubicBezTo>
                    <a:pt x="8615" y="107889"/>
                    <a:pt x="8615" y="107889"/>
                    <a:pt x="8615" y="107889"/>
                  </a:cubicBezTo>
                  <a:cubicBezTo>
                    <a:pt x="8615" y="112293"/>
                    <a:pt x="8615" y="112293"/>
                    <a:pt x="8615" y="112293"/>
                  </a:cubicBezTo>
                  <a:cubicBezTo>
                    <a:pt x="6769" y="116697"/>
                    <a:pt x="6769" y="116697"/>
                    <a:pt x="6769" y="116697"/>
                  </a:cubicBezTo>
                  <a:cubicBezTo>
                    <a:pt x="5538" y="113394"/>
                    <a:pt x="4923" y="107889"/>
                    <a:pt x="3692" y="102385"/>
                  </a:cubicBezTo>
                  <a:cubicBezTo>
                    <a:pt x="3692" y="102385"/>
                    <a:pt x="3692" y="101284"/>
                    <a:pt x="3076" y="100183"/>
                  </a:cubicBezTo>
                  <a:cubicBezTo>
                    <a:pt x="3076" y="99082"/>
                    <a:pt x="2461" y="96880"/>
                    <a:pt x="2461" y="96880"/>
                  </a:cubicBezTo>
                  <a:cubicBezTo>
                    <a:pt x="2461" y="96880"/>
                    <a:pt x="2461" y="96880"/>
                    <a:pt x="2461" y="96880"/>
                  </a:cubicBezTo>
                  <a:cubicBezTo>
                    <a:pt x="1846" y="95779"/>
                    <a:pt x="1230" y="94678"/>
                    <a:pt x="1230" y="94678"/>
                  </a:cubicBezTo>
                  <a:cubicBezTo>
                    <a:pt x="1230" y="94678"/>
                    <a:pt x="1230" y="93577"/>
                    <a:pt x="1230" y="93577"/>
                  </a:cubicBezTo>
                  <a:cubicBezTo>
                    <a:pt x="615" y="93577"/>
                    <a:pt x="0" y="92477"/>
                    <a:pt x="0" y="92477"/>
                  </a:cubicBezTo>
                  <a:cubicBezTo>
                    <a:pt x="0" y="92477"/>
                    <a:pt x="0" y="89174"/>
                    <a:pt x="0" y="89174"/>
                  </a:cubicBezTo>
                  <a:cubicBezTo>
                    <a:pt x="0" y="86972"/>
                    <a:pt x="0" y="86972"/>
                    <a:pt x="0" y="86972"/>
                  </a:cubicBezTo>
                  <a:cubicBezTo>
                    <a:pt x="1230" y="84770"/>
                    <a:pt x="1230" y="84770"/>
                    <a:pt x="1230" y="84770"/>
                  </a:cubicBezTo>
                  <a:cubicBezTo>
                    <a:pt x="1230" y="84770"/>
                    <a:pt x="1230" y="82568"/>
                    <a:pt x="1230" y="82568"/>
                  </a:cubicBezTo>
                  <a:cubicBezTo>
                    <a:pt x="1230" y="82568"/>
                    <a:pt x="1846" y="80366"/>
                    <a:pt x="1846" y="80366"/>
                  </a:cubicBezTo>
                  <a:cubicBezTo>
                    <a:pt x="1230" y="79266"/>
                    <a:pt x="1230" y="79266"/>
                    <a:pt x="1230" y="79266"/>
                  </a:cubicBezTo>
                  <a:cubicBezTo>
                    <a:pt x="1230" y="75963"/>
                    <a:pt x="1230" y="75963"/>
                    <a:pt x="1230" y="75963"/>
                  </a:cubicBezTo>
                  <a:cubicBezTo>
                    <a:pt x="1846" y="74862"/>
                    <a:pt x="1846" y="74862"/>
                    <a:pt x="1846" y="74862"/>
                  </a:cubicBezTo>
                  <a:cubicBezTo>
                    <a:pt x="1846" y="72660"/>
                    <a:pt x="1846" y="72660"/>
                    <a:pt x="1846" y="72660"/>
                  </a:cubicBezTo>
                  <a:cubicBezTo>
                    <a:pt x="1846" y="72660"/>
                    <a:pt x="1846" y="71559"/>
                    <a:pt x="1846" y="71559"/>
                  </a:cubicBezTo>
                  <a:cubicBezTo>
                    <a:pt x="2461" y="71559"/>
                    <a:pt x="2461" y="68256"/>
                    <a:pt x="2461" y="68256"/>
                  </a:cubicBezTo>
                  <a:cubicBezTo>
                    <a:pt x="2461" y="68256"/>
                    <a:pt x="3076" y="66055"/>
                    <a:pt x="3076" y="66055"/>
                  </a:cubicBezTo>
                  <a:cubicBezTo>
                    <a:pt x="3692" y="66055"/>
                    <a:pt x="3692" y="64954"/>
                    <a:pt x="3692" y="64954"/>
                  </a:cubicBezTo>
                  <a:cubicBezTo>
                    <a:pt x="3692" y="63853"/>
                    <a:pt x="3692" y="62752"/>
                    <a:pt x="3692" y="62752"/>
                  </a:cubicBezTo>
                  <a:cubicBezTo>
                    <a:pt x="4923" y="61651"/>
                    <a:pt x="4923" y="61651"/>
                    <a:pt x="4923" y="61651"/>
                  </a:cubicBezTo>
                  <a:cubicBezTo>
                    <a:pt x="4923" y="61651"/>
                    <a:pt x="5538" y="60550"/>
                    <a:pt x="5538" y="60550"/>
                  </a:cubicBezTo>
                  <a:cubicBezTo>
                    <a:pt x="5538" y="60550"/>
                    <a:pt x="6153" y="60550"/>
                    <a:pt x="6769" y="60550"/>
                  </a:cubicBezTo>
                  <a:cubicBezTo>
                    <a:pt x="6769" y="60550"/>
                    <a:pt x="7384" y="60550"/>
                    <a:pt x="8000" y="60550"/>
                  </a:cubicBezTo>
                  <a:cubicBezTo>
                    <a:pt x="8000" y="60550"/>
                    <a:pt x="8000" y="61651"/>
                    <a:pt x="8615" y="61651"/>
                  </a:cubicBezTo>
                  <a:cubicBezTo>
                    <a:pt x="9230" y="61651"/>
                    <a:pt x="9846" y="62752"/>
                    <a:pt x="9846" y="62752"/>
                  </a:cubicBezTo>
                  <a:cubicBezTo>
                    <a:pt x="10461" y="61651"/>
                    <a:pt x="10461" y="61651"/>
                    <a:pt x="10461" y="61651"/>
                  </a:cubicBezTo>
                  <a:cubicBezTo>
                    <a:pt x="11076" y="61651"/>
                    <a:pt x="11076" y="60550"/>
                    <a:pt x="11076" y="60550"/>
                  </a:cubicBezTo>
                  <a:cubicBezTo>
                    <a:pt x="11692" y="60550"/>
                    <a:pt x="12923" y="61651"/>
                    <a:pt x="12923" y="61651"/>
                  </a:cubicBezTo>
                  <a:cubicBezTo>
                    <a:pt x="12923" y="61651"/>
                    <a:pt x="13538" y="62752"/>
                    <a:pt x="13538" y="61651"/>
                  </a:cubicBezTo>
                  <a:cubicBezTo>
                    <a:pt x="14153" y="61651"/>
                    <a:pt x="14769" y="60550"/>
                    <a:pt x="14769" y="60550"/>
                  </a:cubicBezTo>
                  <a:cubicBezTo>
                    <a:pt x="16000" y="59449"/>
                    <a:pt x="16000" y="59449"/>
                    <a:pt x="16000" y="59449"/>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3" name="Shape 2020">
              <a:extLst>
                <a:ext uri="{FF2B5EF4-FFF2-40B4-BE49-F238E27FC236}">
                  <a16:creationId xmlns:a16="http://schemas.microsoft.com/office/drawing/2014/main" id="{0793239E-486A-0F21-FDB3-4DF4DB5BC3FF}"/>
                </a:ext>
              </a:extLst>
            </p:cNvPr>
            <p:cNvSpPr/>
            <p:nvPr/>
          </p:nvSpPr>
          <p:spPr>
            <a:xfrm>
              <a:off x="5320612" y="3211660"/>
              <a:ext cx="266061" cy="194972"/>
            </a:xfrm>
            <a:custGeom>
              <a:avLst/>
              <a:gdLst/>
              <a:ahLst/>
              <a:cxnLst/>
              <a:rect l="0" t="0" r="0" b="0"/>
              <a:pathLst>
                <a:path w="120000" h="120000" extrusionOk="0">
                  <a:moveTo>
                    <a:pt x="9230" y="65454"/>
                  </a:moveTo>
                  <a:cubicBezTo>
                    <a:pt x="7179" y="64090"/>
                    <a:pt x="7179" y="64090"/>
                    <a:pt x="7179" y="64090"/>
                  </a:cubicBezTo>
                  <a:cubicBezTo>
                    <a:pt x="5128" y="62727"/>
                    <a:pt x="5128" y="62727"/>
                    <a:pt x="5128" y="62727"/>
                  </a:cubicBezTo>
                  <a:cubicBezTo>
                    <a:pt x="2051" y="62727"/>
                    <a:pt x="2051" y="62727"/>
                    <a:pt x="2051" y="62727"/>
                  </a:cubicBezTo>
                  <a:cubicBezTo>
                    <a:pt x="0" y="60000"/>
                    <a:pt x="0" y="60000"/>
                    <a:pt x="0" y="60000"/>
                  </a:cubicBezTo>
                  <a:cubicBezTo>
                    <a:pt x="1025" y="57272"/>
                    <a:pt x="1025" y="57272"/>
                    <a:pt x="1025" y="57272"/>
                  </a:cubicBezTo>
                  <a:cubicBezTo>
                    <a:pt x="1025" y="54545"/>
                    <a:pt x="1025" y="54545"/>
                    <a:pt x="1025" y="54545"/>
                  </a:cubicBezTo>
                  <a:cubicBezTo>
                    <a:pt x="1025" y="54545"/>
                    <a:pt x="3076" y="51818"/>
                    <a:pt x="3076" y="51818"/>
                  </a:cubicBezTo>
                  <a:cubicBezTo>
                    <a:pt x="4102" y="50454"/>
                    <a:pt x="6153" y="49090"/>
                    <a:pt x="6153" y="49090"/>
                  </a:cubicBezTo>
                  <a:cubicBezTo>
                    <a:pt x="7179" y="46363"/>
                    <a:pt x="7179" y="46363"/>
                    <a:pt x="7179" y="46363"/>
                  </a:cubicBezTo>
                  <a:cubicBezTo>
                    <a:pt x="7179" y="46363"/>
                    <a:pt x="8205" y="45000"/>
                    <a:pt x="9230" y="45000"/>
                  </a:cubicBezTo>
                  <a:cubicBezTo>
                    <a:pt x="10256" y="45000"/>
                    <a:pt x="10256" y="46363"/>
                    <a:pt x="10256" y="45000"/>
                  </a:cubicBezTo>
                  <a:cubicBezTo>
                    <a:pt x="11282" y="45000"/>
                    <a:pt x="11282" y="39545"/>
                    <a:pt x="11282" y="39545"/>
                  </a:cubicBezTo>
                  <a:cubicBezTo>
                    <a:pt x="11282" y="36818"/>
                    <a:pt x="11282" y="36818"/>
                    <a:pt x="11282" y="36818"/>
                  </a:cubicBezTo>
                  <a:cubicBezTo>
                    <a:pt x="13333" y="36818"/>
                    <a:pt x="13333" y="36818"/>
                    <a:pt x="13333" y="36818"/>
                  </a:cubicBezTo>
                  <a:cubicBezTo>
                    <a:pt x="22564" y="40909"/>
                    <a:pt x="22564" y="40909"/>
                    <a:pt x="22564" y="40909"/>
                  </a:cubicBezTo>
                  <a:cubicBezTo>
                    <a:pt x="32820" y="42272"/>
                    <a:pt x="32820" y="42272"/>
                    <a:pt x="32820" y="42272"/>
                  </a:cubicBezTo>
                  <a:cubicBezTo>
                    <a:pt x="42051" y="42272"/>
                    <a:pt x="42051" y="42272"/>
                    <a:pt x="42051" y="42272"/>
                  </a:cubicBezTo>
                  <a:cubicBezTo>
                    <a:pt x="44102" y="42272"/>
                    <a:pt x="44102" y="42272"/>
                    <a:pt x="44102" y="42272"/>
                  </a:cubicBezTo>
                  <a:cubicBezTo>
                    <a:pt x="47179" y="39545"/>
                    <a:pt x="47179" y="39545"/>
                    <a:pt x="47179" y="39545"/>
                  </a:cubicBezTo>
                  <a:cubicBezTo>
                    <a:pt x="49230" y="35454"/>
                    <a:pt x="49230" y="35454"/>
                    <a:pt x="49230" y="35454"/>
                  </a:cubicBezTo>
                  <a:cubicBezTo>
                    <a:pt x="53333" y="34090"/>
                    <a:pt x="53333" y="34090"/>
                    <a:pt x="53333" y="34090"/>
                  </a:cubicBezTo>
                  <a:cubicBezTo>
                    <a:pt x="54358" y="31363"/>
                    <a:pt x="54358" y="31363"/>
                    <a:pt x="54358" y="31363"/>
                  </a:cubicBezTo>
                  <a:cubicBezTo>
                    <a:pt x="56410" y="25909"/>
                    <a:pt x="56410" y="25909"/>
                    <a:pt x="56410" y="25909"/>
                  </a:cubicBezTo>
                  <a:cubicBezTo>
                    <a:pt x="59487" y="23181"/>
                    <a:pt x="59487" y="23181"/>
                    <a:pt x="59487" y="23181"/>
                  </a:cubicBezTo>
                  <a:cubicBezTo>
                    <a:pt x="65641" y="23181"/>
                    <a:pt x="65641" y="23181"/>
                    <a:pt x="65641" y="23181"/>
                  </a:cubicBezTo>
                  <a:cubicBezTo>
                    <a:pt x="72820" y="20454"/>
                    <a:pt x="72820" y="20454"/>
                    <a:pt x="72820" y="20454"/>
                  </a:cubicBezTo>
                  <a:cubicBezTo>
                    <a:pt x="77948" y="23181"/>
                    <a:pt x="77948" y="23181"/>
                    <a:pt x="77948" y="23181"/>
                  </a:cubicBezTo>
                  <a:cubicBezTo>
                    <a:pt x="84102" y="17727"/>
                    <a:pt x="84102" y="17727"/>
                    <a:pt x="84102" y="17727"/>
                  </a:cubicBezTo>
                  <a:cubicBezTo>
                    <a:pt x="87179" y="16363"/>
                    <a:pt x="87179" y="16363"/>
                    <a:pt x="87179" y="16363"/>
                  </a:cubicBezTo>
                  <a:cubicBezTo>
                    <a:pt x="92307" y="13636"/>
                    <a:pt x="92307" y="13636"/>
                    <a:pt x="92307" y="13636"/>
                  </a:cubicBezTo>
                  <a:cubicBezTo>
                    <a:pt x="98461" y="19090"/>
                    <a:pt x="98461" y="19090"/>
                    <a:pt x="98461" y="19090"/>
                  </a:cubicBezTo>
                  <a:cubicBezTo>
                    <a:pt x="97435" y="10909"/>
                    <a:pt x="97435" y="10909"/>
                    <a:pt x="97435" y="10909"/>
                  </a:cubicBezTo>
                  <a:cubicBezTo>
                    <a:pt x="98461" y="5454"/>
                    <a:pt x="98461" y="5454"/>
                    <a:pt x="98461" y="5454"/>
                  </a:cubicBezTo>
                  <a:cubicBezTo>
                    <a:pt x="102564" y="2727"/>
                    <a:pt x="102564" y="2727"/>
                    <a:pt x="102564" y="2727"/>
                  </a:cubicBezTo>
                  <a:cubicBezTo>
                    <a:pt x="103589" y="2727"/>
                    <a:pt x="103589" y="2727"/>
                    <a:pt x="103589" y="2727"/>
                  </a:cubicBezTo>
                  <a:cubicBezTo>
                    <a:pt x="103589" y="2727"/>
                    <a:pt x="103589" y="2727"/>
                    <a:pt x="103589" y="2727"/>
                  </a:cubicBezTo>
                  <a:cubicBezTo>
                    <a:pt x="107692" y="0"/>
                    <a:pt x="107692" y="0"/>
                    <a:pt x="107692" y="0"/>
                  </a:cubicBezTo>
                  <a:cubicBezTo>
                    <a:pt x="109743" y="2727"/>
                    <a:pt x="109743" y="2727"/>
                    <a:pt x="109743" y="2727"/>
                  </a:cubicBezTo>
                  <a:cubicBezTo>
                    <a:pt x="110769" y="5454"/>
                    <a:pt x="110769" y="5454"/>
                    <a:pt x="110769" y="5454"/>
                  </a:cubicBezTo>
                  <a:cubicBezTo>
                    <a:pt x="110769" y="5454"/>
                    <a:pt x="110769" y="5454"/>
                    <a:pt x="110769" y="5454"/>
                  </a:cubicBezTo>
                  <a:cubicBezTo>
                    <a:pt x="110769" y="5454"/>
                    <a:pt x="110769" y="5454"/>
                    <a:pt x="110769" y="6818"/>
                  </a:cubicBezTo>
                  <a:cubicBezTo>
                    <a:pt x="110769" y="6818"/>
                    <a:pt x="110769" y="6818"/>
                    <a:pt x="110769" y="6818"/>
                  </a:cubicBezTo>
                  <a:cubicBezTo>
                    <a:pt x="110769" y="8181"/>
                    <a:pt x="110769" y="8181"/>
                    <a:pt x="110769" y="8181"/>
                  </a:cubicBezTo>
                  <a:cubicBezTo>
                    <a:pt x="111794" y="9545"/>
                    <a:pt x="111794" y="9545"/>
                    <a:pt x="111794" y="9545"/>
                  </a:cubicBezTo>
                  <a:cubicBezTo>
                    <a:pt x="112820" y="10909"/>
                    <a:pt x="112820" y="10909"/>
                    <a:pt x="112820" y="10909"/>
                  </a:cubicBezTo>
                  <a:cubicBezTo>
                    <a:pt x="112820" y="10909"/>
                    <a:pt x="112820" y="10909"/>
                    <a:pt x="112820" y="10909"/>
                  </a:cubicBezTo>
                  <a:cubicBezTo>
                    <a:pt x="113846" y="13636"/>
                    <a:pt x="113846" y="13636"/>
                    <a:pt x="113846" y="13636"/>
                  </a:cubicBezTo>
                  <a:cubicBezTo>
                    <a:pt x="113846" y="16363"/>
                    <a:pt x="113846" y="16363"/>
                    <a:pt x="113846" y="16363"/>
                  </a:cubicBezTo>
                  <a:cubicBezTo>
                    <a:pt x="120000" y="25909"/>
                    <a:pt x="120000" y="25909"/>
                    <a:pt x="120000" y="25909"/>
                  </a:cubicBezTo>
                  <a:cubicBezTo>
                    <a:pt x="120000" y="25909"/>
                    <a:pt x="117948" y="25909"/>
                    <a:pt x="117948" y="25909"/>
                  </a:cubicBezTo>
                  <a:cubicBezTo>
                    <a:pt x="116923" y="25909"/>
                    <a:pt x="114871" y="25909"/>
                    <a:pt x="114871" y="25909"/>
                  </a:cubicBezTo>
                  <a:cubicBezTo>
                    <a:pt x="114871" y="25909"/>
                    <a:pt x="113846" y="27272"/>
                    <a:pt x="112820" y="27272"/>
                  </a:cubicBezTo>
                  <a:cubicBezTo>
                    <a:pt x="112820" y="27272"/>
                    <a:pt x="111794" y="30000"/>
                    <a:pt x="111794" y="30000"/>
                  </a:cubicBezTo>
                  <a:cubicBezTo>
                    <a:pt x="110769" y="31363"/>
                    <a:pt x="110769" y="31363"/>
                    <a:pt x="110769" y="31363"/>
                  </a:cubicBezTo>
                  <a:cubicBezTo>
                    <a:pt x="111794" y="32727"/>
                    <a:pt x="111794" y="32727"/>
                    <a:pt x="111794" y="32727"/>
                  </a:cubicBezTo>
                  <a:cubicBezTo>
                    <a:pt x="113846" y="38181"/>
                    <a:pt x="114871" y="38181"/>
                    <a:pt x="109743" y="36818"/>
                  </a:cubicBezTo>
                  <a:cubicBezTo>
                    <a:pt x="107692" y="35454"/>
                    <a:pt x="107692" y="35454"/>
                    <a:pt x="107692" y="35454"/>
                  </a:cubicBezTo>
                  <a:cubicBezTo>
                    <a:pt x="106666" y="36818"/>
                    <a:pt x="106666" y="36818"/>
                    <a:pt x="106666" y="36818"/>
                  </a:cubicBezTo>
                  <a:cubicBezTo>
                    <a:pt x="104615" y="38181"/>
                    <a:pt x="104615" y="38181"/>
                    <a:pt x="104615" y="38181"/>
                  </a:cubicBezTo>
                  <a:cubicBezTo>
                    <a:pt x="104615" y="38181"/>
                    <a:pt x="104615" y="38181"/>
                    <a:pt x="104615" y="38181"/>
                  </a:cubicBezTo>
                  <a:cubicBezTo>
                    <a:pt x="104615" y="38181"/>
                    <a:pt x="104615" y="40909"/>
                    <a:pt x="104615" y="40909"/>
                  </a:cubicBezTo>
                  <a:cubicBezTo>
                    <a:pt x="103589" y="43636"/>
                    <a:pt x="103589" y="43636"/>
                    <a:pt x="103589" y="43636"/>
                  </a:cubicBezTo>
                  <a:cubicBezTo>
                    <a:pt x="101538" y="45000"/>
                    <a:pt x="101538" y="45000"/>
                    <a:pt x="101538" y="45000"/>
                  </a:cubicBezTo>
                  <a:cubicBezTo>
                    <a:pt x="99487" y="46363"/>
                    <a:pt x="99487" y="46363"/>
                    <a:pt x="99487" y="46363"/>
                  </a:cubicBezTo>
                  <a:cubicBezTo>
                    <a:pt x="98461" y="47727"/>
                    <a:pt x="98461" y="47727"/>
                    <a:pt x="98461" y="47727"/>
                  </a:cubicBezTo>
                  <a:cubicBezTo>
                    <a:pt x="96410" y="47727"/>
                    <a:pt x="96410" y="47727"/>
                    <a:pt x="96410" y="47727"/>
                  </a:cubicBezTo>
                  <a:cubicBezTo>
                    <a:pt x="94358" y="49090"/>
                    <a:pt x="94358" y="49090"/>
                    <a:pt x="94358" y="49090"/>
                  </a:cubicBezTo>
                  <a:cubicBezTo>
                    <a:pt x="93333" y="51818"/>
                    <a:pt x="93333" y="51818"/>
                    <a:pt x="93333" y="51818"/>
                  </a:cubicBezTo>
                  <a:cubicBezTo>
                    <a:pt x="93333" y="51818"/>
                    <a:pt x="91282" y="51818"/>
                    <a:pt x="91282" y="51818"/>
                  </a:cubicBezTo>
                  <a:cubicBezTo>
                    <a:pt x="91282" y="51818"/>
                    <a:pt x="88205" y="53181"/>
                    <a:pt x="88205" y="53181"/>
                  </a:cubicBezTo>
                  <a:cubicBezTo>
                    <a:pt x="88205" y="55909"/>
                    <a:pt x="88205" y="55909"/>
                    <a:pt x="88205" y="55909"/>
                  </a:cubicBezTo>
                  <a:cubicBezTo>
                    <a:pt x="88205" y="55909"/>
                    <a:pt x="87179" y="57272"/>
                    <a:pt x="87179" y="57272"/>
                  </a:cubicBezTo>
                  <a:cubicBezTo>
                    <a:pt x="87179" y="57272"/>
                    <a:pt x="87179" y="61363"/>
                    <a:pt x="87179" y="61363"/>
                  </a:cubicBezTo>
                  <a:cubicBezTo>
                    <a:pt x="87179" y="61363"/>
                    <a:pt x="89230" y="62727"/>
                    <a:pt x="89230" y="62727"/>
                  </a:cubicBezTo>
                  <a:cubicBezTo>
                    <a:pt x="90256" y="64090"/>
                    <a:pt x="90256" y="64090"/>
                    <a:pt x="90256" y="64090"/>
                  </a:cubicBezTo>
                  <a:cubicBezTo>
                    <a:pt x="91282" y="65454"/>
                    <a:pt x="91282" y="65454"/>
                    <a:pt x="91282" y="65454"/>
                  </a:cubicBezTo>
                  <a:cubicBezTo>
                    <a:pt x="91282" y="65454"/>
                    <a:pt x="92307" y="66818"/>
                    <a:pt x="92307" y="66818"/>
                  </a:cubicBezTo>
                  <a:cubicBezTo>
                    <a:pt x="91282" y="66818"/>
                    <a:pt x="91282" y="70909"/>
                    <a:pt x="91282" y="70909"/>
                  </a:cubicBezTo>
                  <a:cubicBezTo>
                    <a:pt x="92307" y="75000"/>
                    <a:pt x="92307" y="75000"/>
                    <a:pt x="92307" y="75000"/>
                  </a:cubicBezTo>
                  <a:cubicBezTo>
                    <a:pt x="91282" y="76363"/>
                    <a:pt x="91282" y="76363"/>
                    <a:pt x="91282" y="76363"/>
                  </a:cubicBezTo>
                  <a:cubicBezTo>
                    <a:pt x="92307" y="79090"/>
                    <a:pt x="92307" y="79090"/>
                    <a:pt x="92307" y="79090"/>
                  </a:cubicBezTo>
                  <a:cubicBezTo>
                    <a:pt x="92307" y="79090"/>
                    <a:pt x="93333" y="79090"/>
                    <a:pt x="92307" y="80454"/>
                  </a:cubicBezTo>
                  <a:cubicBezTo>
                    <a:pt x="91282" y="80454"/>
                    <a:pt x="90256" y="81818"/>
                    <a:pt x="90256" y="81818"/>
                  </a:cubicBezTo>
                  <a:cubicBezTo>
                    <a:pt x="90256" y="81818"/>
                    <a:pt x="88205" y="81818"/>
                    <a:pt x="88205" y="81818"/>
                  </a:cubicBezTo>
                  <a:cubicBezTo>
                    <a:pt x="88205" y="81818"/>
                    <a:pt x="86153" y="81818"/>
                    <a:pt x="86153" y="81818"/>
                  </a:cubicBezTo>
                  <a:cubicBezTo>
                    <a:pt x="85128" y="84545"/>
                    <a:pt x="85128" y="84545"/>
                    <a:pt x="85128" y="84545"/>
                  </a:cubicBezTo>
                  <a:cubicBezTo>
                    <a:pt x="83076" y="83181"/>
                    <a:pt x="83076" y="83181"/>
                    <a:pt x="83076" y="83181"/>
                  </a:cubicBezTo>
                  <a:cubicBezTo>
                    <a:pt x="83076" y="85909"/>
                    <a:pt x="83076" y="85909"/>
                    <a:pt x="83076" y="85909"/>
                  </a:cubicBezTo>
                  <a:cubicBezTo>
                    <a:pt x="80000" y="87272"/>
                    <a:pt x="80000" y="87272"/>
                    <a:pt x="80000" y="87272"/>
                  </a:cubicBezTo>
                  <a:cubicBezTo>
                    <a:pt x="77948" y="88636"/>
                    <a:pt x="77948" y="88636"/>
                    <a:pt x="77948" y="88636"/>
                  </a:cubicBezTo>
                  <a:cubicBezTo>
                    <a:pt x="76923" y="91363"/>
                    <a:pt x="76923" y="91363"/>
                    <a:pt x="76923" y="91363"/>
                  </a:cubicBezTo>
                  <a:cubicBezTo>
                    <a:pt x="77948" y="92727"/>
                    <a:pt x="77948" y="92727"/>
                    <a:pt x="77948" y="92727"/>
                  </a:cubicBezTo>
                  <a:cubicBezTo>
                    <a:pt x="77948" y="92727"/>
                    <a:pt x="78974" y="94090"/>
                    <a:pt x="78974" y="92727"/>
                  </a:cubicBezTo>
                  <a:cubicBezTo>
                    <a:pt x="78974" y="92727"/>
                    <a:pt x="78974" y="91363"/>
                    <a:pt x="78974" y="91363"/>
                  </a:cubicBezTo>
                  <a:cubicBezTo>
                    <a:pt x="80000" y="92727"/>
                    <a:pt x="81025" y="94090"/>
                    <a:pt x="81025" y="94090"/>
                  </a:cubicBezTo>
                  <a:cubicBezTo>
                    <a:pt x="82051" y="96818"/>
                    <a:pt x="82051" y="96818"/>
                    <a:pt x="82051" y="96818"/>
                  </a:cubicBezTo>
                  <a:cubicBezTo>
                    <a:pt x="82051" y="96818"/>
                    <a:pt x="80000" y="96818"/>
                    <a:pt x="80000" y="96818"/>
                  </a:cubicBezTo>
                  <a:cubicBezTo>
                    <a:pt x="80000" y="96818"/>
                    <a:pt x="78974" y="98181"/>
                    <a:pt x="78974" y="98181"/>
                  </a:cubicBezTo>
                  <a:cubicBezTo>
                    <a:pt x="77948" y="99545"/>
                    <a:pt x="77948" y="99545"/>
                    <a:pt x="77948" y="99545"/>
                  </a:cubicBezTo>
                  <a:cubicBezTo>
                    <a:pt x="77948" y="100909"/>
                    <a:pt x="77948" y="100909"/>
                    <a:pt x="77948" y="102272"/>
                  </a:cubicBezTo>
                  <a:cubicBezTo>
                    <a:pt x="77948" y="102272"/>
                    <a:pt x="77948" y="103636"/>
                    <a:pt x="77948" y="103636"/>
                  </a:cubicBezTo>
                  <a:cubicBezTo>
                    <a:pt x="78974" y="103636"/>
                    <a:pt x="80000" y="106363"/>
                    <a:pt x="80000" y="106363"/>
                  </a:cubicBezTo>
                  <a:cubicBezTo>
                    <a:pt x="80000" y="106363"/>
                    <a:pt x="81025" y="107727"/>
                    <a:pt x="81025" y="107727"/>
                  </a:cubicBezTo>
                  <a:cubicBezTo>
                    <a:pt x="81025" y="107727"/>
                    <a:pt x="81025" y="109090"/>
                    <a:pt x="81025" y="109090"/>
                  </a:cubicBezTo>
                  <a:cubicBezTo>
                    <a:pt x="81025" y="109090"/>
                    <a:pt x="80000" y="110454"/>
                    <a:pt x="78974" y="110454"/>
                  </a:cubicBezTo>
                  <a:cubicBezTo>
                    <a:pt x="78974" y="110454"/>
                    <a:pt x="76923" y="110454"/>
                    <a:pt x="76923" y="110454"/>
                  </a:cubicBezTo>
                  <a:cubicBezTo>
                    <a:pt x="76923" y="110454"/>
                    <a:pt x="75897" y="113181"/>
                    <a:pt x="75897" y="113181"/>
                  </a:cubicBezTo>
                  <a:cubicBezTo>
                    <a:pt x="75897" y="113181"/>
                    <a:pt x="74871" y="113181"/>
                    <a:pt x="73846" y="113181"/>
                  </a:cubicBezTo>
                  <a:cubicBezTo>
                    <a:pt x="73846" y="113181"/>
                    <a:pt x="75897" y="114545"/>
                    <a:pt x="73846" y="113181"/>
                  </a:cubicBezTo>
                  <a:cubicBezTo>
                    <a:pt x="70769" y="111818"/>
                    <a:pt x="70769" y="110454"/>
                    <a:pt x="70769" y="110454"/>
                  </a:cubicBezTo>
                  <a:cubicBezTo>
                    <a:pt x="70769" y="110454"/>
                    <a:pt x="69743" y="109090"/>
                    <a:pt x="69743" y="109090"/>
                  </a:cubicBezTo>
                  <a:cubicBezTo>
                    <a:pt x="68717" y="109090"/>
                    <a:pt x="67692" y="109090"/>
                    <a:pt x="67692" y="109090"/>
                  </a:cubicBezTo>
                  <a:cubicBezTo>
                    <a:pt x="65641" y="109090"/>
                    <a:pt x="65641" y="109090"/>
                    <a:pt x="65641" y="109090"/>
                  </a:cubicBezTo>
                  <a:cubicBezTo>
                    <a:pt x="64615" y="107727"/>
                    <a:pt x="64615" y="107727"/>
                    <a:pt x="64615" y="107727"/>
                  </a:cubicBezTo>
                  <a:cubicBezTo>
                    <a:pt x="63589" y="110454"/>
                    <a:pt x="63589" y="110454"/>
                    <a:pt x="63589" y="110454"/>
                  </a:cubicBezTo>
                  <a:cubicBezTo>
                    <a:pt x="63589" y="110454"/>
                    <a:pt x="63589" y="111818"/>
                    <a:pt x="62564" y="111818"/>
                  </a:cubicBezTo>
                  <a:cubicBezTo>
                    <a:pt x="61538" y="113181"/>
                    <a:pt x="62564" y="113181"/>
                    <a:pt x="61538" y="113181"/>
                  </a:cubicBezTo>
                  <a:cubicBezTo>
                    <a:pt x="59487" y="113181"/>
                    <a:pt x="58461" y="110454"/>
                    <a:pt x="58461" y="110454"/>
                  </a:cubicBezTo>
                  <a:cubicBezTo>
                    <a:pt x="58461" y="110454"/>
                    <a:pt x="56410" y="109090"/>
                    <a:pt x="56410" y="109090"/>
                  </a:cubicBezTo>
                  <a:cubicBezTo>
                    <a:pt x="55384" y="107727"/>
                    <a:pt x="55384" y="107727"/>
                    <a:pt x="55384" y="107727"/>
                  </a:cubicBezTo>
                  <a:cubicBezTo>
                    <a:pt x="54358" y="107727"/>
                    <a:pt x="54358" y="109090"/>
                    <a:pt x="54358" y="106363"/>
                  </a:cubicBezTo>
                  <a:cubicBezTo>
                    <a:pt x="54358" y="105000"/>
                    <a:pt x="54358" y="105000"/>
                    <a:pt x="54358" y="105000"/>
                  </a:cubicBezTo>
                  <a:cubicBezTo>
                    <a:pt x="53333" y="103636"/>
                    <a:pt x="53333" y="105000"/>
                    <a:pt x="52307" y="103636"/>
                  </a:cubicBezTo>
                  <a:cubicBezTo>
                    <a:pt x="52307" y="102272"/>
                    <a:pt x="51282" y="100909"/>
                    <a:pt x="51282" y="100909"/>
                  </a:cubicBezTo>
                  <a:cubicBezTo>
                    <a:pt x="50256" y="98181"/>
                    <a:pt x="50256" y="98181"/>
                    <a:pt x="50256" y="98181"/>
                  </a:cubicBezTo>
                  <a:cubicBezTo>
                    <a:pt x="50256" y="98181"/>
                    <a:pt x="50256" y="98181"/>
                    <a:pt x="50256" y="99545"/>
                  </a:cubicBezTo>
                  <a:cubicBezTo>
                    <a:pt x="49230" y="100909"/>
                    <a:pt x="48205" y="100909"/>
                    <a:pt x="48205" y="100909"/>
                  </a:cubicBezTo>
                  <a:cubicBezTo>
                    <a:pt x="48205" y="102272"/>
                    <a:pt x="47179" y="103636"/>
                    <a:pt x="47179" y="103636"/>
                  </a:cubicBezTo>
                  <a:cubicBezTo>
                    <a:pt x="47179" y="103636"/>
                    <a:pt x="46153" y="105000"/>
                    <a:pt x="46153" y="106363"/>
                  </a:cubicBezTo>
                  <a:cubicBezTo>
                    <a:pt x="47179" y="106363"/>
                    <a:pt x="47179" y="106363"/>
                    <a:pt x="47179" y="107727"/>
                  </a:cubicBezTo>
                  <a:cubicBezTo>
                    <a:pt x="47179" y="107727"/>
                    <a:pt x="46153" y="109090"/>
                    <a:pt x="46153" y="109090"/>
                  </a:cubicBezTo>
                  <a:cubicBezTo>
                    <a:pt x="45128" y="110454"/>
                    <a:pt x="45128" y="110454"/>
                    <a:pt x="44102" y="110454"/>
                  </a:cubicBezTo>
                  <a:cubicBezTo>
                    <a:pt x="44102" y="111818"/>
                    <a:pt x="42051" y="113181"/>
                    <a:pt x="42051" y="113181"/>
                  </a:cubicBezTo>
                  <a:cubicBezTo>
                    <a:pt x="40000" y="113181"/>
                    <a:pt x="40000" y="113181"/>
                    <a:pt x="40000" y="113181"/>
                  </a:cubicBezTo>
                  <a:cubicBezTo>
                    <a:pt x="36923" y="111818"/>
                    <a:pt x="36923" y="111818"/>
                    <a:pt x="36923" y="111818"/>
                  </a:cubicBezTo>
                  <a:cubicBezTo>
                    <a:pt x="34871" y="114545"/>
                    <a:pt x="34871" y="114545"/>
                    <a:pt x="34871" y="114545"/>
                  </a:cubicBezTo>
                  <a:cubicBezTo>
                    <a:pt x="34871" y="114545"/>
                    <a:pt x="33846" y="114545"/>
                    <a:pt x="33846" y="114545"/>
                  </a:cubicBezTo>
                  <a:cubicBezTo>
                    <a:pt x="32820" y="114545"/>
                    <a:pt x="31794" y="114545"/>
                    <a:pt x="31794" y="114545"/>
                  </a:cubicBezTo>
                  <a:cubicBezTo>
                    <a:pt x="31794" y="114545"/>
                    <a:pt x="30769" y="113181"/>
                    <a:pt x="29743" y="113181"/>
                  </a:cubicBezTo>
                  <a:cubicBezTo>
                    <a:pt x="29743" y="113181"/>
                    <a:pt x="28717" y="113181"/>
                    <a:pt x="28717" y="113181"/>
                  </a:cubicBezTo>
                  <a:cubicBezTo>
                    <a:pt x="27692" y="113181"/>
                    <a:pt x="26666" y="113181"/>
                    <a:pt x="26666" y="113181"/>
                  </a:cubicBezTo>
                  <a:cubicBezTo>
                    <a:pt x="26666" y="114545"/>
                    <a:pt x="26666" y="114545"/>
                    <a:pt x="26666" y="114545"/>
                  </a:cubicBezTo>
                  <a:cubicBezTo>
                    <a:pt x="26666" y="114545"/>
                    <a:pt x="27692" y="114545"/>
                    <a:pt x="27692" y="114545"/>
                  </a:cubicBezTo>
                  <a:cubicBezTo>
                    <a:pt x="27692" y="115909"/>
                    <a:pt x="27692" y="117272"/>
                    <a:pt x="27692" y="117272"/>
                  </a:cubicBezTo>
                  <a:cubicBezTo>
                    <a:pt x="27692" y="117272"/>
                    <a:pt x="26666" y="117272"/>
                    <a:pt x="26666" y="117272"/>
                  </a:cubicBezTo>
                  <a:cubicBezTo>
                    <a:pt x="26666" y="118636"/>
                    <a:pt x="24615" y="118636"/>
                    <a:pt x="24615" y="118636"/>
                  </a:cubicBezTo>
                  <a:cubicBezTo>
                    <a:pt x="24615" y="118636"/>
                    <a:pt x="24615" y="120000"/>
                    <a:pt x="24615" y="120000"/>
                  </a:cubicBezTo>
                  <a:cubicBezTo>
                    <a:pt x="24615" y="120000"/>
                    <a:pt x="24615" y="120000"/>
                    <a:pt x="23589" y="120000"/>
                  </a:cubicBezTo>
                  <a:cubicBezTo>
                    <a:pt x="22564" y="120000"/>
                    <a:pt x="22564" y="120000"/>
                    <a:pt x="21538" y="120000"/>
                  </a:cubicBezTo>
                  <a:cubicBezTo>
                    <a:pt x="21538" y="118636"/>
                    <a:pt x="20512" y="118636"/>
                    <a:pt x="19487" y="118636"/>
                  </a:cubicBezTo>
                  <a:cubicBezTo>
                    <a:pt x="19487" y="118636"/>
                    <a:pt x="16410" y="117272"/>
                    <a:pt x="16410" y="117272"/>
                  </a:cubicBezTo>
                  <a:cubicBezTo>
                    <a:pt x="16410" y="117272"/>
                    <a:pt x="15384" y="118636"/>
                    <a:pt x="15384" y="118636"/>
                  </a:cubicBezTo>
                  <a:cubicBezTo>
                    <a:pt x="14358" y="118636"/>
                    <a:pt x="13333" y="118636"/>
                    <a:pt x="12307" y="117272"/>
                  </a:cubicBezTo>
                  <a:cubicBezTo>
                    <a:pt x="12307" y="117272"/>
                    <a:pt x="11282" y="117272"/>
                    <a:pt x="11282" y="117272"/>
                  </a:cubicBezTo>
                  <a:cubicBezTo>
                    <a:pt x="11282" y="115909"/>
                    <a:pt x="11282" y="114545"/>
                    <a:pt x="11282" y="114545"/>
                  </a:cubicBezTo>
                  <a:cubicBezTo>
                    <a:pt x="11282" y="114545"/>
                    <a:pt x="10256" y="113181"/>
                    <a:pt x="11282" y="113181"/>
                  </a:cubicBezTo>
                  <a:cubicBezTo>
                    <a:pt x="11282" y="113181"/>
                    <a:pt x="12307" y="113181"/>
                    <a:pt x="13333" y="113181"/>
                  </a:cubicBezTo>
                  <a:cubicBezTo>
                    <a:pt x="14358" y="113181"/>
                    <a:pt x="15384" y="113181"/>
                    <a:pt x="15384" y="111818"/>
                  </a:cubicBezTo>
                  <a:cubicBezTo>
                    <a:pt x="15384" y="111818"/>
                    <a:pt x="15384" y="111818"/>
                    <a:pt x="16410" y="111818"/>
                  </a:cubicBezTo>
                  <a:cubicBezTo>
                    <a:pt x="16410" y="111818"/>
                    <a:pt x="17435" y="113181"/>
                    <a:pt x="17435" y="111818"/>
                  </a:cubicBezTo>
                  <a:cubicBezTo>
                    <a:pt x="17435" y="110454"/>
                    <a:pt x="17435" y="110454"/>
                    <a:pt x="17435" y="110454"/>
                  </a:cubicBezTo>
                  <a:cubicBezTo>
                    <a:pt x="16410" y="109090"/>
                    <a:pt x="16410" y="109090"/>
                    <a:pt x="16410" y="109090"/>
                  </a:cubicBezTo>
                  <a:cubicBezTo>
                    <a:pt x="16410" y="109090"/>
                    <a:pt x="17435" y="107727"/>
                    <a:pt x="17435" y="107727"/>
                  </a:cubicBezTo>
                  <a:cubicBezTo>
                    <a:pt x="18461" y="107727"/>
                    <a:pt x="19487" y="107727"/>
                    <a:pt x="19487" y="107727"/>
                  </a:cubicBezTo>
                  <a:cubicBezTo>
                    <a:pt x="20512" y="107727"/>
                    <a:pt x="21538" y="107727"/>
                    <a:pt x="21538" y="107727"/>
                  </a:cubicBezTo>
                  <a:cubicBezTo>
                    <a:pt x="21538" y="107727"/>
                    <a:pt x="21538" y="107727"/>
                    <a:pt x="22564" y="106363"/>
                  </a:cubicBezTo>
                  <a:cubicBezTo>
                    <a:pt x="22564" y="106363"/>
                    <a:pt x="18461" y="106363"/>
                    <a:pt x="17435" y="105000"/>
                  </a:cubicBezTo>
                  <a:cubicBezTo>
                    <a:pt x="15384" y="102272"/>
                    <a:pt x="13333" y="100909"/>
                    <a:pt x="13333" y="95454"/>
                  </a:cubicBezTo>
                  <a:cubicBezTo>
                    <a:pt x="12307" y="95454"/>
                    <a:pt x="12307" y="92727"/>
                    <a:pt x="11282" y="92727"/>
                  </a:cubicBezTo>
                  <a:cubicBezTo>
                    <a:pt x="11282" y="92727"/>
                    <a:pt x="9230" y="91363"/>
                    <a:pt x="9230" y="91363"/>
                  </a:cubicBezTo>
                  <a:cubicBezTo>
                    <a:pt x="9230" y="90000"/>
                    <a:pt x="9230" y="90000"/>
                    <a:pt x="10256" y="88636"/>
                  </a:cubicBezTo>
                  <a:cubicBezTo>
                    <a:pt x="10256" y="87272"/>
                    <a:pt x="10256" y="87272"/>
                    <a:pt x="11282" y="85909"/>
                  </a:cubicBezTo>
                  <a:cubicBezTo>
                    <a:pt x="11282" y="85909"/>
                    <a:pt x="11282" y="83181"/>
                    <a:pt x="11282" y="83181"/>
                  </a:cubicBezTo>
                  <a:cubicBezTo>
                    <a:pt x="11282" y="83181"/>
                    <a:pt x="12307" y="81818"/>
                    <a:pt x="11282" y="81818"/>
                  </a:cubicBezTo>
                  <a:cubicBezTo>
                    <a:pt x="11282" y="80454"/>
                    <a:pt x="10256" y="79090"/>
                    <a:pt x="10256" y="79090"/>
                  </a:cubicBezTo>
                  <a:cubicBezTo>
                    <a:pt x="10256" y="79090"/>
                    <a:pt x="10256" y="79090"/>
                    <a:pt x="9230" y="79090"/>
                  </a:cubicBezTo>
                  <a:cubicBezTo>
                    <a:pt x="9230" y="80454"/>
                    <a:pt x="9230" y="80454"/>
                    <a:pt x="9230" y="80454"/>
                  </a:cubicBezTo>
                  <a:cubicBezTo>
                    <a:pt x="7179" y="81818"/>
                    <a:pt x="7179" y="81818"/>
                    <a:pt x="7179" y="81818"/>
                  </a:cubicBezTo>
                  <a:cubicBezTo>
                    <a:pt x="7179" y="81818"/>
                    <a:pt x="6153" y="79090"/>
                    <a:pt x="6153" y="79090"/>
                  </a:cubicBezTo>
                  <a:cubicBezTo>
                    <a:pt x="5128" y="79090"/>
                    <a:pt x="5128" y="79090"/>
                    <a:pt x="5128" y="77727"/>
                  </a:cubicBezTo>
                  <a:cubicBezTo>
                    <a:pt x="5128" y="77727"/>
                    <a:pt x="6153" y="76363"/>
                    <a:pt x="6153" y="76363"/>
                  </a:cubicBezTo>
                  <a:cubicBezTo>
                    <a:pt x="6153" y="76363"/>
                    <a:pt x="5128" y="75000"/>
                    <a:pt x="5128" y="75000"/>
                  </a:cubicBezTo>
                  <a:cubicBezTo>
                    <a:pt x="5128" y="75000"/>
                    <a:pt x="6153" y="72272"/>
                    <a:pt x="7179" y="72272"/>
                  </a:cubicBezTo>
                  <a:cubicBezTo>
                    <a:pt x="8205" y="70909"/>
                    <a:pt x="10256" y="68181"/>
                    <a:pt x="10256" y="68181"/>
                  </a:cubicBezTo>
                  <a:cubicBezTo>
                    <a:pt x="11282" y="65454"/>
                    <a:pt x="11282" y="65454"/>
                    <a:pt x="11282" y="65454"/>
                  </a:cubicBezTo>
                  <a:cubicBezTo>
                    <a:pt x="10256" y="64090"/>
                    <a:pt x="10256" y="64090"/>
                    <a:pt x="10256" y="64090"/>
                  </a:cubicBezTo>
                  <a:cubicBezTo>
                    <a:pt x="10256" y="64090"/>
                    <a:pt x="9230" y="65454"/>
                    <a:pt x="9230" y="65454"/>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4" name="Shape 2021">
              <a:extLst>
                <a:ext uri="{FF2B5EF4-FFF2-40B4-BE49-F238E27FC236}">
                  <a16:creationId xmlns:a16="http://schemas.microsoft.com/office/drawing/2014/main" id="{B0A12215-69A3-31E7-3F1C-9431CA2DA882}"/>
                </a:ext>
              </a:extLst>
            </p:cNvPr>
            <p:cNvSpPr/>
            <p:nvPr/>
          </p:nvSpPr>
          <p:spPr>
            <a:xfrm>
              <a:off x="5338203" y="3253211"/>
              <a:ext cx="517832" cy="466653"/>
            </a:xfrm>
            <a:custGeom>
              <a:avLst/>
              <a:gdLst/>
              <a:ahLst/>
              <a:cxnLst/>
              <a:rect l="0" t="0" r="0" b="0"/>
              <a:pathLst>
                <a:path w="120000" h="120000" extrusionOk="0">
                  <a:moveTo>
                    <a:pt x="113656" y="46635"/>
                  </a:moveTo>
                  <a:cubicBezTo>
                    <a:pt x="113656" y="45497"/>
                    <a:pt x="113127" y="44928"/>
                    <a:pt x="114185" y="44360"/>
                  </a:cubicBezTo>
                  <a:cubicBezTo>
                    <a:pt x="114713" y="44360"/>
                    <a:pt x="115242" y="45497"/>
                    <a:pt x="115242" y="44360"/>
                  </a:cubicBezTo>
                  <a:cubicBezTo>
                    <a:pt x="115242" y="43222"/>
                    <a:pt x="115770" y="43791"/>
                    <a:pt x="115242" y="42654"/>
                  </a:cubicBezTo>
                  <a:cubicBezTo>
                    <a:pt x="115242" y="42654"/>
                    <a:pt x="115242" y="42654"/>
                    <a:pt x="115242" y="42654"/>
                  </a:cubicBezTo>
                  <a:cubicBezTo>
                    <a:pt x="115242" y="42654"/>
                    <a:pt x="115242" y="42654"/>
                    <a:pt x="115242" y="42654"/>
                  </a:cubicBezTo>
                  <a:cubicBezTo>
                    <a:pt x="115242" y="42654"/>
                    <a:pt x="115242" y="43791"/>
                    <a:pt x="114713" y="43791"/>
                  </a:cubicBezTo>
                  <a:cubicBezTo>
                    <a:pt x="114713" y="43791"/>
                    <a:pt x="114185" y="44360"/>
                    <a:pt x="113656" y="44360"/>
                  </a:cubicBezTo>
                  <a:cubicBezTo>
                    <a:pt x="113127" y="43791"/>
                    <a:pt x="113127" y="43791"/>
                    <a:pt x="113127" y="43791"/>
                  </a:cubicBezTo>
                  <a:cubicBezTo>
                    <a:pt x="114185" y="42654"/>
                    <a:pt x="114185" y="42654"/>
                    <a:pt x="114185" y="42654"/>
                  </a:cubicBezTo>
                  <a:cubicBezTo>
                    <a:pt x="114185" y="40379"/>
                    <a:pt x="114185" y="40379"/>
                    <a:pt x="114185" y="40379"/>
                  </a:cubicBezTo>
                  <a:cubicBezTo>
                    <a:pt x="114185" y="40379"/>
                    <a:pt x="113656" y="39241"/>
                    <a:pt x="113127" y="38104"/>
                  </a:cubicBezTo>
                  <a:cubicBezTo>
                    <a:pt x="112599" y="37535"/>
                    <a:pt x="112070" y="36966"/>
                    <a:pt x="112070" y="36966"/>
                  </a:cubicBezTo>
                  <a:cubicBezTo>
                    <a:pt x="113656" y="35829"/>
                    <a:pt x="113656" y="35829"/>
                    <a:pt x="113656" y="35829"/>
                  </a:cubicBezTo>
                  <a:cubicBezTo>
                    <a:pt x="114185" y="35260"/>
                    <a:pt x="114185" y="35260"/>
                    <a:pt x="114185" y="35260"/>
                  </a:cubicBezTo>
                  <a:cubicBezTo>
                    <a:pt x="114185" y="34691"/>
                    <a:pt x="114185" y="34691"/>
                    <a:pt x="114185" y="34691"/>
                  </a:cubicBezTo>
                  <a:cubicBezTo>
                    <a:pt x="114185" y="34691"/>
                    <a:pt x="115242" y="35829"/>
                    <a:pt x="116299" y="35829"/>
                  </a:cubicBezTo>
                  <a:cubicBezTo>
                    <a:pt x="116828" y="35829"/>
                    <a:pt x="116299" y="35829"/>
                    <a:pt x="117356" y="35260"/>
                  </a:cubicBezTo>
                  <a:cubicBezTo>
                    <a:pt x="118414" y="35260"/>
                    <a:pt x="120000" y="33554"/>
                    <a:pt x="120000" y="33554"/>
                  </a:cubicBezTo>
                  <a:cubicBezTo>
                    <a:pt x="120000" y="33554"/>
                    <a:pt x="118942" y="32417"/>
                    <a:pt x="118414" y="32417"/>
                  </a:cubicBezTo>
                  <a:cubicBezTo>
                    <a:pt x="117885" y="32985"/>
                    <a:pt x="118414" y="32985"/>
                    <a:pt x="116828" y="32985"/>
                  </a:cubicBezTo>
                  <a:cubicBezTo>
                    <a:pt x="115242" y="32417"/>
                    <a:pt x="114713" y="31848"/>
                    <a:pt x="114713" y="31848"/>
                  </a:cubicBezTo>
                  <a:cubicBezTo>
                    <a:pt x="114713" y="31848"/>
                    <a:pt x="114185" y="31848"/>
                    <a:pt x="113656" y="31848"/>
                  </a:cubicBezTo>
                  <a:cubicBezTo>
                    <a:pt x="113127" y="31848"/>
                    <a:pt x="113127" y="31848"/>
                    <a:pt x="112599" y="31279"/>
                  </a:cubicBezTo>
                  <a:cubicBezTo>
                    <a:pt x="111541" y="30142"/>
                    <a:pt x="110484" y="29004"/>
                    <a:pt x="110484" y="29004"/>
                  </a:cubicBezTo>
                  <a:cubicBezTo>
                    <a:pt x="110484" y="29004"/>
                    <a:pt x="109427" y="29573"/>
                    <a:pt x="109427" y="29004"/>
                  </a:cubicBezTo>
                  <a:cubicBezTo>
                    <a:pt x="109427" y="29004"/>
                    <a:pt x="109955" y="27867"/>
                    <a:pt x="109955" y="27867"/>
                  </a:cubicBezTo>
                  <a:cubicBezTo>
                    <a:pt x="109955" y="27298"/>
                    <a:pt x="109955" y="27298"/>
                    <a:pt x="109955" y="27298"/>
                  </a:cubicBezTo>
                  <a:cubicBezTo>
                    <a:pt x="109427" y="26729"/>
                    <a:pt x="109427" y="26729"/>
                    <a:pt x="109427" y="26729"/>
                  </a:cubicBezTo>
                  <a:cubicBezTo>
                    <a:pt x="109427" y="26729"/>
                    <a:pt x="110484" y="26729"/>
                    <a:pt x="110484" y="26729"/>
                  </a:cubicBezTo>
                  <a:cubicBezTo>
                    <a:pt x="111013" y="26161"/>
                    <a:pt x="111013" y="26161"/>
                    <a:pt x="111013" y="26161"/>
                  </a:cubicBezTo>
                  <a:cubicBezTo>
                    <a:pt x="112070" y="25023"/>
                    <a:pt x="111013" y="23886"/>
                    <a:pt x="109427" y="24454"/>
                  </a:cubicBezTo>
                  <a:cubicBezTo>
                    <a:pt x="108898" y="24454"/>
                    <a:pt x="108370" y="25023"/>
                    <a:pt x="108370" y="25023"/>
                  </a:cubicBezTo>
                  <a:cubicBezTo>
                    <a:pt x="107841" y="25023"/>
                    <a:pt x="106784" y="24454"/>
                    <a:pt x="106784" y="23886"/>
                  </a:cubicBezTo>
                  <a:cubicBezTo>
                    <a:pt x="106784" y="23317"/>
                    <a:pt x="106255" y="23317"/>
                    <a:pt x="107312" y="22748"/>
                  </a:cubicBezTo>
                  <a:cubicBezTo>
                    <a:pt x="107841" y="22748"/>
                    <a:pt x="108370" y="21611"/>
                    <a:pt x="108370" y="21611"/>
                  </a:cubicBezTo>
                  <a:cubicBezTo>
                    <a:pt x="107312" y="19905"/>
                    <a:pt x="107312" y="19905"/>
                    <a:pt x="107312" y="19905"/>
                  </a:cubicBezTo>
                  <a:cubicBezTo>
                    <a:pt x="107841" y="16492"/>
                    <a:pt x="107841" y="16492"/>
                    <a:pt x="107841" y="16492"/>
                  </a:cubicBezTo>
                  <a:cubicBezTo>
                    <a:pt x="105726" y="15924"/>
                    <a:pt x="105726" y="15924"/>
                    <a:pt x="105726" y="15924"/>
                  </a:cubicBezTo>
                  <a:cubicBezTo>
                    <a:pt x="105726" y="14786"/>
                    <a:pt x="105726" y="14786"/>
                    <a:pt x="105726" y="14786"/>
                  </a:cubicBezTo>
                  <a:cubicBezTo>
                    <a:pt x="104669" y="14218"/>
                    <a:pt x="104669" y="14218"/>
                    <a:pt x="104669" y="14218"/>
                  </a:cubicBezTo>
                  <a:cubicBezTo>
                    <a:pt x="103612" y="17061"/>
                    <a:pt x="103612" y="17061"/>
                    <a:pt x="103612" y="17061"/>
                  </a:cubicBezTo>
                  <a:cubicBezTo>
                    <a:pt x="103612" y="17061"/>
                    <a:pt x="102026" y="17630"/>
                    <a:pt x="102026" y="18199"/>
                  </a:cubicBezTo>
                  <a:cubicBezTo>
                    <a:pt x="101497" y="18767"/>
                    <a:pt x="98854" y="18767"/>
                    <a:pt x="98854" y="18767"/>
                  </a:cubicBezTo>
                  <a:cubicBezTo>
                    <a:pt x="96740" y="18767"/>
                    <a:pt x="96740" y="18767"/>
                    <a:pt x="96740" y="18767"/>
                  </a:cubicBezTo>
                  <a:cubicBezTo>
                    <a:pt x="93039" y="19905"/>
                    <a:pt x="93039" y="19905"/>
                    <a:pt x="93039" y="19905"/>
                  </a:cubicBezTo>
                  <a:cubicBezTo>
                    <a:pt x="93039" y="19905"/>
                    <a:pt x="91982" y="20473"/>
                    <a:pt x="91453" y="20473"/>
                  </a:cubicBezTo>
                  <a:cubicBezTo>
                    <a:pt x="90925" y="20473"/>
                    <a:pt x="88281" y="19905"/>
                    <a:pt x="88281" y="19905"/>
                  </a:cubicBezTo>
                  <a:cubicBezTo>
                    <a:pt x="86696" y="20473"/>
                    <a:pt x="86696" y="20473"/>
                    <a:pt x="86696" y="20473"/>
                  </a:cubicBezTo>
                  <a:cubicBezTo>
                    <a:pt x="82995" y="19336"/>
                    <a:pt x="82995" y="19336"/>
                    <a:pt x="82995" y="19336"/>
                  </a:cubicBezTo>
                  <a:cubicBezTo>
                    <a:pt x="81938" y="18199"/>
                    <a:pt x="81938" y="18199"/>
                    <a:pt x="81938" y="18199"/>
                  </a:cubicBezTo>
                  <a:cubicBezTo>
                    <a:pt x="81409" y="17630"/>
                    <a:pt x="81409" y="17630"/>
                    <a:pt x="81409" y="17630"/>
                  </a:cubicBezTo>
                  <a:cubicBezTo>
                    <a:pt x="78766" y="17061"/>
                    <a:pt x="78766" y="17061"/>
                    <a:pt x="78766" y="17061"/>
                  </a:cubicBezTo>
                  <a:cubicBezTo>
                    <a:pt x="78237" y="15924"/>
                    <a:pt x="78237" y="15924"/>
                    <a:pt x="78237" y="15924"/>
                  </a:cubicBezTo>
                  <a:cubicBezTo>
                    <a:pt x="76123" y="15924"/>
                    <a:pt x="76123" y="15924"/>
                    <a:pt x="76123" y="15924"/>
                  </a:cubicBezTo>
                  <a:cubicBezTo>
                    <a:pt x="76123" y="15924"/>
                    <a:pt x="76123" y="15924"/>
                    <a:pt x="76123" y="15924"/>
                  </a:cubicBezTo>
                  <a:cubicBezTo>
                    <a:pt x="76123" y="15924"/>
                    <a:pt x="76123" y="15924"/>
                    <a:pt x="76123" y="15924"/>
                  </a:cubicBezTo>
                  <a:cubicBezTo>
                    <a:pt x="75066" y="15355"/>
                    <a:pt x="75066" y="15355"/>
                    <a:pt x="75066" y="15355"/>
                  </a:cubicBezTo>
                  <a:cubicBezTo>
                    <a:pt x="75066" y="14786"/>
                    <a:pt x="75066" y="14786"/>
                    <a:pt x="75066" y="14786"/>
                  </a:cubicBezTo>
                  <a:cubicBezTo>
                    <a:pt x="74537" y="14786"/>
                    <a:pt x="74537" y="14786"/>
                    <a:pt x="74537" y="14218"/>
                  </a:cubicBezTo>
                  <a:cubicBezTo>
                    <a:pt x="74008" y="13649"/>
                    <a:pt x="74008" y="13649"/>
                    <a:pt x="74008" y="13649"/>
                  </a:cubicBezTo>
                  <a:cubicBezTo>
                    <a:pt x="71365" y="10236"/>
                    <a:pt x="71365" y="10236"/>
                    <a:pt x="71365" y="10236"/>
                  </a:cubicBezTo>
                  <a:cubicBezTo>
                    <a:pt x="70837" y="10236"/>
                    <a:pt x="70837" y="10236"/>
                    <a:pt x="70837" y="10236"/>
                  </a:cubicBezTo>
                  <a:cubicBezTo>
                    <a:pt x="70837" y="10236"/>
                    <a:pt x="70837" y="10236"/>
                    <a:pt x="70837" y="10236"/>
                  </a:cubicBezTo>
                  <a:cubicBezTo>
                    <a:pt x="66079" y="8530"/>
                    <a:pt x="66079" y="8530"/>
                    <a:pt x="66079" y="8530"/>
                  </a:cubicBezTo>
                  <a:cubicBezTo>
                    <a:pt x="64493" y="6255"/>
                    <a:pt x="64493" y="6255"/>
                    <a:pt x="64493" y="6255"/>
                  </a:cubicBezTo>
                  <a:cubicBezTo>
                    <a:pt x="62907" y="5118"/>
                    <a:pt x="62907" y="5118"/>
                    <a:pt x="62907" y="5118"/>
                  </a:cubicBezTo>
                  <a:cubicBezTo>
                    <a:pt x="60792" y="3412"/>
                    <a:pt x="60792" y="3412"/>
                    <a:pt x="60792" y="3412"/>
                  </a:cubicBezTo>
                  <a:cubicBezTo>
                    <a:pt x="58678" y="1706"/>
                    <a:pt x="58678" y="1706"/>
                    <a:pt x="58678" y="1706"/>
                  </a:cubicBezTo>
                  <a:cubicBezTo>
                    <a:pt x="57621" y="568"/>
                    <a:pt x="57621" y="568"/>
                    <a:pt x="57621" y="568"/>
                  </a:cubicBezTo>
                  <a:cubicBezTo>
                    <a:pt x="57621" y="568"/>
                    <a:pt x="57621" y="568"/>
                    <a:pt x="57621" y="568"/>
                  </a:cubicBezTo>
                  <a:cubicBezTo>
                    <a:pt x="57621" y="568"/>
                    <a:pt x="57092" y="0"/>
                    <a:pt x="57092" y="0"/>
                  </a:cubicBezTo>
                  <a:cubicBezTo>
                    <a:pt x="57092" y="0"/>
                    <a:pt x="56563" y="0"/>
                    <a:pt x="56563" y="0"/>
                  </a:cubicBezTo>
                  <a:cubicBezTo>
                    <a:pt x="56035" y="0"/>
                    <a:pt x="54977" y="0"/>
                    <a:pt x="54977" y="0"/>
                  </a:cubicBezTo>
                  <a:cubicBezTo>
                    <a:pt x="54977" y="0"/>
                    <a:pt x="54449" y="568"/>
                    <a:pt x="53920" y="568"/>
                  </a:cubicBezTo>
                  <a:cubicBezTo>
                    <a:pt x="53920" y="568"/>
                    <a:pt x="53392" y="1706"/>
                    <a:pt x="53392" y="1706"/>
                  </a:cubicBezTo>
                  <a:cubicBezTo>
                    <a:pt x="52863" y="2274"/>
                    <a:pt x="52863" y="2274"/>
                    <a:pt x="52863" y="2274"/>
                  </a:cubicBezTo>
                  <a:cubicBezTo>
                    <a:pt x="53392" y="2843"/>
                    <a:pt x="53392" y="2843"/>
                    <a:pt x="53392" y="2843"/>
                  </a:cubicBezTo>
                  <a:cubicBezTo>
                    <a:pt x="54449" y="5118"/>
                    <a:pt x="54977" y="5118"/>
                    <a:pt x="52334" y="4549"/>
                  </a:cubicBezTo>
                  <a:cubicBezTo>
                    <a:pt x="51277" y="3981"/>
                    <a:pt x="51277" y="3981"/>
                    <a:pt x="51277" y="3981"/>
                  </a:cubicBezTo>
                  <a:cubicBezTo>
                    <a:pt x="50748" y="4549"/>
                    <a:pt x="50748" y="4549"/>
                    <a:pt x="50748" y="4549"/>
                  </a:cubicBezTo>
                  <a:cubicBezTo>
                    <a:pt x="49691" y="5118"/>
                    <a:pt x="49691" y="5118"/>
                    <a:pt x="49691" y="5118"/>
                  </a:cubicBezTo>
                  <a:cubicBezTo>
                    <a:pt x="49691" y="5118"/>
                    <a:pt x="49691" y="5118"/>
                    <a:pt x="49691" y="5118"/>
                  </a:cubicBezTo>
                  <a:cubicBezTo>
                    <a:pt x="49691" y="5118"/>
                    <a:pt x="49691" y="6255"/>
                    <a:pt x="49691" y="6255"/>
                  </a:cubicBezTo>
                  <a:cubicBezTo>
                    <a:pt x="49162" y="7393"/>
                    <a:pt x="49162" y="7393"/>
                    <a:pt x="49162" y="7393"/>
                  </a:cubicBezTo>
                  <a:cubicBezTo>
                    <a:pt x="48105" y="7962"/>
                    <a:pt x="48105" y="7962"/>
                    <a:pt x="48105" y="7962"/>
                  </a:cubicBezTo>
                  <a:cubicBezTo>
                    <a:pt x="47048" y="8530"/>
                    <a:pt x="47048" y="8530"/>
                    <a:pt x="47048" y="8530"/>
                  </a:cubicBezTo>
                  <a:cubicBezTo>
                    <a:pt x="46519" y="9099"/>
                    <a:pt x="46519" y="9099"/>
                    <a:pt x="46519" y="9099"/>
                  </a:cubicBezTo>
                  <a:cubicBezTo>
                    <a:pt x="45462" y="9099"/>
                    <a:pt x="45462" y="9099"/>
                    <a:pt x="45462" y="9099"/>
                  </a:cubicBezTo>
                  <a:cubicBezTo>
                    <a:pt x="44405" y="9668"/>
                    <a:pt x="44405" y="9668"/>
                    <a:pt x="44405" y="9668"/>
                  </a:cubicBezTo>
                  <a:cubicBezTo>
                    <a:pt x="43876" y="10805"/>
                    <a:pt x="43876" y="10805"/>
                    <a:pt x="43876" y="10805"/>
                  </a:cubicBezTo>
                  <a:cubicBezTo>
                    <a:pt x="43876" y="10805"/>
                    <a:pt x="42819" y="10805"/>
                    <a:pt x="42819" y="10805"/>
                  </a:cubicBezTo>
                  <a:cubicBezTo>
                    <a:pt x="42819" y="10805"/>
                    <a:pt x="41233" y="11374"/>
                    <a:pt x="41233" y="11374"/>
                  </a:cubicBezTo>
                  <a:cubicBezTo>
                    <a:pt x="41233" y="12511"/>
                    <a:pt x="41233" y="12511"/>
                    <a:pt x="41233" y="12511"/>
                  </a:cubicBezTo>
                  <a:cubicBezTo>
                    <a:pt x="41233" y="12511"/>
                    <a:pt x="40704" y="13080"/>
                    <a:pt x="40704" y="13080"/>
                  </a:cubicBezTo>
                  <a:cubicBezTo>
                    <a:pt x="40704" y="13080"/>
                    <a:pt x="40704" y="14786"/>
                    <a:pt x="40704" y="14786"/>
                  </a:cubicBezTo>
                  <a:cubicBezTo>
                    <a:pt x="40704" y="14786"/>
                    <a:pt x="41762" y="15355"/>
                    <a:pt x="41762" y="15355"/>
                  </a:cubicBezTo>
                  <a:cubicBezTo>
                    <a:pt x="42290" y="15924"/>
                    <a:pt x="42290" y="15924"/>
                    <a:pt x="42290" y="15924"/>
                  </a:cubicBezTo>
                  <a:cubicBezTo>
                    <a:pt x="42819" y="16492"/>
                    <a:pt x="42819" y="16492"/>
                    <a:pt x="42819" y="16492"/>
                  </a:cubicBezTo>
                  <a:cubicBezTo>
                    <a:pt x="42819" y="16492"/>
                    <a:pt x="43348" y="17061"/>
                    <a:pt x="43348" y="17061"/>
                  </a:cubicBezTo>
                  <a:cubicBezTo>
                    <a:pt x="42819" y="17061"/>
                    <a:pt x="42819" y="18767"/>
                    <a:pt x="42819" y="18767"/>
                  </a:cubicBezTo>
                  <a:cubicBezTo>
                    <a:pt x="43348" y="20473"/>
                    <a:pt x="43348" y="20473"/>
                    <a:pt x="43348" y="20473"/>
                  </a:cubicBezTo>
                  <a:cubicBezTo>
                    <a:pt x="42819" y="21042"/>
                    <a:pt x="42819" y="21042"/>
                    <a:pt x="42819" y="21042"/>
                  </a:cubicBezTo>
                  <a:cubicBezTo>
                    <a:pt x="43348" y="22180"/>
                    <a:pt x="43348" y="22180"/>
                    <a:pt x="43348" y="22180"/>
                  </a:cubicBezTo>
                  <a:cubicBezTo>
                    <a:pt x="43348" y="22180"/>
                    <a:pt x="43876" y="22180"/>
                    <a:pt x="43348" y="22748"/>
                  </a:cubicBezTo>
                  <a:cubicBezTo>
                    <a:pt x="42819" y="22748"/>
                    <a:pt x="42290" y="23317"/>
                    <a:pt x="42290" y="23317"/>
                  </a:cubicBezTo>
                  <a:cubicBezTo>
                    <a:pt x="42290" y="23317"/>
                    <a:pt x="41233" y="23317"/>
                    <a:pt x="41233" y="23317"/>
                  </a:cubicBezTo>
                  <a:cubicBezTo>
                    <a:pt x="41233" y="23317"/>
                    <a:pt x="40176" y="23317"/>
                    <a:pt x="40176" y="23317"/>
                  </a:cubicBezTo>
                  <a:cubicBezTo>
                    <a:pt x="39647" y="24454"/>
                    <a:pt x="39647" y="24454"/>
                    <a:pt x="39647" y="24454"/>
                  </a:cubicBezTo>
                  <a:cubicBezTo>
                    <a:pt x="38590" y="23886"/>
                    <a:pt x="38590" y="23886"/>
                    <a:pt x="38590" y="23886"/>
                  </a:cubicBezTo>
                  <a:cubicBezTo>
                    <a:pt x="38590" y="25023"/>
                    <a:pt x="38590" y="25023"/>
                    <a:pt x="38590" y="25023"/>
                  </a:cubicBezTo>
                  <a:cubicBezTo>
                    <a:pt x="37004" y="25592"/>
                    <a:pt x="37004" y="25592"/>
                    <a:pt x="37004" y="25592"/>
                  </a:cubicBezTo>
                  <a:cubicBezTo>
                    <a:pt x="35947" y="26161"/>
                    <a:pt x="35947" y="26161"/>
                    <a:pt x="35947" y="26161"/>
                  </a:cubicBezTo>
                  <a:cubicBezTo>
                    <a:pt x="35418" y="27298"/>
                    <a:pt x="35418" y="27298"/>
                    <a:pt x="35418" y="27298"/>
                  </a:cubicBezTo>
                  <a:cubicBezTo>
                    <a:pt x="35947" y="27867"/>
                    <a:pt x="35947" y="27867"/>
                    <a:pt x="35947" y="27867"/>
                  </a:cubicBezTo>
                  <a:cubicBezTo>
                    <a:pt x="35947" y="27867"/>
                    <a:pt x="36475" y="28436"/>
                    <a:pt x="36475" y="27867"/>
                  </a:cubicBezTo>
                  <a:cubicBezTo>
                    <a:pt x="36475" y="27867"/>
                    <a:pt x="36475" y="27298"/>
                    <a:pt x="36475" y="27298"/>
                  </a:cubicBezTo>
                  <a:cubicBezTo>
                    <a:pt x="37004" y="27867"/>
                    <a:pt x="37533" y="28436"/>
                    <a:pt x="37533" y="28436"/>
                  </a:cubicBezTo>
                  <a:cubicBezTo>
                    <a:pt x="38061" y="29573"/>
                    <a:pt x="38061" y="29573"/>
                    <a:pt x="38061" y="29573"/>
                  </a:cubicBezTo>
                  <a:cubicBezTo>
                    <a:pt x="38061" y="29573"/>
                    <a:pt x="37004" y="29573"/>
                    <a:pt x="37004" y="29573"/>
                  </a:cubicBezTo>
                  <a:cubicBezTo>
                    <a:pt x="37004" y="29573"/>
                    <a:pt x="36475" y="30142"/>
                    <a:pt x="36475" y="30142"/>
                  </a:cubicBezTo>
                  <a:cubicBezTo>
                    <a:pt x="35947" y="30710"/>
                    <a:pt x="35947" y="30710"/>
                    <a:pt x="35947" y="30710"/>
                  </a:cubicBezTo>
                  <a:cubicBezTo>
                    <a:pt x="35947" y="31279"/>
                    <a:pt x="35947" y="31279"/>
                    <a:pt x="35947" y="31848"/>
                  </a:cubicBezTo>
                  <a:cubicBezTo>
                    <a:pt x="35947" y="31848"/>
                    <a:pt x="35947" y="32417"/>
                    <a:pt x="35947" y="32417"/>
                  </a:cubicBezTo>
                  <a:cubicBezTo>
                    <a:pt x="36475" y="32417"/>
                    <a:pt x="37004" y="33554"/>
                    <a:pt x="37004" y="33554"/>
                  </a:cubicBezTo>
                  <a:cubicBezTo>
                    <a:pt x="37004" y="33554"/>
                    <a:pt x="37533" y="34123"/>
                    <a:pt x="37533" y="34123"/>
                  </a:cubicBezTo>
                  <a:cubicBezTo>
                    <a:pt x="37533" y="34123"/>
                    <a:pt x="37533" y="34691"/>
                    <a:pt x="37533" y="34691"/>
                  </a:cubicBezTo>
                  <a:cubicBezTo>
                    <a:pt x="37533" y="34691"/>
                    <a:pt x="37004" y="35260"/>
                    <a:pt x="36475" y="35260"/>
                  </a:cubicBezTo>
                  <a:cubicBezTo>
                    <a:pt x="36475" y="35260"/>
                    <a:pt x="35418" y="35260"/>
                    <a:pt x="35418" y="35260"/>
                  </a:cubicBezTo>
                  <a:cubicBezTo>
                    <a:pt x="35418" y="35260"/>
                    <a:pt x="34889" y="36398"/>
                    <a:pt x="34889" y="36398"/>
                  </a:cubicBezTo>
                  <a:cubicBezTo>
                    <a:pt x="34889" y="36398"/>
                    <a:pt x="34361" y="36398"/>
                    <a:pt x="33832" y="36398"/>
                  </a:cubicBezTo>
                  <a:cubicBezTo>
                    <a:pt x="33832" y="36398"/>
                    <a:pt x="34889" y="36966"/>
                    <a:pt x="33832" y="36398"/>
                  </a:cubicBezTo>
                  <a:cubicBezTo>
                    <a:pt x="32246" y="35829"/>
                    <a:pt x="32246" y="35260"/>
                    <a:pt x="32246" y="35260"/>
                  </a:cubicBezTo>
                  <a:cubicBezTo>
                    <a:pt x="32246" y="35260"/>
                    <a:pt x="31718" y="34691"/>
                    <a:pt x="31718" y="34691"/>
                  </a:cubicBezTo>
                  <a:cubicBezTo>
                    <a:pt x="31189" y="34691"/>
                    <a:pt x="30660" y="34691"/>
                    <a:pt x="30660" y="34691"/>
                  </a:cubicBezTo>
                  <a:cubicBezTo>
                    <a:pt x="29603" y="34691"/>
                    <a:pt x="29603" y="34691"/>
                    <a:pt x="29603" y="34691"/>
                  </a:cubicBezTo>
                  <a:cubicBezTo>
                    <a:pt x="29074" y="34123"/>
                    <a:pt x="29074" y="34123"/>
                    <a:pt x="29074" y="34123"/>
                  </a:cubicBezTo>
                  <a:cubicBezTo>
                    <a:pt x="28546" y="35260"/>
                    <a:pt x="28546" y="35260"/>
                    <a:pt x="28546" y="35260"/>
                  </a:cubicBezTo>
                  <a:cubicBezTo>
                    <a:pt x="28546" y="35260"/>
                    <a:pt x="28546" y="35829"/>
                    <a:pt x="28017" y="35829"/>
                  </a:cubicBezTo>
                  <a:cubicBezTo>
                    <a:pt x="27488" y="36398"/>
                    <a:pt x="28017" y="36398"/>
                    <a:pt x="27488" y="36398"/>
                  </a:cubicBezTo>
                  <a:cubicBezTo>
                    <a:pt x="26431" y="36398"/>
                    <a:pt x="25903" y="35260"/>
                    <a:pt x="25903" y="35260"/>
                  </a:cubicBezTo>
                  <a:cubicBezTo>
                    <a:pt x="25903" y="35260"/>
                    <a:pt x="24845" y="34691"/>
                    <a:pt x="24845" y="34691"/>
                  </a:cubicBezTo>
                  <a:cubicBezTo>
                    <a:pt x="24317" y="34123"/>
                    <a:pt x="24317" y="34123"/>
                    <a:pt x="24317" y="34123"/>
                  </a:cubicBezTo>
                  <a:cubicBezTo>
                    <a:pt x="23788" y="34123"/>
                    <a:pt x="23788" y="34691"/>
                    <a:pt x="23788" y="33554"/>
                  </a:cubicBezTo>
                  <a:cubicBezTo>
                    <a:pt x="23788" y="32985"/>
                    <a:pt x="23788" y="32985"/>
                    <a:pt x="23788" y="32985"/>
                  </a:cubicBezTo>
                  <a:cubicBezTo>
                    <a:pt x="23259" y="32417"/>
                    <a:pt x="23259" y="32985"/>
                    <a:pt x="22731" y="32417"/>
                  </a:cubicBezTo>
                  <a:cubicBezTo>
                    <a:pt x="22731" y="31848"/>
                    <a:pt x="22202" y="31279"/>
                    <a:pt x="22202" y="31279"/>
                  </a:cubicBezTo>
                  <a:cubicBezTo>
                    <a:pt x="21674" y="30142"/>
                    <a:pt x="21674" y="30142"/>
                    <a:pt x="21674" y="30142"/>
                  </a:cubicBezTo>
                  <a:cubicBezTo>
                    <a:pt x="21674" y="30142"/>
                    <a:pt x="21674" y="30142"/>
                    <a:pt x="21674" y="30710"/>
                  </a:cubicBezTo>
                  <a:cubicBezTo>
                    <a:pt x="21145" y="31279"/>
                    <a:pt x="20616" y="31279"/>
                    <a:pt x="20616" y="31279"/>
                  </a:cubicBezTo>
                  <a:cubicBezTo>
                    <a:pt x="20616" y="31848"/>
                    <a:pt x="20088" y="32417"/>
                    <a:pt x="20088" y="32417"/>
                  </a:cubicBezTo>
                  <a:cubicBezTo>
                    <a:pt x="20088" y="32417"/>
                    <a:pt x="19559" y="32985"/>
                    <a:pt x="19559" y="33554"/>
                  </a:cubicBezTo>
                  <a:cubicBezTo>
                    <a:pt x="20088" y="33554"/>
                    <a:pt x="20088" y="33554"/>
                    <a:pt x="20088" y="34123"/>
                  </a:cubicBezTo>
                  <a:cubicBezTo>
                    <a:pt x="20088" y="34123"/>
                    <a:pt x="19559" y="34691"/>
                    <a:pt x="19559" y="34691"/>
                  </a:cubicBezTo>
                  <a:cubicBezTo>
                    <a:pt x="19030" y="35260"/>
                    <a:pt x="19030" y="35260"/>
                    <a:pt x="18502" y="35260"/>
                  </a:cubicBezTo>
                  <a:cubicBezTo>
                    <a:pt x="18502" y="35829"/>
                    <a:pt x="17444" y="36398"/>
                    <a:pt x="17444" y="36398"/>
                  </a:cubicBezTo>
                  <a:cubicBezTo>
                    <a:pt x="16387" y="36398"/>
                    <a:pt x="16387" y="36398"/>
                    <a:pt x="16387" y="36398"/>
                  </a:cubicBezTo>
                  <a:cubicBezTo>
                    <a:pt x="14801" y="35829"/>
                    <a:pt x="14801" y="35829"/>
                    <a:pt x="14801" y="35829"/>
                  </a:cubicBezTo>
                  <a:cubicBezTo>
                    <a:pt x="13744" y="36966"/>
                    <a:pt x="13744" y="36966"/>
                    <a:pt x="13744" y="36966"/>
                  </a:cubicBezTo>
                  <a:cubicBezTo>
                    <a:pt x="13744" y="36966"/>
                    <a:pt x="13215" y="36966"/>
                    <a:pt x="13215" y="36966"/>
                  </a:cubicBezTo>
                  <a:cubicBezTo>
                    <a:pt x="12687" y="36966"/>
                    <a:pt x="12158" y="36966"/>
                    <a:pt x="12158" y="36966"/>
                  </a:cubicBezTo>
                  <a:cubicBezTo>
                    <a:pt x="12158" y="36966"/>
                    <a:pt x="11629" y="36398"/>
                    <a:pt x="11101" y="36398"/>
                  </a:cubicBezTo>
                  <a:cubicBezTo>
                    <a:pt x="11101" y="36398"/>
                    <a:pt x="10572" y="36398"/>
                    <a:pt x="10572" y="36398"/>
                  </a:cubicBezTo>
                  <a:cubicBezTo>
                    <a:pt x="10044" y="36398"/>
                    <a:pt x="9515" y="36398"/>
                    <a:pt x="9515" y="36398"/>
                  </a:cubicBezTo>
                  <a:cubicBezTo>
                    <a:pt x="9515" y="36966"/>
                    <a:pt x="9515" y="36966"/>
                    <a:pt x="9515" y="36966"/>
                  </a:cubicBezTo>
                  <a:cubicBezTo>
                    <a:pt x="9515" y="36966"/>
                    <a:pt x="10044" y="36966"/>
                    <a:pt x="10044" y="36966"/>
                  </a:cubicBezTo>
                  <a:cubicBezTo>
                    <a:pt x="10044" y="37535"/>
                    <a:pt x="10044" y="38104"/>
                    <a:pt x="10044" y="38104"/>
                  </a:cubicBezTo>
                  <a:cubicBezTo>
                    <a:pt x="10044" y="38104"/>
                    <a:pt x="9515" y="38104"/>
                    <a:pt x="9515" y="38104"/>
                  </a:cubicBezTo>
                  <a:cubicBezTo>
                    <a:pt x="9515" y="38672"/>
                    <a:pt x="8458" y="38672"/>
                    <a:pt x="8458" y="38672"/>
                  </a:cubicBezTo>
                  <a:cubicBezTo>
                    <a:pt x="8458" y="38672"/>
                    <a:pt x="8458" y="39241"/>
                    <a:pt x="8458" y="39241"/>
                  </a:cubicBezTo>
                  <a:cubicBezTo>
                    <a:pt x="8458" y="39241"/>
                    <a:pt x="8458" y="39241"/>
                    <a:pt x="7929" y="39241"/>
                  </a:cubicBezTo>
                  <a:cubicBezTo>
                    <a:pt x="7400" y="39241"/>
                    <a:pt x="7400" y="39241"/>
                    <a:pt x="6872" y="39241"/>
                  </a:cubicBezTo>
                  <a:cubicBezTo>
                    <a:pt x="6872" y="38672"/>
                    <a:pt x="6343" y="38672"/>
                    <a:pt x="5814" y="38672"/>
                  </a:cubicBezTo>
                  <a:cubicBezTo>
                    <a:pt x="5814" y="38672"/>
                    <a:pt x="4229" y="38104"/>
                    <a:pt x="4229" y="38104"/>
                  </a:cubicBezTo>
                  <a:cubicBezTo>
                    <a:pt x="4229" y="38104"/>
                    <a:pt x="3700" y="38672"/>
                    <a:pt x="3700" y="38672"/>
                  </a:cubicBezTo>
                  <a:cubicBezTo>
                    <a:pt x="3171" y="38672"/>
                    <a:pt x="2643" y="38672"/>
                    <a:pt x="2114" y="38104"/>
                  </a:cubicBezTo>
                  <a:cubicBezTo>
                    <a:pt x="2114"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8104"/>
                    <a:pt x="1585" y="38104"/>
                    <a:pt x="1585" y="38104"/>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7535"/>
                    <a:pt x="1585" y="37535"/>
                    <a:pt x="1585" y="37535"/>
                  </a:cubicBezTo>
                  <a:cubicBezTo>
                    <a:pt x="1585" y="36966"/>
                    <a:pt x="1585" y="36966"/>
                    <a:pt x="1585" y="36966"/>
                  </a:cubicBezTo>
                  <a:cubicBezTo>
                    <a:pt x="0" y="38104"/>
                    <a:pt x="0" y="38104"/>
                    <a:pt x="0" y="38104"/>
                  </a:cubicBezTo>
                  <a:cubicBezTo>
                    <a:pt x="1057" y="40379"/>
                    <a:pt x="1057" y="40379"/>
                    <a:pt x="1057" y="40379"/>
                  </a:cubicBezTo>
                  <a:cubicBezTo>
                    <a:pt x="528" y="40947"/>
                    <a:pt x="528" y="40947"/>
                    <a:pt x="528" y="40947"/>
                  </a:cubicBezTo>
                  <a:cubicBezTo>
                    <a:pt x="528" y="40947"/>
                    <a:pt x="1057" y="41516"/>
                    <a:pt x="1057" y="41516"/>
                  </a:cubicBezTo>
                  <a:cubicBezTo>
                    <a:pt x="1057" y="42085"/>
                    <a:pt x="1585" y="42085"/>
                    <a:pt x="1585" y="42654"/>
                  </a:cubicBezTo>
                  <a:cubicBezTo>
                    <a:pt x="1585" y="43222"/>
                    <a:pt x="1585" y="43791"/>
                    <a:pt x="1585" y="43791"/>
                  </a:cubicBezTo>
                  <a:cubicBezTo>
                    <a:pt x="2114" y="43791"/>
                    <a:pt x="2114" y="43791"/>
                    <a:pt x="2114" y="43791"/>
                  </a:cubicBezTo>
                  <a:cubicBezTo>
                    <a:pt x="2643" y="44928"/>
                    <a:pt x="2643" y="44928"/>
                    <a:pt x="2643" y="44928"/>
                  </a:cubicBezTo>
                  <a:cubicBezTo>
                    <a:pt x="2643" y="45497"/>
                    <a:pt x="2643" y="45497"/>
                    <a:pt x="2643" y="45497"/>
                  </a:cubicBezTo>
                  <a:cubicBezTo>
                    <a:pt x="2643" y="46635"/>
                    <a:pt x="2643" y="46635"/>
                    <a:pt x="2643" y="46635"/>
                  </a:cubicBezTo>
                  <a:cubicBezTo>
                    <a:pt x="2643" y="46635"/>
                    <a:pt x="3171" y="47203"/>
                    <a:pt x="3171" y="47772"/>
                  </a:cubicBezTo>
                  <a:cubicBezTo>
                    <a:pt x="3171" y="47772"/>
                    <a:pt x="3171" y="48341"/>
                    <a:pt x="3171" y="48909"/>
                  </a:cubicBezTo>
                  <a:cubicBezTo>
                    <a:pt x="3171" y="48909"/>
                    <a:pt x="4229" y="50047"/>
                    <a:pt x="4229" y="50047"/>
                  </a:cubicBezTo>
                  <a:cubicBezTo>
                    <a:pt x="4229" y="51184"/>
                    <a:pt x="4229" y="51184"/>
                    <a:pt x="4229" y="51184"/>
                  </a:cubicBezTo>
                  <a:cubicBezTo>
                    <a:pt x="4229" y="51184"/>
                    <a:pt x="4757" y="51753"/>
                    <a:pt x="5286" y="52322"/>
                  </a:cubicBezTo>
                  <a:cubicBezTo>
                    <a:pt x="5286" y="52322"/>
                    <a:pt x="5814" y="52890"/>
                    <a:pt x="5814" y="52890"/>
                  </a:cubicBezTo>
                  <a:cubicBezTo>
                    <a:pt x="6343" y="54028"/>
                    <a:pt x="6343" y="54028"/>
                    <a:pt x="6343" y="54028"/>
                  </a:cubicBezTo>
                  <a:cubicBezTo>
                    <a:pt x="6872" y="55165"/>
                    <a:pt x="6872" y="55165"/>
                    <a:pt x="6872" y="55165"/>
                  </a:cubicBezTo>
                  <a:cubicBezTo>
                    <a:pt x="7400" y="55734"/>
                    <a:pt x="7400" y="55734"/>
                    <a:pt x="7400" y="55734"/>
                  </a:cubicBezTo>
                  <a:cubicBezTo>
                    <a:pt x="7929" y="56872"/>
                    <a:pt x="7929" y="56872"/>
                    <a:pt x="7929" y="56872"/>
                  </a:cubicBezTo>
                  <a:cubicBezTo>
                    <a:pt x="8458" y="57440"/>
                    <a:pt x="8458" y="57440"/>
                    <a:pt x="8458" y="57440"/>
                  </a:cubicBezTo>
                  <a:cubicBezTo>
                    <a:pt x="8986" y="58009"/>
                    <a:pt x="8986" y="58009"/>
                    <a:pt x="8986" y="58009"/>
                  </a:cubicBezTo>
                  <a:cubicBezTo>
                    <a:pt x="8986" y="58009"/>
                    <a:pt x="8986" y="58578"/>
                    <a:pt x="9515" y="58578"/>
                  </a:cubicBezTo>
                  <a:cubicBezTo>
                    <a:pt x="10044" y="58578"/>
                    <a:pt x="10572" y="58578"/>
                    <a:pt x="10572" y="58578"/>
                  </a:cubicBezTo>
                  <a:cubicBezTo>
                    <a:pt x="11101" y="58578"/>
                    <a:pt x="11101" y="59146"/>
                    <a:pt x="11629" y="57440"/>
                  </a:cubicBezTo>
                  <a:cubicBezTo>
                    <a:pt x="11629" y="56303"/>
                    <a:pt x="11629" y="55734"/>
                    <a:pt x="11629" y="55734"/>
                  </a:cubicBezTo>
                  <a:cubicBezTo>
                    <a:pt x="11629" y="55734"/>
                    <a:pt x="12158" y="55734"/>
                    <a:pt x="12158" y="55165"/>
                  </a:cubicBezTo>
                  <a:cubicBezTo>
                    <a:pt x="12687" y="55165"/>
                    <a:pt x="13215" y="55165"/>
                    <a:pt x="13215" y="54597"/>
                  </a:cubicBezTo>
                  <a:cubicBezTo>
                    <a:pt x="13215" y="53459"/>
                    <a:pt x="12158" y="52890"/>
                    <a:pt x="12158" y="52890"/>
                  </a:cubicBezTo>
                  <a:cubicBezTo>
                    <a:pt x="12158" y="52890"/>
                    <a:pt x="13215" y="52322"/>
                    <a:pt x="13744" y="52890"/>
                  </a:cubicBezTo>
                  <a:cubicBezTo>
                    <a:pt x="13744" y="53459"/>
                    <a:pt x="13744" y="54028"/>
                    <a:pt x="14273" y="53459"/>
                  </a:cubicBezTo>
                  <a:cubicBezTo>
                    <a:pt x="14801" y="52322"/>
                    <a:pt x="14801" y="52322"/>
                    <a:pt x="14801" y="52322"/>
                  </a:cubicBezTo>
                  <a:cubicBezTo>
                    <a:pt x="14273" y="51753"/>
                    <a:pt x="14273" y="51184"/>
                    <a:pt x="14273" y="50616"/>
                  </a:cubicBezTo>
                  <a:cubicBezTo>
                    <a:pt x="14273" y="50616"/>
                    <a:pt x="14801" y="50047"/>
                    <a:pt x="14801" y="49478"/>
                  </a:cubicBezTo>
                  <a:cubicBezTo>
                    <a:pt x="15330" y="48909"/>
                    <a:pt x="15330" y="48341"/>
                    <a:pt x="15330" y="47772"/>
                  </a:cubicBezTo>
                  <a:cubicBezTo>
                    <a:pt x="15330" y="46635"/>
                    <a:pt x="15330" y="47203"/>
                    <a:pt x="15859" y="46066"/>
                  </a:cubicBezTo>
                  <a:cubicBezTo>
                    <a:pt x="15859" y="45497"/>
                    <a:pt x="15859" y="46066"/>
                    <a:pt x="15859" y="43791"/>
                  </a:cubicBezTo>
                  <a:cubicBezTo>
                    <a:pt x="16387" y="42085"/>
                    <a:pt x="16387" y="41516"/>
                    <a:pt x="16916" y="41516"/>
                  </a:cubicBezTo>
                  <a:cubicBezTo>
                    <a:pt x="16916" y="41516"/>
                    <a:pt x="21145" y="43222"/>
                    <a:pt x="21145" y="43222"/>
                  </a:cubicBezTo>
                  <a:cubicBezTo>
                    <a:pt x="21145" y="43222"/>
                    <a:pt x="21674" y="44360"/>
                    <a:pt x="21674" y="44360"/>
                  </a:cubicBezTo>
                  <a:cubicBezTo>
                    <a:pt x="21674" y="44928"/>
                    <a:pt x="21674" y="45497"/>
                    <a:pt x="21674" y="45497"/>
                  </a:cubicBezTo>
                  <a:cubicBezTo>
                    <a:pt x="21674" y="46066"/>
                    <a:pt x="21145" y="47203"/>
                    <a:pt x="21145" y="47203"/>
                  </a:cubicBezTo>
                  <a:cubicBezTo>
                    <a:pt x="21145" y="47772"/>
                    <a:pt x="21145" y="47772"/>
                    <a:pt x="21145" y="47772"/>
                  </a:cubicBezTo>
                  <a:cubicBezTo>
                    <a:pt x="21145" y="47772"/>
                    <a:pt x="20088" y="47772"/>
                    <a:pt x="20088" y="48909"/>
                  </a:cubicBezTo>
                  <a:cubicBezTo>
                    <a:pt x="19559" y="49478"/>
                    <a:pt x="19559" y="49478"/>
                    <a:pt x="20088" y="50047"/>
                  </a:cubicBezTo>
                  <a:cubicBezTo>
                    <a:pt x="20616" y="50616"/>
                    <a:pt x="21145" y="51184"/>
                    <a:pt x="21145" y="51184"/>
                  </a:cubicBezTo>
                  <a:cubicBezTo>
                    <a:pt x="21674" y="51184"/>
                    <a:pt x="22202" y="50616"/>
                    <a:pt x="22731" y="50616"/>
                  </a:cubicBezTo>
                  <a:cubicBezTo>
                    <a:pt x="22731" y="50616"/>
                    <a:pt x="23259" y="50616"/>
                    <a:pt x="23259" y="50616"/>
                  </a:cubicBezTo>
                  <a:cubicBezTo>
                    <a:pt x="23259" y="51184"/>
                    <a:pt x="23259" y="51753"/>
                    <a:pt x="23788" y="52322"/>
                  </a:cubicBezTo>
                  <a:cubicBezTo>
                    <a:pt x="24317" y="52322"/>
                    <a:pt x="24845" y="52890"/>
                    <a:pt x="24845" y="52890"/>
                  </a:cubicBezTo>
                  <a:cubicBezTo>
                    <a:pt x="25374" y="52890"/>
                    <a:pt x="25903" y="52890"/>
                    <a:pt x="25903" y="52890"/>
                  </a:cubicBezTo>
                  <a:cubicBezTo>
                    <a:pt x="25903" y="52890"/>
                    <a:pt x="26431" y="52322"/>
                    <a:pt x="26960" y="52322"/>
                  </a:cubicBezTo>
                  <a:cubicBezTo>
                    <a:pt x="26960" y="52322"/>
                    <a:pt x="28546" y="54028"/>
                    <a:pt x="27488" y="51753"/>
                  </a:cubicBezTo>
                  <a:cubicBezTo>
                    <a:pt x="25903" y="50047"/>
                    <a:pt x="25903" y="50047"/>
                    <a:pt x="25903" y="49478"/>
                  </a:cubicBezTo>
                  <a:cubicBezTo>
                    <a:pt x="25374" y="49478"/>
                    <a:pt x="24845" y="48909"/>
                    <a:pt x="24845" y="48909"/>
                  </a:cubicBezTo>
                  <a:cubicBezTo>
                    <a:pt x="24317" y="48909"/>
                    <a:pt x="24317" y="48909"/>
                    <a:pt x="24317" y="48909"/>
                  </a:cubicBezTo>
                  <a:cubicBezTo>
                    <a:pt x="24317" y="48909"/>
                    <a:pt x="24317" y="48341"/>
                    <a:pt x="24317" y="47772"/>
                  </a:cubicBezTo>
                  <a:cubicBezTo>
                    <a:pt x="24845" y="47203"/>
                    <a:pt x="24845" y="47203"/>
                    <a:pt x="25374" y="47203"/>
                  </a:cubicBezTo>
                  <a:cubicBezTo>
                    <a:pt x="25903" y="47203"/>
                    <a:pt x="25903" y="46635"/>
                    <a:pt x="26960" y="47772"/>
                  </a:cubicBezTo>
                  <a:cubicBezTo>
                    <a:pt x="27488" y="48341"/>
                    <a:pt x="27488" y="48341"/>
                    <a:pt x="27488" y="48909"/>
                  </a:cubicBezTo>
                  <a:cubicBezTo>
                    <a:pt x="28017" y="50047"/>
                    <a:pt x="28546" y="50616"/>
                    <a:pt x="29074" y="51184"/>
                  </a:cubicBezTo>
                  <a:cubicBezTo>
                    <a:pt x="29074" y="51184"/>
                    <a:pt x="29603" y="51184"/>
                    <a:pt x="29603" y="52322"/>
                  </a:cubicBezTo>
                  <a:cubicBezTo>
                    <a:pt x="29603" y="53459"/>
                    <a:pt x="29603" y="54597"/>
                    <a:pt x="29603" y="55165"/>
                  </a:cubicBezTo>
                  <a:cubicBezTo>
                    <a:pt x="29603" y="55165"/>
                    <a:pt x="29603" y="57440"/>
                    <a:pt x="29603" y="57440"/>
                  </a:cubicBezTo>
                  <a:cubicBezTo>
                    <a:pt x="29603" y="57440"/>
                    <a:pt x="29603" y="58578"/>
                    <a:pt x="29603" y="59146"/>
                  </a:cubicBezTo>
                  <a:cubicBezTo>
                    <a:pt x="29603" y="59715"/>
                    <a:pt x="32246" y="63696"/>
                    <a:pt x="32246" y="63696"/>
                  </a:cubicBezTo>
                  <a:cubicBezTo>
                    <a:pt x="32246" y="63696"/>
                    <a:pt x="33303" y="65402"/>
                    <a:pt x="33832" y="65402"/>
                  </a:cubicBezTo>
                  <a:cubicBezTo>
                    <a:pt x="33832" y="65402"/>
                    <a:pt x="34361" y="67109"/>
                    <a:pt x="34889" y="67677"/>
                  </a:cubicBezTo>
                  <a:cubicBezTo>
                    <a:pt x="35947" y="67677"/>
                    <a:pt x="38061" y="68815"/>
                    <a:pt x="38061" y="68815"/>
                  </a:cubicBezTo>
                  <a:cubicBezTo>
                    <a:pt x="41762" y="71090"/>
                    <a:pt x="41762" y="71090"/>
                    <a:pt x="41762" y="71090"/>
                  </a:cubicBezTo>
                  <a:cubicBezTo>
                    <a:pt x="41762" y="71090"/>
                    <a:pt x="42819" y="72796"/>
                    <a:pt x="43348" y="72796"/>
                  </a:cubicBezTo>
                  <a:cubicBezTo>
                    <a:pt x="43348" y="72796"/>
                    <a:pt x="45991" y="72796"/>
                    <a:pt x="43876" y="72796"/>
                  </a:cubicBezTo>
                  <a:cubicBezTo>
                    <a:pt x="42290" y="72796"/>
                    <a:pt x="40176" y="71658"/>
                    <a:pt x="40176" y="71658"/>
                  </a:cubicBezTo>
                  <a:cubicBezTo>
                    <a:pt x="40176" y="71658"/>
                    <a:pt x="39647" y="70521"/>
                    <a:pt x="39647" y="70521"/>
                  </a:cubicBezTo>
                  <a:cubicBezTo>
                    <a:pt x="39118" y="70521"/>
                    <a:pt x="37004" y="69952"/>
                    <a:pt x="36475" y="69383"/>
                  </a:cubicBezTo>
                  <a:cubicBezTo>
                    <a:pt x="36475" y="69383"/>
                    <a:pt x="35947" y="68815"/>
                    <a:pt x="35418" y="68246"/>
                  </a:cubicBezTo>
                  <a:cubicBezTo>
                    <a:pt x="34889" y="67109"/>
                    <a:pt x="33832" y="66540"/>
                    <a:pt x="33832" y="66540"/>
                  </a:cubicBezTo>
                  <a:cubicBezTo>
                    <a:pt x="33832" y="66540"/>
                    <a:pt x="33303" y="65971"/>
                    <a:pt x="32775" y="64834"/>
                  </a:cubicBezTo>
                  <a:cubicBezTo>
                    <a:pt x="32246" y="64265"/>
                    <a:pt x="32246" y="64265"/>
                    <a:pt x="32246" y="63696"/>
                  </a:cubicBezTo>
                  <a:cubicBezTo>
                    <a:pt x="31718" y="63696"/>
                    <a:pt x="32246" y="63696"/>
                    <a:pt x="31189" y="63127"/>
                  </a:cubicBezTo>
                  <a:cubicBezTo>
                    <a:pt x="30132" y="62559"/>
                    <a:pt x="29603" y="61990"/>
                    <a:pt x="29603" y="61990"/>
                  </a:cubicBezTo>
                  <a:cubicBezTo>
                    <a:pt x="29074" y="61990"/>
                    <a:pt x="28017" y="61421"/>
                    <a:pt x="28017" y="61421"/>
                  </a:cubicBezTo>
                  <a:cubicBezTo>
                    <a:pt x="28017" y="61421"/>
                    <a:pt x="26960" y="60284"/>
                    <a:pt x="26960" y="60284"/>
                  </a:cubicBezTo>
                  <a:cubicBezTo>
                    <a:pt x="26960" y="60284"/>
                    <a:pt x="26431" y="61421"/>
                    <a:pt x="27488" y="61990"/>
                  </a:cubicBezTo>
                  <a:cubicBezTo>
                    <a:pt x="28017" y="61990"/>
                    <a:pt x="29074" y="63127"/>
                    <a:pt x="29074" y="63127"/>
                  </a:cubicBezTo>
                  <a:cubicBezTo>
                    <a:pt x="29074" y="63127"/>
                    <a:pt x="30132" y="63696"/>
                    <a:pt x="30132" y="63696"/>
                  </a:cubicBezTo>
                  <a:cubicBezTo>
                    <a:pt x="30132" y="63696"/>
                    <a:pt x="30132" y="64834"/>
                    <a:pt x="30132" y="64834"/>
                  </a:cubicBezTo>
                  <a:cubicBezTo>
                    <a:pt x="30132" y="64834"/>
                    <a:pt x="28546" y="64265"/>
                    <a:pt x="30132" y="64834"/>
                  </a:cubicBezTo>
                  <a:cubicBezTo>
                    <a:pt x="31189" y="65402"/>
                    <a:pt x="32246" y="65402"/>
                    <a:pt x="32246" y="65402"/>
                  </a:cubicBezTo>
                  <a:cubicBezTo>
                    <a:pt x="32246" y="65402"/>
                    <a:pt x="31189" y="65971"/>
                    <a:pt x="30660" y="65971"/>
                  </a:cubicBezTo>
                  <a:cubicBezTo>
                    <a:pt x="30660" y="66540"/>
                    <a:pt x="31718" y="68246"/>
                    <a:pt x="31718" y="67677"/>
                  </a:cubicBezTo>
                  <a:cubicBezTo>
                    <a:pt x="32246" y="67677"/>
                    <a:pt x="32775" y="68246"/>
                    <a:pt x="33303" y="68246"/>
                  </a:cubicBezTo>
                  <a:cubicBezTo>
                    <a:pt x="33303" y="68246"/>
                    <a:pt x="34361" y="68246"/>
                    <a:pt x="34361" y="68815"/>
                  </a:cubicBezTo>
                  <a:cubicBezTo>
                    <a:pt x="34889" y="68815"/>
                    <a:pt x="34889" y="68815"/>
                    <a:pt x="34889" y="69383"/>
                  </a:cubicBezTo>
                  <a:cubicBezTo>
                    <a:pt x="34361" y="69383"/>
                    <a:pt x="34889" y="70521"/>
                    <a:pt x="34889" y="70521"/>
                  </a:cubicBezTo>
                  <a:cubicBezTo>
                    <a:pt x="35947" y="71090"/>
                    <a:pt x="35947" y="71090"/>
                    <a:pt x="35947" y="71090"/>
                  </a:cubicBezTo>
                  <a:cubicBezTo>
                    <a:pt x="35947" y="71090"/>
                    <a:pt x="34361" y="71090"/>
                    <a:pt x="34361" y="70521"/>
                  </a:cubicBezTo>
                  <a:cubicBezTo>
                    <a:pt x="33832" y="70521"/>
                    <a:pt x="33832" y="69952"/>
                    <a:pt x="33303" y="70521"/>
                  </a:cubicBezTo>
                  <a:cubicBezTo>
                    <a:pt x="32775" y="71090"/>
                    <a:pt x="32775" y="71090"/>
                    <a:pt x="32775" y="71658"/>
                  </a:cubicBezTo>
                  <a:cubicBezTo>
                    <a:pt x="33303" y="72227"/>
                    <a:pt x="33832" y="72796"/>
                    <a:pt x="34361" y="72227"/>
                  </a:cubicBezTo>
                  <a:cubicBezTo>
                    <a:pt x="34361" y="72227"/>
                    <a:pt x="34361" y="72227"/>
                    <a:pt x="34889" y="71658"/>
                  </a:cubicBezTo>
                  <a:cubicBezTo>
                    <a:pt x="34889" y="71658"/>
                    <a:pt x="34889" y="71658"/>
                    <a:pt x="35418" y="71658"/>
                  </a:cubicBezTo>
                  <a:cubicBezTo>
                    <a:pt x="35418" y="71658"/>
                    <a:pt x="35947" y="71658"/>
                    <a:pt x="35947" y="71658"/>
                  </a:cubicBezTo>
                  <a:cubicBezTo>
                    <a:pt x="36475" y="71090"/>
                    <a:pt x="36475" y="71090"/>
                    <a:pt x="36475" y="71090"/>
                  </a:cubicBezTo>
                  <a:cubicBezTo>
                    <a:pt x="36475" y="71090"/>
                    <a:pt x="36475" y="71090"/>
                    <a:pt x="36475" y="71658"/>
                  </a:cubicBezTo>
                  <a:cubicBezTo>
                    <a:pt x="36475" y="71658"/>
                    <a:pt x="37004" y="71658"/>
                    <a:pt x="36475" y="72227"/>
                  </a:cubicBezTo>
                  <a:cubicBezTo>
                    <a:pt x="36475" y="72796"/>
                    <a:pt x="35947" y="72796"/>
                    <a:pt x="35947" y="72796"/>
                  </a:cubicBezTo>
                  <a:cubicBezTo>
                    <a:pt x="35947" y="73364"/>
                    <a:pt x="35418" y="72796"/>
                    <a:pt x="35947" y="73933"/>
                  </a:cubicBezTo>
                  <a:cubicBezTo>
                    <a:pt x="35947" y="74502"/>
                    <a:pt x="35947" y="75071"/>
                    <a:pt x="35947" y="75071"/>
                  </a:cubicBezTo>
                  <a:cubicBezTo>
                    <a:pt x="35947" y="75071"/>
                    <a:pt x="36475" y="75071"/>
                    <a:pt x="36475" y="75071"/>
                  </a:cubicBezTo>
                  <a:cubicBezTo>
                    <a:pt x="37004" y="75639"/>
                    <a:pt x="37004" y="76208"/>
                    <a:pt x="37004" y="76777"/>
                  </a:cubicBezTo>
                  <a:cubicBezTo>
                    <a:pt x="37533" y="76777"/>
                    <a:pt x="38590" y="78483"/>
                    <a:pt x="38590" y="78483"/>
                  </a:cubicBezTo>
                  <a:cubicBezTo>
                    <a:pt x="38590" y="78483"/>
                    <a:pt x="40176" y="79620"/>
                    <a:pt x="40176" y="79620"/>
                  </a:cubicBezTo>
                  <a:cubicBezTo>
                    <a:pt x="40176" y="79620"/>
                    <a:pt x="40704" y="80189"/>
                    <a:pt x="40704" y="80189"/>
                  </a:cubicBezTo>
                  <a:cubicBezTo>
                    <a:pt x="40704" y="80189"/>
                    <a:pt x="40704" y="80758"/>
                    <a:pt x="40176" y="80189"/>
                  </a:cubicBezTo>
                  <a:cubicBezTo>
                    <a:pt x="39647" y="79620"/>
                    <a:pt x="38590" y="79052"/>
                    <a:pt x="38590" y="79052"/>
                  </a:cubicBezTo>
                  <a:cubicBezTo>
                    <a:pt x="38590" y="80189"/>
                    <a:pt x="38590" y="80189"/>
                    <a:pt x="38590" y="80189"/>
                  </a:cubicBezTo>
                  <a:cubicBezTo>
                    <a:pt x="38590" y="80189"/>
                    <a:pt x="39118" y="80758"/>
                    <a:pt x="39647" y="80758"/>
                  </a:cubicBezTo>
                  <a:cubicBezTo>
                    <a:pt x="39647" y="81327"/>
                    <a:pt x="39647" y="81327"/>
                    <a:pt x="40176" y="81895"/>
                  </a:cubicBezTo>
                  <a:cubicBezTo>
                    <a:pt x="40704" y="81895"/>
                    <a:pt x="41233" y="81895"/>
                    <a:pt x="41762" y="81895"/>
                  </a:cubicBezTo>
                  <a:cubicBezTo>
                    <a:pt x="41762" y="82464"/>
                    <a:pt x="41762" y="81327"/>
                    <a:pt x="41762" y="81327"/>
                  </a:cubicBezTo>
                  <a:cubicBezTo>
                    <a:pt x="41762" y="81327"/>
                    <a:pt x="42290" y="81327"/>
                    <a:pt x="42290" y="81327"/>
                  </a:cubicBezTo>
                  <a:cubicBezTo>
                    <a:pt x="42290" y="81895"/>
                    <a:pt x="42819" y="82464"/>
                    <a:pt x="42290" y="83033"/>
                  </a:cubicBezTo>
                  <a:cubicBezTo>
                    <a:pt x="42290" y="83033"/>
                    <a:pt x="42290" y="83601"/>
                    <a:pt x="41762" y="83033"/>
                  </a:cubicBezTo>
                  <a:cubicBezTo>
                    <a:pt x="41233" y="83033"/>
                    <a:pt x="40704" y="82464"/>
                    <a:pt x="40176" y="82464"/>
                  </a:cubicBezTo>
                  <a:cubicBezTo>
                    <a:pt x="40176" y="82464"/>
                    <a:pt x="39647" y="81895"/>
                    <a:pt x="39118" y="82464"/>
                  </a:cubicBezTo>
                  <a:cubicBezTo>
                    <a:pt x="39118" y="82464"/>
                    <a:pt x="38061" y="81895"/>
                    <a:pt x="38061" y="82464"/>
                  </a:cubicBezTo>
                  <a:cubicBezTo>
                    <a:pt x="38061" y="83033"/>
                    <a:pt x="38061" y="83601"/>
                    <a:pt x="38061" y="83601"/>
                  </a:cubicBezTo>
                  <a:cubicBezTo>
                    <a:pt x="38061" y="83601"/>
                    <a:pt x="37533" y="81327"/>
                    <a:pt x="37004" y="81327"/>
                  </a:cubicBezTo>
                  <a:cubicBezTo>
                    <a:pt x="36475" y="81327"/>
                    <a:pt x="35418" y="80758"/>
                    <a:pt x="35418" y="80758"/>
                  </a:cubicBezTo>
                  <a:cubicBezTo>
                    <a:pt x="34889" y="79620"/>
                    <a:pt x="34889" y="79620"/>
                    <a:pt x="34889" y="79620"/>
                  </a:cubicBezTo>
                  <a:cubicBezTo>
                    <a:pt x="34889" y="79620"/>
                    <a:pt x="35418" y="79620"/>
                    <a:pt x="35418" y="79620"/>
                  </a:cubicBezTo>
                  <a:cubicBezTo>
                    <a:pt x="35947" y="80189"/>
                    <a:pt x="35418" y="80189"/>
                    <a:pt x="35947" y="80189"/>
                  </a:cubicBezTo>
                  <a:cubicBezTo>
                    <a:pt x="36475" y="80189"/>
                    <a:pt x="35418" y="79052"/>
                    <a:pt x="36475" y="79052"/>
                  </a:cubicBezTo>
                  <a:cubicBezTo>
                    <a:pt x="37533" y="79052"/>
                    <a:pt x="37533" y="79052"/>
                    <a:pt x="37533" y="79052"/>
                  </a:cubicBezTo>
                  <a:cubicBezTo>
                    <a:pt x="37533" y="78483"/>
                    <a:pt x="38590" y="78483"/>
                    <a:pt x="37533" y="77914"/>
                  </a:cubicBezTo>
                  <a:cubicBezTo>
                    <a:pt x="36475" y="77345"/>
                    <a:pt x="36475" y="77345"/>
                    <a:pt x="36475" y="77345"/>
                  </a:cubicBezTo>
                  <a:cubicBezTo>
                    <a:pt x="35947" y="77345"/>
                    <a:pt x="35947" y="77345"/>
                    <a:pt x="35947" y="76777"/>
                  </a:cubicBezTo>
                  <a:cubicBezTo>
                    <a:pt x="35418" y="76208"/>
                    <a:pt x="35418" y="75639"/>
                    <a:pt x="34889" y="75639"/>
                  </a:cubicBezTo>
                  <a:cubicBezTo>
                    <a:pt x="34889" y="75639"/>
                    <a:pt x="33303" y="75639"/>
                    <a:pt x="33303" y="75639"/>
                  </a:cubicBezTo>
                  <a:cubicBezTo>
                    <a:pt x="33303" y="75639"/>
                    <a:pt x="32775" y="75071"/>
                    <a:pt x="32246" y="75071"/>
                  </a:cubicBezTo>
                  <a:cubicBezTo>
                    <a:pt x="31718" y="75071"/>
                    <a:pt x="30660" y="73933"/>
                    <a:pt x="30660" y="73933"/>
                  </a:cubicBezTo>
                  <a:cubicBezTo>
                    <a:pt x="30132" y="73364"/>
                    <a:pt x="28546" y="72796"/>
                    <a:pt x="28546" y="72796"/>
                  </a:cubicBezTo>
                  <a:cubicBezTo>
                    <a:pt x="28546" y="72796"/>
                    <a:pt x="28017" y="72227"/>
                    <a:pt x="27488" y="72227"/>
                  </a:cubicBezTo>
                  <a:cubicBezTo>
                    <a:pt x="26960" y="72227"/>
                    <a:pt x="26960" y="72227"/>
                    <a:pt x="26431" y="72227"/>
                  </a:cubicBezTo>
                  <a:cubicBezTo>
                    <a:pt x="25903" y="71658"/>
                    <a:pt x="25374" y="71090"/>
                    <a:pt x="25374" y="71090"/>
                  </a:cubicBezTo>
                  <a:cubicBezTo>
                    <a:pt x="24845" y="70521"/>
                    <a:pt x="24317" y="70521"/>
                    <a:pt x="24317" y="70521"/>
                  </a:cubicBezTo>
                  <a:cubicBezTo>
                    <a:pt x="24845" y="71090"/>
                    <a:pt x="24317" y="71090"/>
                    <a:pt x="25374" y="71658"/>
                  </a:cubicBezTo>
                  <a:cubicBezTo>
                    <a:pt x="25903" y="72227"/>
                    <a:pt x="26431" y="72227"/>
                    <a:pt x="26431" y="72227"/>
                  </a:cubicBezTo>
                  <a:cubicBezTo>
                    <a:pt x="26431" y="72227"/>
                    <a:pt x="26960" y="72796"/>
                    <a:pt x="26960" y="72796"/>
                  </a:cubicBezTo>
                  <a:cubicBezTo>
                    <a:pt x="26960" y="73364"/>
                    <a:pt x="27488" y="72796"/>
                    <a:pt x="28017" y="72796"/>
                  </a:cubicBezTo>
                  <a:cubicBezTo>
                    <a:pt x="28017" y="73364"/>
                    <a:pt x="28546" y="73364"/>
                    <a:pt x="28546" y="73933"/>
                  </a:cubicBezTo>
                  <a:cubicBezTo>
                    <a:pt x="28546" y="73933"/>
                    <a:pt x="30132" y="73933"/>
                    <a:pt x="30132" y="74502"/>
                  </a:cubicBezTo>
                  <a:cubicBezTo>
                    <a:pt x="30132" y="75071"/>
                    <a:pt x="30660" y="75639"/>
                    <a:pt x="30132" y="75639"/>
                  </a:cubicBezTo>
                  <a:cubicBezTo>
                    <a:pt x="30132" y="75639"/>
                    <a:pt x="29603" y="76208"/>
                    <a:pt x="29603" y="76208"/>
                  </a:cubicBezTo>
                  <a:cubicBezTo>
                    <a:pt x="30132" y="76208"/>
                    <a:pt x="30660" y="76777"/>
                    <a:pt x="31189" y="76777"/>
                  </a:cubicBezTo>
                  <a:cubicBezTo>
                    <a:pt x="31718" y="76777"/>
                    <a:pt x="31189" y="76777"/>
                    <a:pt x="32246" y="77345"/>
                  </a:cubicBezTo>
                  <a:cubicBezTo>
                    <a:pt x="33303" y="77345"/>
                    <a:pt x="33303" y="78483"/>
                    <a:pt x="33303" y="78483"/>
                  </a:cubicBezTo>
                  <a:cubicBezTo>
                    <a:pt x="33303" y="79052"/>
                    <a:pt x="34361" y="79620"/>
                    <a:pt x="34361" y="79620"/>
                  </a:cubicBezTo>
                  <a:cubicBezTo>
                    <a:pt x="34361" y="79620"/>
                    <a:pt x="33832" y="79620"/>
                    <a:pt x="34361" y="80189"/>
                  </a:cubicBezTo>
                  <a:cubicBezTo>
                    <a:pt x="34361" y="80189"/>
                    <a:pt x="33832" y="80189"/>
                    <a:pt x="34361" y="80758"/>
                  </a:cubicBezTo>
                  <a:cubicBezTo>
                    <a:pt x="34889" y="80758"/>
                    <a:pt x="35418" y="80758"/>
                    <a:pt x="35418" y="80758"/>
                  </a:cubicBezTo>
                  <a:cubicBezTo>
                    <a:pt x="35418" y="81327"/>
                    <a:pt x="35418" y="81327"/>
                    <a:pt x="35418" y="81895"/>
                  </a:cubicBezTo>
                  <a:cubicBezTo>
                    <a:pt x="35418" y="81895"/>
                    <a:pt x="34361" y="83033"/>
                    <a:pt x="35947" y="83033"/>
                  </a:cubicBezTo>
                  <a:cubicBezTo>
                    <a:pt x="37004" y="83033"/>
                    <a:pt x="37004" y="83033"/>
                    <a:pt x="37004" y="83033"/>
                  </a:cubicBezTo>
                  <a:cubicBezTo>
                    <a:pt x="37533" y="83601"/>
                    <a:pt x="37533" y="83601"/>
                    <a:pt x="37533" y="83601"/>
                  </a:cubicBezTo>
                  <a:cubicBezTo>
                    <a:pt x="37533" y="83601"/>
                    <a:pt x="37004" y="84170"/>
                    <a:pt x="37533" y="84739"/>
                  </a:cubicBezTo>
                  <a:cubicBezTo>
                    <a:pt x="37533" y="85308"/>
                    <a:pt x="39647" y="85308"/>
                    <a:pt x="39647" y="85308"/>
                  </a:cubicBezTo>
                  <a:cubicBezTo>
                    <a:pt x="39647" y="84739"/>
                    <a:pt x="39647" y="84739"/>
                    <a:pt x="39647" y="84739"/>
                  </a:cubicBezTo>
                  <a:cubicBezTo>
                    <a:pt x="39647" y="84739"/>
                    <a:pt x="40704" y="85308"/>
                    <a:pt x="40176" y="85308"/>
                  </a:cubicBezTo>
                  <a:cubicBezTo>
                    <a:pt x="40176" y="85876"/>
                    <a:pt x="39647" y="85876"/>
                    <a:pt x="39647" y="85876"/>
                  </a:cubicBezTo>
                  <a:cubicBezTo>
                    <a:pt x="39647" y="85876"/>
                    <a:pt x="39647" y="87014"/>
                    <a:pt x="40176" y="87014"/>
                  </a:cubicBezTo>
                  <a:cubicBezTo>
                    <a:pt x="40704" y="87014"/>
                    <a:pt x="41233" y="87582"/>
                    <a:pt x="41233" y="87582"/>
                  </a:cubicBezTo>
                  <a:cubicBezTo>
                    <a:pt x="41233" y="87582"/>
                    <a:pt x="41762" y="87582"/>
                    <a:pt x="41762" y="88151"/>
                  </a:cubicBezTo>
                  <a:cubicBezTo>
                    <a:pt x="42290" y="88151"/>
                    <a:pt x="42290" y="88720"/>
                    <a:pt x="42290" y="88720"/>
                  </a:cubicBezTo>
                  <a:cubicBezTo>
                    <a:pt x="42819" y="88720"/>
                    <a:pt x="43348" y="88720"/>
                    <a:pt x="43348" y="89289"/>
                  </a:cubicBezTo>
                  <a:cubicBezTo>
                    <a:pt x="43876" y="89289"/>
                    <a:pt x="44405" y="89857"/>
                    <a:pt x="44405" y="89289"/>
                  </a:cubicBezTo>
                  <a:cubicBezTo>
                    <a:pt x="44405" y="88720"/>
                    <a:pt x="44933" y="88720"/>
                    <a:pt x="44405" y="88151"/>
                  </a:cubicBezTo>
                  <a:cubicBezTo>
                    <a:pt x="43876" y="87582"/>
                    <a:pt x="43348" y="87582"/>
                    <a:pt x="42819" y="87582"/>
                  </a:cubicBezTo>
                  <a:cubicBezTo>
                    <a:pt x="42819" y="87582"/>
                    <a:pt x="42290" y="87582"/>
                    <a:pt x="42290" y="87014"/>
                  </a:cubicBezTo>
                  <a:cubicBezTo>
                    <a:pt x="41762" y="87014"/>
                    <a:pt x="41762" y="87014"/>
                    <a:pt x="41762" y="86445"/>
                  </a:cubicBezTo>
                  <a:cubicBezTo>
                    <a:pt x="41762" y="85876"/>
                    <a:pt x="41233" y="85308"/>
                    <a:pt x="41233" y="85308"/>
                  </a:cubicBezTo>
                  <a:cubicBezTo>
                    <a:pt x="41233" y="85308"/>
                    <a:pt x="41233" y="84170"/>
                    <a:pt x="41233" y="84170"/>
                  </a:cubicBezTo>
                  <a:cubicBezTo>
                    <a:pt x="40704" y="84170"/>
                    <a:pt x="40704" y="84170"/>
                    <a:pt x="40176" y="84170"/>
                  </a:cubicBezTo>
                  <a:cubicBezTo>
                    <a:pt x="40176" y="84170"/>
                    <a:pt x="39647" y="83601"/>
                    <a:pt x="39647" y="83601"/>
                  </a:cubicBezTo>
                  <a:cubicBezTo>
                    <a:pt x="39118" y="83601"/>
                    <a:pt x="38590" y="83601"/>
                    <a:pt x="38590" y="83601"/>
                  </a:cubicBezTo>
                  <a:cubicBezTo>
                    <a:pt x="38590" y="83033"/>
                    <a:pt x="39118" y="83033"/>
                    <a:pt x="39118" y="83033"/>
                  </a:cubicBezTo>
                  <a:cubicBezTo>
                    <a:pt x="39118" y="83033"/>
                    <a:pt x="39647" y="83033"/>
                    <a:pt x="40176" y="83033"/>
                  </a:cubicBezTo>
                  <a:cubicBezTo>
                    <a:pt x="40704" y="83601"/>
                    <a:pt x="40704" y="83033"/>
                    <a:pt x="41233" y="83601"/>
                  </a:cubicBezTo>
                  <a:cubicBezTo>
                    <a:pt x="41762" y="83601"/>
                    <a:pt x="41233" y="84170"/>
                    <a:pt x="41762" y="84170"/>
                  </a:cubicBezTo>
                  <a:cubicBezTo>
                    <a:pt x="42819" y="84170"/>
                    <a:pt x="42819" y="83601"/>
                    <a:pt x="42819" y="83601"/>
                  </a:cubicBezTo>
                  <a:cubicBezTo>
                    <a:pt x="43876" y="83033"/>
                    <a:pt x="43876" y="83033"/>
                    <a:pt x="43876" y="83033"/>
                  </a:cubicBezTo>
                  <a:cubicBezTo>
                    <a:pt x="43876" y="83033"/>
                    <a:pt x="43876" y="83033"/>
                    <a:pt x="44405" y="83601"/>
                  </a:cubicBezTo>
                  <a:cubicBezTo>
                    <a:pt x="44933" y="83601"/>
                    <a:pt x="43876" y="84170"/>
                    <a:pt x="44933" y="84170"/>
                  </a:cubicBezTo>
                  <a:cubicBezTo>
                    <a:pt x="45991" y="84170"/>
                    <a:pt x="46519" y="84170"/>
                    <a:pt x="46519" y="84170"/>
                  </a:cubicBezTo>
                  <a:cubicBezTo>
                    <a:pt x="46519" y="84739"/>
                    <a:pt x="46519" y="85308"/>
                    <a:pt x="46519" y="85308"/>
                  </a:cubicBezTo>
                  <a:cubicBezTo>
                    <a:pt x="46519" y="85308"/>
                    <a:pt x="46519" y="85876"/>
                    <a:pt x="46519" y="85876"/>
                  </a:cubicBezTo>
                  <a:cubicBezTo>
                    <a:pt x="47048" y="85876"/>
                    <a:pt x="48105" y="85876"/>
                    <a:pt x="48105" y="85876"/>
                  </a:cubicBezTo>
                  <a:cubicBezTo>
                    <a:pt x="48105" y="85876"/>
                    <a:pt x="48634" y="85876"/>
                    <a:pt x="48634" y="86445"/>
                  </a:cubicBezTo>
                  <a:cubicBezTo>
                    <a:pt x="49162" y="87014"/>
                    <a:pt x="47577" y="87582"/>
                    <a:pt x="47577" y="87582"/>
                  </a:cubicBezTo>
                  <a:cubicBezTo>
                    <a:pt x="47577" y="87582"/>
                    <a:pt x="47048" y="87014"/>
                    <a:pt x="47048" y="87582"/>
                  </a:cubicBezTo>
                  <a:cubicBezTo>
                    <a:pt x="47048" y="88151"/>
                    <a:pt x="46519" y="88151"/>
                    <a:pt x="47048" y="88720"/>
                  </a:cubicBezTo>
                  <a:cubicBezTo>
                    <a:pt x="47577" y="88720"/>
                    <a:pt x="47048" y="88720"/>
                    <a:pt x="47048" y="88720"/>
                  </a:cubicBezTo>
                  <a:cubicBezTo>
                    <a:pt x="46519" y="88720"/>
                    <a:pt x="45991" y="88151"/>
                    <a:pt x="46519" y="89289"/>
                  </a:cubicBezTo>
                  <a:cubicBezTo>
                    <a:pt x="46519" y="89857"/>
                    <a:pt x="47048" y="90426"/>
                    <a:pt x="47048" y="90426"/>
                  </a:cubicBezTo>
                  <a:cubicBezTo>
                    <a:pt x="47577" y="90426"/>
                    <a:pt x="48634" y="90426"/>
                    <a:pt x="48634" y="90426"/>
                  </a:cubicBezTo>
                  <a:cubicBezTo>
                    <a:pt x="49162" y="90426"/>
                    <a:pt x="49691" y="90426"/>
                    <a:pt x="49162" y="90426"/>
                  </a:cubicBezTo>
                  <a:cubicBezTo>
                    <a:pt x="48634" y="89857"/>
                    <a:pt x="48105" y="89857"/>
                    <a:pt x="48105" y="89857"/>
                  </a:cubicBezTo>
                  <a:cubicBezTo>
                    <a:pt x="48105" y="89857"/>
                    <a:pt x="48105" y="89857"/>
                    <a:pt x="48105" y="89289"/>
                  </a:cubicBezTo>
                  <a:cubicBezTo>
                    <a:pt x="48105" y="89289"/>
                    <a:pt x="48634" y="89289"/>
                    <a:pt x="48634" y="89289"/>
                  </a:cubicBezTo>
                  <a:cubicBezTo>
                    <a:pt x="48634" y="88720"/>
                    <a:pt x="49162" y="88151"/>
                    <a:pt x="49162" y="88151"/>
                  </a:cubicBezTo>
                  <a:cubicBezTo>
                    <a:pt x="49162" y="88151"/>
                    <a:pt x="49691" y="87014"/>
                    <a:pt x="50220" y="87582"/>
                  </a:cubicBezTo>
                  <a:cubicBezTo>
                    <a:pt x="50220" y="88151"/>
                    <a:pt x="50220" y="88151"/>
                    <a:pt x="50748" y="88151"/>
                  </a:cubicBezTo>
                  <a:cubicBezTo>
                    <a:pt x="50748" y="88151"/>
                    <a:pt x="52334" y="86445"/>
                    <a:pt x="52334" y="86445"/>
                  </a:cubicBezTo>
                  <a:cubicBezTo>
                    <a:pt x="52334" y="86445"/>
                    <a:pt x="52863" y="86445"/>
                    <a:pt x="52334" y="87014"/>
                  </a:cubicBezTo>
                  <a:cubicBezTo>
                    <a:pt x="52334" y="87582"/>
                    <a:pt x="51806" y="88151"/>
                    <a:pt x="52334" y="88720"/>
                  </a:cubicBezTo>
                  <a:cubicBezTo>
                    <a:pt x="52334" y="89289"/>
                    <a:pt x="52334" y="89289"/>
                    <a:pt x="52334" y="89289"/>
                  </a:cubicBezTo>
                  <a:cubicBezTo>
                    <a:pt x="52863" y="89857"/>
                    <a:pt x="52334" y="89857"/>
                    <a:pt x="52863" y="90426"/>
                  </a:cubicBezTo>
                  <a:cubicBezTo>
                    <a:pt x="52863" y="90995"/>
                    <a:pt x="52863" y="90426"/>
                    <a:pt x="52863" y="90995"/>
                  </a:cubicBezTo>
                  <a:cubicBezTo>
                    <a:pt x="53392" y="91563"/>
                    <a:pt x="53920" y="92701"/>
                    <a:pt x="53920" y="92701"/>
                  </a:cubicBezTo>
                  <a:cubicBezTo>
                    <a:pt x="53920" y="92701"/>
                    <a:pt x="53392" y="93270"/>
                    <a:pt x="53920" y="93270"/>
                  </a:cubicBezTo>
                  <a:cubicBezTo>
                    <a:pt x="54449" y="93838"/>
                    <a:pt x="55506" y="93838"/>
                    <a:pt x="55506" y="93838"/>
                  </a:cubicBezTo>
                  <a:cubicBezTo>
                    <a:pt x="55506" y="93838"/>
                    <a:pt x="55506" y="93838"/>
                    <a:pt x="55506" y="93838"/>
                  </a:cubicBezTo>
                  <a:cubicBezTo>
                    <a:pt x="55506" y="93838"/>
                    <a:pt x="56035" y="94407"/>
                    <a:pt x="56563" y="93838"/>
                  </a:cubicBezTo>
                  <a:cubicBezTo>
                    <a:pt x="56563" y="93270"/>
                    <a:pt x="57092" y="93270"/>
                    <a:pt x="57092" y="93270"/>
                  </a:cubicBezTo>
                  <a:cubicBezTo>
                    <a:pt x="57621" y="93270"/>
                    <a:pt x="57092" y="93270"/>
                    <a:pt x="58149" y="93270"/>
                  </a:cubicBezTo>
                  <a:cubicBezTo>
                    <a:pt x="59207" y="93270"/>
                    <a:pt x="59207" y="93838"/>
                    <a:pt x="59735" y="93270"/>
                  </a:cubicBezTo>
                  <a:cubicBezTo>
                    <a:pt x="60264" y="92701"/>
                    <a:pt x="59735" y="92701"/>
                    <a:pt x="60792" y="92701"/>
                  </a:cubicBezTo>
                  <a:cubicBezTo>
                    <a:pt x="61850" y="92701"/>
                    <a:pt x="62907" y="92132"/>
                    <a:pt x="62907" y="92132"/>
                  </a:cubicBezTo>
                  <a:cubicBezTo>
                    <a:pt x="62907" y="92132"/>
                    <a:pt x="64493" y="92132"/>
                    <a:pt x="64493" y="92132"/>
                  </a:cubicBezTo>
                  <a:cubicBezTo>
                    <a:pt x="65550" y="92701"/>
                    <a:pt x="65550" y="92701"/>
                    <a:pt x="65550" y="92701"/>
                  </a:cubicBezTo>
                  <a:cubicBezTo>
                    <a:pt x="65550" y="92701"/>
                    <a:pt x="66079" y="93270"/>
                    <a:pt x="66607" y="93270"/>
                  </a:cubicBezTo>
                  <a:cubicBezTo>
                    <a:pt x="66607" y="93270"/>
                    <a:pt x="67136" y="93270"/>
                    <a:pt x="67665" y="93270"/>
                  </a:cubicBezTo>
                  <a:cubicBezTo>
                    <a:pt x="67665" y="93270"/>
                    <a:pt x="69779" y="93838"/>
                    <a:pt x="69779" y="93838"/>
                  </a:cubicBezTo>
                  <a:cubicBezTo>
                    <a:pt x="71894" y="94407"/>
                    <a:pt x="71894" y="94407"/>
                    <a:pt x="71894" y="94407"/>
                  </a:cubicBezTo>
                  <a:cubicBezTo>
                    <a:pt x="72951" y="94976"/>
                    <a:pt x="72951" y="94976"/>
                    <a:pt x="72951" y="94976"/>
                  </a:cubicBezTo>
                  <a:cubicBezTo>
                    <a:pt x="75066" y="96682"/>
                    <a:pt x="75066" y="96682"/>
                    <a:pt x="75066" y="96682"/>
                  </a:cubicBezTo>
                  <a:cubicBezTo>
                    <a:pt x="77180" y="98957"/>
                    <a:pt x="77180" y="98957"/>
                    <a:pt x="77180" y="98957"/>
                  </a:cubicBezTo>
                  <a:cubicBezTo>
                    <a:pt x="79823" y="100094"/>
                    <a:pt x="79823" y="100094"/>
                    <a:pt x="79823" y="100094"/>
                  </a:cubicBezTo>
                  <a:cubicBezTo>
                    <a:pt x="81409" y="101232"/>
                    <a:pt x="81409" y="101232"/>
                    <a:pt x="81409" y="101232"/>
                  </a:cubicBezTo>
                  <a:cubicBezTo>
                    <a:pt x="82466" y="102369"/>
                    <a:pt x="82466" y="102369"/>
                    <a:pt x="82466" y="102369"/>
                  </a:cubicBezTo>
                  <a:cubicBezTo>
                    <a:pt x="82466" y="102369"/>
                    <a:pt x="84052" y="103507"/>
                    <a:pt x="84052" y="103507"/>
                  </a:cubicBezTo>
                  <a:cubicBezTo>
                    <a:pt x="84581" y="103507"/>
                    <a:pt x="86167" y="104644"/>
                    <a:pt x="86167" y="104644"/>
                  </a:cubicBezTo>
                  <a:cubicBezTo>
                    <a:pt x="87753" y="105781"/>
                    <a:pt x="87753" y="105781"/>
                    <a:pt x="87753" y="105781"/>
                  </a:cubicBezTo>
                  <a:cubicBezTo>
                    <a:pt x="87753" y="105781"/>
                    <a:pt x="88281" y="106919"/>
                    <a:pt x="88281" y="106919"/>
                  </a:cubicBezTo>
                  <a:cubicBezTo>
                    <a:pt x="88281" y="107488"/>
                    <a:pt x="87753" y="106919"/>
                    <a:pt x="87224" y="106919"/>
                  </a:cubicBezTo>
                  <a:cubicBezTo>
                    <a:pt x="86696" y="107488"/>
                    <a:pt x="84581" y="106350"/>
                    <a:pt x="84581" y="106350"/>
                  </a:cubicBezTo>
                  <a:cubicBezTo>
                    <a:pt x="83524" y="105213"/>
                    <a:pt x="83524" y="105213"/>
                    <a:pt x="83524" y="105213"/>
                  </a:cubicBezTo>
                  <a:cubicBezTo>
                    <a:pt x="81938" y="105213"/>
                    <a:pt x="81938" y="105213"/>
                    <a:pt x="81938" y="105213"/>
                  </a:cubicBezTo>
                  <a:cubicBezTo>
                    <a:pt x="80881" y="104644"/>
                    <a:pt x="80881" y="104644"/>
                    <a:pt x="80881" y="104644"/>
                  </a:cubicBezTo>
                  <a:cubicBezTo>
                    <a:pt x="78766" y="105213"/>
                    <a:pt x="78766" y="105213"/>
                    <a:pt x="78766" y="105213"/>
                  </a:cubicBezTo>
                  <a:cubicBezTo>
                    <a:pt x="77180" y="104644"/>
                    <a:pt x="77180" y="104644"/>
                    <a:pt x="77180" y="104644"/>
                  </a:cubicBezTo>
                  <a:cubicBezTo>
                    <a:pt x="77180" y="104644"/>
                    <a:pt x="76651" y="104644"/>
                    <a:pt x="77180" y="105213"/>
                  </a:cubicBezTo>
                  <a:cubicBezTo>
                    <a:pt x="77180" y="105213"/>
                    <a:pt x="77180" y="105781"/>
                    <a:pt x="77180" y="105781"/>
                  </a:cubicBezTo>
                  <a:cubicBezTo>
                    <a:pt x="75594" y="106919"/>
                    <a:pt x="75594" y="106919"/>
                    <a:pt x="75594" y="106919"/>
                  </a:cubicBezTo>
                  <a:cubicBezTo>
                    <a:pt x="73480" y="107488"/>
                    <a:pt x="73480" y="107488"/>
                    <a:pt x="73480" y="107488"/>
                  </a:cubicBezTo>
                  <a:cubicBezTo>
                    <a:pt x="71365" y="107488"/>
                    <a:pt x="71365" y="107488"/>
                    <a:pt x="71365" y="107488"/>
                  </a:cubicBezTo>
                  <a:cubicBezTo>
                    <a:pt x="69779" y="107488"/>
                    <a:pt x="69779" y="107488"/>
                    <a:pt x="69779" y="107488"/>
                  </a:cubicBezTo>
                  <a:cubicBezTo>
                    <a:pt x="69779" y="108625"/>
                    <a:pt x="69779" y="108625"/>
                    <a:pt x="69779" y="108625"/>
                  </a:cubicBezTo>
                  <a:cubicBezTo>
                    <a:pt x="69779" y="108625"/>
                    <a:pt x="67665" y="108625"/>
                    <a:pt x="69779" y="109194"/>
                  </a:cubicBezTo>
                  <a:cubicBezTo>
                    <a:pt x="71894" y="109194"/>
                    <a:pt x="72951" y="109194"/>
                    <a:pt x="72951" y="108625"/>
                  </a:cubicBezTo>
                  <a:cubicBezTo>
                    <a:pt x="73480" y="108625"/>
                    <a:pt x="73480" y="108056"/>
                    <a:pt x="74008" y="108056"/>
                  </a:cubicBezTo>
                  <a:cubicBezTo>
                    <a:pt x="74537" y="108056"/>
                    <a:pt x="75594" y="108056"/>
                    <a:pt x="76123" y="108056"/>
                  </a:cubicBezTo>
                  <a:cubicBezTo>
                    <a:pt x="76123" y="108056"/>
                    <a:pt x="76651" y="108056"/>
                    <a:pt x="77709" y="107488"/>
                  </a:cubicBezTo>
                  <a:cubicBezTo>
                    <a:pt x="78237" y="107488"/>
                    <a:pt x="78237" y="106919"/>
                    <a:pt x="79295" y="107488"/>
                  </a:cubicBezTo>
                  <a:cubicBezTo>
                    <a:pt x="80352" y="108056"/>
                    <a:pt x="79823" y="106350"/>
                    <a:pt x="79823" y="106350"/>
                  </a:cubicBezTo>
                  <a:cubicBezTo>
                    <a:pt x="79823" y="106350"/>
                    <a:pt x="79823" y="105781"/>
                    <a:pt x="80352" y="105781"/>
                  </a:cubicBezTo>
                  <a:cubicBezTo>
                    <a:pt x="81409" y="106350"/>
                    <a:pt x="81409" y="106350"/>
                    <a:pt x="81409" y="106350"/>
                  </a:cubicBezTo>
                  <a:cubicBezTo>
                    <a:pt x="81938" y="106350"/>
                    <a:pt x="82995" y="106919"/>
                    <a:pt x="82995" y="106919"/>
                  </a:cubicBezTo>
                  <a:cubicBezTo>
                    <a:pt x="83524" y="106919"/>
                    <a:pt x="85638" y="107488"/>
                    <a:pt x="85638" y="107488"/>
                  </a:cubicBezTo>
                  <a:cubicBezTo>
                    <a:pt x="85638" y="107488"/>
                    <a:pt x="86167" y="109194"/>
                    <a:pt x="86167" y="109194"/>
                  </a:cubicBezTo>
                  <a:cubicBezTo>
                    <a:pt x="86696" y="109194"/>
                    <a:pt x="88281" y="109194"/>
                    <a:pt x="88810" y="109194"/>
                  </a:cubicBezTo>
                  <a:cubicBezTo>
                    <a:pt x="89339" y="109194"/>
                    <a:pt x="90396" y="109194"/>
                    <a:pt x="90925" y="109763"/>
                  </a:cubicBezTo>
                  <a:cubicBezTo>
                    <a:pt x="91453" y="110331"/>
                    <a:pt x="91982" y="110331"/>
                    <a:pt x="91982" y="110331"/>
                  </a:cubicBezTo>
                  <a:cubicBezTo>
                    <a:pt x="91982" y="110331"/>
                    <a:pt x="92511" y="110900"/>
                    <a:pt x="93039" y="111469"/>
                  </a:cubicBezTo>
                  <a:cubicBezTo>
                    <a:pt x="93039" y="111469"/>
                    <a:pt x="94625" y="112606"/>
                    <a:pt x="94625" y="112606"/>
                  </a:cubicBezTo>
                  <a:cubicBezTo>
                    <a:pt x="94625" y="112606"/>
                    <a:pt x="97268" y="113744"/>
                    <a:pt x="97268" y="113744"/>
                  </a:cubicBezTo>
                  <a:cubicBezTo>
                    <a:pt x="97797" y="113175"/>
                    <a:pt x="97797" y="113175"/>
                    <a:pt x="97797" y="113175"/>
                  </a:cubicBezTo>
                  <a:cubicBezTo>
                    <a:pt x="97797" y="112606"/>
                    <a:pt x="97797" y="112037"/>
                    <a:pt x="97797" y="112037"/>
                  </a:cubicBezTo>
                  <a:cubicBezTo>
                    <a:pt x="97268" y="111469"/>
                    <a:pt x="95154" y="110900"/>
                    <a:pt x="95154" y="110900"/>
                  </a:cubicBezTo>
                  <a:cubicBezTo>
                    <a:pt x="95154" y="110900"/>
                    <a:pt x="94096" y="110331"/>
                    <a:pt x="94096" y="110331"/>
                  </a:cubicBezTo>
                  <a:cubicBezTo>
                    <a:pt x="93568" y="107488"/>
                    <a:pt x="94096" y="109763"/>
                    <a:pt x="92511" y="109194"/>
                  </a:cubicBezTo>
                  <a:cubicBezTo>
                    <a:pt x="92511" y="109194"/>
                    <a:pt x="92511" y="109194"/>
                    <a:pt x="92511" y="109194"/>
                  </a:cubicBezTo>
                  <a:cubicBezTo>
                    <a:pt x="92511" y="109194"/>
                    <a:pt x="92511" y="109194"/>
                    <a:pt x="92511" y="109194"/>
                  </a:cubicBezTo>
                  <a:cubicBezTo>
                    <a:pt x="91453" y="109763"/>
                    <a:pt x="91453" y="109194"/>
                    <a:pt x="91453" y="109194"/>
                  </a:cubicBezTo>
                  <a:cubicBezTo>
                    <a:pt x="91453" y="108625"/>
                    <a:pt x="91453" y="108625"/>
                    <a:pt x="91453" y="108625"/>
                  </a:cubicBezTo>
                  <a:cubicBezTo>
                    <a:pt x="90925" y="108056"/>
                    <a:pt x="90925" y="108056"/>
                    <a:pt x="90925" y="108056"/>
                  </a:cubicBezTo>
                  <a:cubicBezTo>
                    <a:pt x="90925" y="108056"/>
                    <a:pt x="90396" y="106919"/>
                    <a:pt x="90925" y="106350"/>
                  </a:cubicBezTo>
                  <a:cubicBezTo>
                    <a:pt x="91453" y="106350"/>
                    <a:pt x="90396" y="109194"/>
                    <a:pt x="92511" y="105781"/>
                  </a:cubicBezTo>
                  <a:cubicBezTo>
                    <a:pt x="92511" y="105781"/>
                    <a:pt x="92511" y="105213"/>
                    <a:pt x="92511" y="105213"/>
                  </a:cubicBezTo>
                  <a:cubicBezTo>
                    <a:pt x="91982" y="105213"/>
                    <a:pt x="91982" y="105213"/>
                    <a:pt x="91982" y="105213"/>
                  </a:cubicBezTo>
                  <a:cubicBezTo>
                    <a:pt x="90396" y="105213"/>
                    <a:pt x="90396" y="105213"/>
                    <a:pt x="90396" y="105213"/>
                  </a:cubicBezTo>
                  <a:cubicBezTo>
                    <a:pt x="90396" y="105213"/>
                    <a:pt x="90396" y="105781"/>
                    <a:pt x="89867" y="106350"/>
                  </a:cubicBezTo>
                  <a:cubicBezTo>
                    <a:pt x="89339" y="106919"/>
                    <a:pt x="89339" y="106350"/>
                    <a:pt x="89339" y="106350"/>
                  </a:cubicBezTo>
                  <a:cubicBezTo>
                    <a:pt x="89339" y="105781"/>
                    <a:pt x="89339" y="105781"/>
                    <a:pt x="89339" y="105781"/>
                  </a:cubicBezTo>
                  <a:cubicBezTo>
                    <a:pt x="89867" y="105213"/>
                    <a:pt x="89867" y="105213"/>
                    <a:pt x="89867" y="105213"/>
                  </a:cubicBezTo>
                  <a:cubicBezTo>
                    <a:pt x="89867" y="105213"/>
                    <a:pt x="89867" y="103507"/>
                    <a:pt x="89867" y="102938"/>
                  </a:cubicBezTo>
                  <a:cubicBezTo>
                    <a:pt x="89867" y="102938"/>
                    <a:pt x="89867" y="102938"/>
                    <a:pt x="89867" y="102938"/>
                  </a:cubicBezTo>
                  <a:cubicBezTo>
                    <a:pt x="88281" y="101800"/>
                    <a:pt x="88281" y="101800"/>
                    <a:pt x="88281" y="101800"/>
                  </a:cubicBezTo>
                  <a:cubicBezTo>
                    <a:pt x="87224" y="100663"/>
                    <a:pt x="87224" y="100663"/>
                    <a:pt x="87224" y="100663"/>
                  </a:cubicBezTo>
                  <a:cubicBezTo>
                    <a:pt x="85638" y="99526"/>
                    <a:pt x="85638" y="99526"/>
                    <a:pt x="85638" y="99526"/>
                  </a:cubicBezTo>
                  <a:cubicBezTo>
                    <a:pt x="83524" y="97251"/>
                    <a:pt x="83524" y="97251"/>
                    <a:pt x="83524" y="97251"/>
                  </a:cubicBezTo>
                  <a:cubicBezTo>
                    <a:pt x="82466" y="96682"/>
                    <a:pt x="82466" y="96682"/>
                    <a:pt x="82466" y="96682"/>
                  </a:cubicBezTo>
                  <a:cubicBezTo>
                    <a:pt x="81409" y="95545"/>
                    <a:pt x="81409" y="95545"/>
                    <a:pt x="81409" y="95545"/>
                  </a:cubicBezTo>
                  <a:cubicBezTo>
                    <a:pt x="81409" y="94407"/>
                    <a:pt x="81409" y="94407"/>
                    <a:pt x="81409" y="94407"/>
                  </a:cubicBezTo>
                  <a:cubicBezTo>
                    <a:pt x="80881" y="92132"/>
                    <a:pt x="80881" y="92132"/>
                    <a:pt x="80881" y="92132"/>
                  </a:cubicBezTo>
                  <a:cubicBezTo>
                    <a:pt x="80881" y="92132"/>
                    <a:pt x="80881" y="92132"/>
                    <a:pt x="80881" y="92132"/>
                  </a:cubicBezTo>
                  <a:cubicBezTo>
                    <a:pt x="80881" y="92132"/>
                    <a:pt x="78766" y="91563"/>
                    <a:pt x="77709" y="90995"/>
                  </a:cubicBezTo>
                  <a:cubicBezTo>
                    <a:pt x="76651" y="90426"/>
                    <a:pt x="76651" y="90426"/>
                    <a:pt x="76651" y="90426"/>
                  </a:cubicBezTo>
                  <a:cubicBezTo>
                    <a:pt x="75594" y="88720"/>
                    <a:pt x="75594" y="88720"/>
                    <a:pt x="75594" y="88720"/>
                  </a:cubicBezTo>
                  <a:cubicBezTo>
                    <a:pt x="75066" y="88151"/>
                    <a:pt x="75066" y="88151"/>
                    <a:pt x="75066" y="88151"/>
                  </a:cubicBezTo>
                  <a:cubicBezTo>
                    <a:pt x="73480" y="86445"/>
                    <a:pt x="73480" y="86445"/>
                    <a:pt x="73480" y="86445"/>
                  </a:cubicBezTo>
                  <a:cubicBezTo>
                    <a:pt x="72951" y="86445"/>
                    <a:pt x="72951" y="86445"/>
                    <a:pt x="72951" y="86445"/>
                  </a:cubicBezTo>
                  <a:cubicBezTo>
                    <a:pt x="70308" y="85308"/>
                    <a:pt x="70308" y="85308"/>
                    <a:pt x="70308" y="85308"/>
                  </a:cubicBezTo>
                  <a:cubicBezTo>
                    <a:pt x="69779" y="84170"/>
                    <a:pt x="69779" y="84170"/>
                    <a:pt x="69779" y="84170"/>
                  </a:cubicBezTo>
                  <a:cubicBezTo>
                    <a:pt x="68722" y="83601"/>
                    <a:pt x="68722" y="83601"/>
                    <a:pt x="68722" y="83601"/>
                  </a:cubicBezTo>
                  <a:cubicBezTo>
                    <a:pt x="68193" y="82464"/>
                    <a:pt x="68193" y="82464"/>
                    <a:pt x="68193" y="82464"/>
                  </a:cubicBezTo>
                  <a:cubicBezTo>
                    <a:pt x="66607" y="81895"/>
                    <a:pt x="66607" y="81895"/>
                    <a:pt x="66607" y="81895"/>
                  </a:cubicBezTo>
                  <a:cubicBezTo>
                    <a:pt x="66079" y="80758"/>
                    <a:pt x="66079" y="80758"/>
                    <a:pt x="66079" y="80758"/>
                  </a:cubicBezTo>
                  <a:cubicBezTo>
                    <a:pt x="65550" y="80189"/>
                    <a:pt x="65550" y="80189"/>
                    <a:pt x="65550" y="80189"/>
                  </a:cubicBezTo>
                  <a:cubicBezTo>
                    <a:pt x="63964" y="77914"/>
                    <a:pt x="63964" y="77914"/>
                    <a:pt x="63964" y="77914"/>
                  </a:cubicBezTo>
                  <a:cubicBezTo>
                    <a:pt x="62378" y="76777"/>
                    <a:pt x="62378" y="76777"/>
                    <a:pt x="62378" y="76777"/>
                  </a:cubicBezTo>
                  <a:cubicBezTo>
                    <a:pt x="61850" y="76208"/>
                    <a:pt x="61850" y="76208"/>
                    <a:pt x="61850" y="76208"/>
                  </a:cubicBezTo>
                  <a:cubicBezTo>
                    <a:pt x="61321" y="75639"/>
                    <a:pt x="61321" y="75639"/>
                    <a:pt x="61321" y="75639"/>
                  </a:cubicBezTo>
                  <a:cubicBezTo>
                    <a:pt x="60264" y="73933"/>
                    <a:pt x="60264" y="73933"/>
                    <a:pt x="60264" y="73933"/>
                  </a:cubicBezTo>
                  <a:cubicBezTo>
                    <a:pt x="58678" y="72227"/>
                    <a:pt x="58678" y="72227"/>
                    <a:pt x="58678" y="72227"/>
                  </a:cubicBezTo>
                  <a:cubicBezTo>
                    <a:pt x="57621" y="71090"/>
                    <a:pt x="57621" y="71090"/>
                    <a:pt x="57621" y="71090"/>
                  </a:cubicBezTo>
                  <a:cubicBezTo>
                    <a:pt x="56563" y="69383"/>
                    <a:pt x="56563" y="69383"/>
                    <a:pt x="56563" y="69383"/>
                  </a:cubicBezTo>
                  <a:cubicBezTo>
                    <a:pt x="57621" y="68246"/>
                    <a:pt x="57621" y="68246"/>
                    <a:pt x="57621" y="68246"/>
                  </a:cubicBezTo>
                  <a:cubicBezTo>
                    <a:pt x="57092" y="67677"/>
                    <a:pt x="56563" y="67677"/>
                    <a:pt x="56563" y="67109"/>
                  </a:cubicBezTo>
                  <a:cubicBezTo>
                    <a:pt x="56035" y="67109"/>
                    <a:pt x="54977" y="66540"/>
                    <a:pt x="55506" y="65971"/>
                  </a:cubicBezTo>
                  <a:cubicBezTo>
                    <a:pt x="55506" y="65402"/>
                    <a:pt x="54977" y="64834"/>
                    <a:pt x="54977" y="63696"/>
                  </a:cubicBezTo>
                  <a:cubicBezTo>
                    <a:pt x="54977" y="63127"/>
                    <a:pt x="54977" y="62559"/>
                    <a:pt x="54449" y="62559"/>
                  </a:cubicBezTo>
                  <a:cubicBezTo>
                    <a:pt x="53920" y="61990"/>
                    <a:pt x="53920" y="61990"/>
                    <a:pt x="53920" y="61990"/>
                  </a:cubicBezTo>
                  <a:cubicBezTo>
                    <a:pt x="53392" y="61990"/>
                    <a:pt x="52863" y="61990"/>
                    <a:pt x="52863" y="61990"/>
                  </a:cubicBezTo>
                  <a:cubicBezTo>
                    <a:pt x="52334" y="61990"/>
                    <a:pt x="52334" y="61990"/>
                    <a:pt x="52334" y="61990"/>
                  </a:cubicBezTo>
                  <a:cubicBezTo>
                    <a:pt x="52334" y="61990"/>
                    <a:pt x="52863" y="60853"/>
                    <a:pt x="52863" y="59715"/>
                  </a:cubicBezTo>
                  <a:cubicBezTo>
                    <a:pt x="50748" y="59146"/>
                    <a:pt x="50748" y="59146"/>
                    <a:pt x="50748" y="59146"/>
                  </a:cubicBezTo>
                  <a:cubicBezTo>
                    <a:pt x="50748" y="59146"/>
                    <a:pt x="50748" y="57440"/>
                    <a:pt x="49691" y="56872"/>
                  </a:cubicBezTo>
                  <a:cubicBezTo>
                    <a:pt x="48634" y="56872"/>
                    <a:pt x="48634" y="56872"/>
                    <a:pt x="48634" y="56872"/>
                  </a:cubicBezTo>
                  <a:cubicBezTo>
                    <a:pt x="48105" y="57440"/>
                    <a:pt x="48105" y="58009"/>
                    <a:pt x="48105" y="58009"/>
                  </a:cubicBezTo>
                  <a:cubicBezTo>
                    <a:pt x="45991" y="55734"/>
                    <a:pt x="45991" y="55734"/>
                    <a:pt x="45991" y="55734"/>
                  </a:cubicBezTo>
                  <a:cubicBezTo>
                    <a:pt x="45991" y="55734"/>
                    <a:pt x="45991" y="55165"/>
                    <a:pt x="46519" y="54028"/>
                  </a:cubicBezTo>
                  <a:cubicBezTo>
                    <a:pt x="47577" y="52890"/>
                    <a:pt x="46519" y="52322"/>
                    <a:pt x="46519" y="52322"/>
                  </a:cubicBezTo>
                  <a:cubicBezTo>
                    <a:pt x="45991" y="50616"/>
                    <a:pt x="45991" y="50616"/>
                    <a:pt x="45991" y="50616"/>
                  </a:cubicBezTo>
                  <a:cubicBezTo>
                    <a:pt x="46519" y="49478"/>
                    <a:pt x="46519" y="49478"/>
                    <a:pt x="46519" y="49478"/>
                  </a:cubicBezTo>
                  <a:cubicBezTo>
                    <a:pt x="45991" y="48909"/>
                    <a:pt x="45991" y="48909"/>
                    <a:pt x="45991" y="48909"/>
                  </a:cubicBezTo>
                  <a:cubicBezTo>
                    <a:pt x="45462" y="48341"/>
                    <a:pt x="45462" y="48341"/>
                    <a:pt x="45462" y="48341"/>
                  </a:cubicBezTo>
                  <a:cubicBezTo>
                    <a:pt x="45462" y="48341"/>
                    <a:pt x="45462" y="48341"/>
                    <a:pt x="45462" y="48341"/>
                  </a:cubicBezTo>
                  <a:cubicBezTo>
                    <a:pt x="45462" y="48341"/>
                    <a:pt x="45462" y="48341"/>
                    <a:pt x="45462" y="48341"/>
                  </a:cubicBezTo>
                  <a:cubicBezTo>
                    <a:pt x="46519" y="46066"/>
                    <a:pt x="46519" y="46066"/>
                    <a:pt x="46519" y="46066"/>
                  </a:cubicBezTo>
                  <a:cubicBezTo>
                    <a:pt x="46519" y="46066"/>
                    <a:pt x="45991" y="43791"/>
                    <a:pt x="46519" y="43222"/>
                  </a:cubicBezTo>
                  <a:cubicBezTo>
                    <a:pt x="46519" y="43222"/>
                    <a:pt x="46519" y="43222"/>
                    <a:pt x="46519" y="43222"/>
                  </a:cubicBezTo>
                  <a:cubicBezTo>
                    <a:pt x="46519" y="42654"/>
                    <a:pt x="46519" y="42654"/>
                    <a:pt x="47048" y="42654"/>
                  </a:cubicBezTo>
                  <a:cubicBezTo>
                    <a:pt x="47048" y="42085"/>
                    <a:pt x="49691" y="41516"/>
                    <a:pt x="49691" y="41516"/>
                  </a:cubicBezTo>
                  <a:cubicBezTo>
                    <a:pt x="50748" y="40947"/>
                    <a:pt x="50748" y="40947"/>
                    <a:pt x="50748" y="40947"/>
                  </a:cubicBezTo>
                  <a:cubicBezTo>
                    <a:pt x="52863" y="43791"/>
                    <a:pt x="52863" y="43791"/>
                    <a:pt x="52863" y="43791"/>
                  </a:cubicBezTo>
                  <a:cubicBezTo>
                    <a:pt x="54977" y="46066"/>
                    <a:pt x="54977" y="46066"/>
                    <a:pt x="54977" y="46066"/>
                  </a:cubicBezTo>
                  <a:cubicBezTo>
                    <a:pt x="56563" y="47203"/>
                    <a:pt x="56563" y="47203"/>
                    <a:pt x="56563" y="47203"/>
                  </a:cubicBezTo>
                  <a:cubicBezTo>
                    <a:pt x="56563" y="47203"/>
                    <a:pt x="57092" y="46635"/>
                    <a:pt x="57621" y="46635"/>
                  </a:cubicBezTo>
                  <a:cubicBezTo>
                    <a:pt x="57621" y="46066"/>
                    <a:pt x="57621" y="44928"/>
                    <a:pt x="57621" y="44928"/>
                  </a:cubicBezTo>
                  <a:cubicBezTo>
                    <a:pt x="58678" y="43791"/>
                    <a:pt x="58678" y="43791"/>
                    <a:pt x="58678" y="43791"/>
                  </a:cubicBezTo>
                  <a:cubicBezTo>
                    <a:pt x="59207" y="42654"/>
                    <a:pt x="59207" y="42654"/>
                    <a:pt x="59207" y="42654"/>
                  </a:cubicBezTo>
                  <a:cubicBezTo>
                    <a:pt x="59207" y="41516"/>
                    <a:pt x="59207" y="41516"/>
                    <a:pt x="59207" y="41516"/>
                  </a:cubicBezTo>
                  <a:cubicBezTo>
                    <a:pt x="60264" y="40947"/>
                    <a:pt x="60264" y="40947"/>
                    <a:pt x="60264" y="40947"/>
                  </a:cubicBezTo>
                  <a:cubicBezTo>
                    <a:pt x="61850" y="40379"/>
                    <a:pt x="61850" y="40379"/>
                    <a:pt x="61850" y="40379"/>
                  </a:cubicBezTo>
                  <a:cubicBezTo>
                    <a:pt x="63964" y="39810"/>
                    <a:pt x="63964" y="39810"/>
                    <a:pt x="63964" y="39810"/>
                  </a:cubicBezTo>
                  <a:cubicBezTo>
                    <a:pt x="63964" y="39810"/>
                    <a:pt x="65550" y="40379"/>
                    <a:pt x="66079" y="40379"/>
                  </a:cubicBezTo>
                  <a:cubicBezTo>
                    <a:pt x="66079" y="40379"/>
                    <a:pt x="66607" y="40379"/>
                    <a:pt x="66607" y="40379"/>
                  </a:cubicBezTo>
                  <a:cubicBezTo>
                    <a:pt x="67665" y="38672"/>
                    <a:pt x="67665" y="38672"/>
                    <a:pt x="67665" y="38672"/>
                  </a:cubicBezTo>
                  <a:cubicBezTo>
                    <a:pt x="67665" y="38672"/>
                    <a:pt x="67665" y="38672"/>
                    <a:pt x="67665" y="38672"/>
                  </a:cubicBezTo>
                  <a:cubicBezTo>
                    <a:pt x="68193" y="37535"/>
                    <a:pt x="68193" y="37535"/>
                    <a:pt x="68193" y="37535"/>
                  </a:cubicBezTo>
                  <a:cubicBezTo>
                    <a:pt x="70837" y="38672"/>
                    <a:pt x="70837" y="38672"/>
                    <a:pt x="70837" y="38672"/>
                  </a:cubicBezTo>
                  <a:cubicBezTo>
                    <a:pt x="71894" y="39810"/>
                    <a:pt x="71894" y="39810"/>
                    <a:pt x="71894" y="39810"/>
                  </a:cubicBezTo>
                  <a:cubicBezTo>
                    <a:pt x="74537" y="40379"/>
                    <a:pt x="74537" y="40379"/>
                    <a:pt x="74537" y="40379"/>
                  </a:cubicBezTo>
                  <a:cubicBezTo>
                    <a:pt x="74537" y="40379"/>
                    <a:pt x="74537" y="40379"/>
                    <a:pt x="74537" y="40379"/>
                  </a:cubicBezTo>
                  <a:cubicBezTo>
                    <a:pt x="75594" y="40379"/>
                    <a:pt x="75594" y="40379"/>
                    <a:pt x="75594" y="40379"/>
                  </a:cubicBezTo>
                  <a:cubicBezTo>
                    <a:pt x="75594" y="39810"/>
                    <a:pt x="75594" y="39810"/>
                    <a:pt x="75594" y="39810"/>
                  </a:cubicBezTo>
                  <a:cubicBezTo>
                    <a:pt x="77709" y="39810"/>
                    <a:pt x="77709" y="39810"/>
                    <a:pt x="77709" y="39810"/>
                  </a:cubicBezTo>
                  <a:cubicBezTo>
                    <a:pt x="80352" y="40379"/>
                    <a:pt x="80352" y="40379"/>
                    <a:pt x="80352" y="40379"/>
                  </a:cubicBezTo>
                  <a:cubicBezTo>
                    <a:pt x="81938" y="40379"/>
                    <a:pt x="81938" y="40379"/>
                    <a:pt x="81938" y="40379"/>
                  </a:cubicBezTo>
                  <a:cubicBezTo>
                    <a:pt x="84581" y="40379"/>
                    <a:pt x="84581" y="40379"/>
                    <a:pt x="84581" y="40379"/>
                  </a:cubicBezTo>
                  <a:cubicBezTo>
                    <a:pt x="86167" y="40947"/>
                    <a:pt x="86167" y="40947"/>
                    <a:pt x="86167" y="40947"/>
                  </a:cubicBezTo>
                  <a:cubicBezTo>
                    <a:pt x="87224" y="41516"/>
                    <a:pt x="87224" y="41516"/>
                    <a:pt x="87224" y="41516"/>
                  </a:cubicBezTo>
                  <a:cubicBezTo>
                    <a:pt x="87224" y="41516"/>
                    <a:pt x="87224" y="41516"/>
                    <a:pt x="87753" y="40947"/>
                  </a:cubicBezTo>
                  <a:cubicBezTo>
                    <a:pt x="87753" y="40947"/>
                    <a:pt x="89339" y="40947"/>
                    <a:pt x="89339" y="40947"/>
                  </a:cubicBezTo>
                  <a:cubicBezTo>
                    <a:pt x="89867" y="39241"/>
                    <a:pt x="89867" y="39241"/>
                    <a:pt x="89867" y="39241"/>
                  </a:cubicBezTo>
                  <a:cubicBezTo>
                    <a:pt x="90396" y="40379"/>
                    <a:pt x="90396" y="40379"/>
                    <a:pt x="90396" y="40379"/>
                  </a:cubicBezTo>
                  <a:cubicBezTo>
                    <a:pt x="90925" y="40379"/>
                    <a:pt x="91982" y="40379"/>
                    <a:pt x="91982" y="40379"/>
                  </a:cubicBezTo>
                  <a:cubicBezTo>
                    <a:pt x="92511" y="38672"/>
                    <a:pt x="92511" y="38672"/>
                    <a:pt x="92511" y="38672"/>
                  </a:cubicBezTo>
                  <a:cubicBezTo>
                    <a:pt x="93039" y="39241"/>
                    <a:pt x="93039" y="39241"/>
                    <a:pt x="93039" y="39241"/>
                  </a:cubicBezTo>
                  <a:cubicBezTo>
                    <a:pt x="93568" y="39241"/>
                    <a:pt x="93568" y="39241"/>
                    <a:pt x="94096" y="39241"/>
                  </a:cubicBezTo>
                  <a:cubicBezTo>
                    <a:pt x="94625" y="39241"/>
                    <a:pt x="95154" y="38672"/>
                    <a:pt x="95154" y="38672"/>
                  </a:cubicBezTo>
                  <a:cubicBezTo>
                    <a:pt x="95154" y="38672"/>
                    <a:pt x="95682" y="39241"/>
                    <a:pt x="95682" y="39241"/>
                  </a:cubicBezTo>
                  <a:cubicBezTo>
                    <a:pt x="95682" y="39241"/>
                    <a:pt x="96211" y="38672"/>
                    <a:pt x="96740" y="38672"/>
                  </a:cubicBezTo>
                  <a:cubicBezTo>
                    <a:pt x="97797" y="38672"/>
                    <a:pt x="98325" y="38104"/>
                    <a:pt x="98325" y="38104"/>
                  </a:cubicBezTo>
                  <a:cubicBezTo>
                    <a:pt x="98325" y="38104"/>
                    <a:pt x="98854" y="39241"/>
                    <a:pt x="99911" y="39810"/>
                  </a:cubicBezTo>
                  <a:cubicBezTo>
                    <a:pt x="99911" y="39810"/>
                    <a:pt x="99911" y="39810"/>
                    <a:pt x="99911" y="39810"/>
                  </a:cubicBezTo>
                  <a:cubicBezTo>
                    <a:pt x="100969" y="39810"/>
                    <a:pt x="100969" y="39810"/>
                    <a:pt x="100969" y="39810"/>
                  </a:cubicBezTo>
                  <a:cubicBezTo>
                    <a:pt x="100969" y="39810"/>
                    <a:pt x="100969" y="39810"/>
                    <a:pt x="100969" y="39810"/>
                  </a:cubicBezTo>
                  <a:cubicBezTo>
                    <a:pt x="100969" y="39810"/>
                    <a:pt x="101497" y="39241"/>
                    <a:pt x="102026" y="39241"/>
                  </a:cubicBezTo>
                  <a:cubicBezTo>
                    <a:pt x="103083" y="39241"/>
                    <a:pt x="103612" y="39241"/>
                    <a:pt x="104140" y="39241"/>
                  </a:cubicBezTo>
                  <a:cubicBezTo>
                    <a:pt x="105198" y="39241"/>
                    <a:pt x="105726" y="40379"/>
                    <a:pt x="105726" y="40379"/>
                  </a:cubicBezTo>
                  <a:cubicBezTo>
                    <a:pt x="107312" y="42085"/>
                    <a:pt x="107312" y="42085"/>
                    <a:pt x="107312" y="42085"/>
                  </a:cubicBezTo>
                  <a:cubicBezTo>
                    <a:pt x="107312" y="42085"/>
                    <a:pt x="107841" y="43222"/>
                    <a:pt x="107841" y="43791"/>
                  </a:cubicBezTo>
                  <a:cubicBezTo>
                    <a:pt x="108370" y="44360"/>
                    <a:pt x="108370" y="44928"/>
                    <a:pt x="108370" y="44928"/>
                  </a:cubicBezTo>
                  <a:cubicBezTo>
                    <a:pt x="108370" y="44928"/>
                    <a:pt x="112599" y="46635"/>
                    <a:pt x="113127" y="46635"/>
                  </a:cubicBezTo>
                  <a:cubicBezTo>
                    <a:pt x="113127" y="46635"/>
                    <a:pt x="113656" y="46635"/>
                    <a:pt x="113656" y="46635"/>
                  </a:cubicBezTo>
                  <a:close/>
                  <a:moveTo>
                    <a:pt x="92511" y="108625"/>
                  </a:moveTo>
                  <a:cubicBezTo>
                    <a:pt x="92511" y="108625"/>
                    <a:pt x="92511" y="108625"/>
                    <a:pt x="92511" y="108625"/>
                  </a:cubicBezTo>
                  <a:cubicBezTo>
                    <a:pt x="93039" y="108625"/>
                    <a:pt x="93039" y="108056"/>
                    <a:pt x="93039" y="108056"/>
                  </a:cubicBezTo>
                  <a:cubicBezTo>
                    <a:pt x="94625" y="108056"/>
                    <a:pt x="94625" y="108056"/>
                    <a:pt x="94625" y="108056"/>
                  </a:cubicBezTo>
                  <a:cubicBezTo>
                    <a:pt x="94625" y="108056"/>
                    <a:pt x="94625" y="108056"/>
                    <a:pt x="94625" y="108056"/>
                  </a:cubicBezTo>
                  <a:cubicBezTo>
                    <a:pt x="96211" y="108625"/>
                    <a:pt x="96211" y="108625"/>
                    <a:pt x="96211" y="108625"/>
                  </a:cubicBezTo>
                  <a:cubicBezTo>
                    <a:pt x="97268" y="109763"/>
                    <a:pt x="97268" y="109763"/>
                    <a:pt x="97268" y="109763"/>
                  </a:cubicBezTo>
                  <a:cubicBezTo>
                    <a:pt x="97797" y="110900"/>
                    <a:pt x="97797" y="110900"/>
                    <a:pt x="97797" y="110900"/>
                  </a:cubicBezTo>
                  <a:cubicBezTo>
                    <a:pt x="98854" y="112037"/>
                    <a:pt x="98854" y="112037"/>
                    <a:pt x="98854" y="112037"/>
                  </a:cubicBezTo>
                  <a:cubicBezTo>
                    <a:pt x="101497" y="113744"/>
                    <a:pt x="101497" y="113744"/>
                    <a:pt x="101497" y="113744"/>
                  </a:cubicBezTo>
                  <a:cubicBezTo>
                    <a:pt x="104669" y="115450"/>
                    <a:pt x="104669" y="115450"/>
                    <a:pt x="104669" y="115450"/>
                  </a:cubicBezTo>
                  <a:cubicBezTo>
                    <a:pt x="104669" y="115450"/>
                    <a:pt x="106784" y="116587"/>
                    <a:pt x="107312" y="116587"/>
                  </a:cubicBezTo>
                  <a:cubicBezTo>
                    <a:pt x="107312" y="116587"/>
                    <a:pt x="107312" y="117156"/>
                    <a:pt x="107841" y="117156"/>
                  </a:cubicBezTo>
                  <a:cubicBezTo>
                    <a:pt x="107841" y="117725"/>
                    <a:pt x="108898" y="119431"/>
                    <a:pt x="108898" y="119431"/>
                  </a:cubicBezTo>
                  <a:cubicBezTo>
                    <a:pt x="109427" y="120000"/>
                    <a:pt x="107841" y="118862"/>
                    <a:pt x="107841" y="118862"/>
                  </a:cubicBezTo>
                  <a:cubicBezTo>
                    <a:pt x="107841" y="118862"/>
                    <a:pt x="107312" y="117725"/>
                    <a:pt x="106784" y="117156"/>
                  </a:cubicBezTo>
                  <a:cubicBezTo>
                    <a:pt x="105726" y="117156"/>
                    <a:pt x="104669" y="117156"/>
                    <a:pt x="104140" y="116587"/>
                  </a:cubicBezTo>
                  <a:cubicBezTo>
                    <a:pt x="103612" y="116018"/>
                    <a:pt x="103612" y="115450"/>
                    <a:pt x="103612" y="115450"/>
                  </a:cubicBezTo>
                  <a:cubicBezTo>
                    <a:pt x="103083" y="115450"/>
                    <a:pt x="103083" y="114312"/>
                    <a:pt x="101497" y="114312"/>
                  </a:cubicBezTo>
                  <a:cubicBezTo>
                    <a:pt x="99911" y="113744"/>
                    <a:pt x="99911" y="114312"/>
                    <a:pt x="99383" y="113175"/>
                  </a:cubicBezTo>
                  <a:cubicBezTo>
                    <a:pt x="98854" y="111469"/>
                    <a:pt x="98854" y="112606"/>
                    <a:pt x="98325" y="111469"/>
                  </a:cubicBezTo>
                  <a:cubicBezTo>
                    <a:pt x="97268" y="110900"/>
                    <a:pt x="97797" y="111469"/>
                    <a:pt x="95682" y="110900"/>
                  </a:cubicBezTo>
                  <a:cubicBezTo>
                    <a:pt x="94096" y="109763"/>
                    <a:pt x="95154" y="110331"/>
                    <a:pt x="95154" y="109763"/>
                  </a:cubicBezTo>
                  <a:cubicBezTo>
                    <a:pt x="94625" y="108625"/>
                    <a:pt x="95154" y="109194"/>
                    <a:pt x="94096" y="109194"/>
                  </a:cubicBezTo>
                  <a:cubicBezTo>
                    <a:pt x="93568" y="108625"/>
                    <a:pt x="94096" y="108625"/>
                    <a:pt x="93568" y="108625"/>
                  </a:cubicBezTo>
                  <a:cubicBezTo>
                    <a:pt x="93568" y="108625"/>
                    <a:pt x="93039" y="109194"/>
                    <a:pt x="92511" y="109194"/>
                  </a:cubicBezTo>
                  <a:cubicBezTo>
                    <a:pt x="92511" y="108625"/>
                    <a:pt x="92511" y="108625"/>
                    <a:pt x="92511" y="108625"/>
                  </a:cubicBezTo>
                  <a:close/>
                  <a:moveTo>
                    <a:pt x="89339" y="112606"/>
                  </a:moveTo>
                  <a:cubicBezTo>
                    <a:pt x="89339" y="112606"/>
                    <a:pt x="89339" y="112606"/>
                    <a:pt x="89339" y="112606"/>
                  </a:cubicBezTo>
                  <a:cubicBezTo>
                    <a:pt x="89339" y="112606"/>
                    <a:pt x="88281" y="112606"/>
                    <a:pt x="87753" y="112606"/>
                  </a:cubicBezTo>
                  <a:cubicBezTo>
                    <a:pt x="87753" y="112606"/>
                    <a:pt x="87224" y="112037"/>
                    <a:pt x="86696" y="112037"/>
                  </a:cubicBezTo>
                  <a:cubicBezTo>
                    <a:pt x="86167" y="112037"/>
                    <a:pt x="85110" y="112037"/>
                    <a:pt x="85110" y="112037"/>
                  </a:cubicBezTo>
                  <a:cubicBezTo>
                    <a:pt x="84581" y="112037"/>
                    <a:pt x="84052" y="111469"/>
                    <a:pt x="84052" y="111469"/>
                  </a:cubicBezTo>
                  <a:cubicBezTo>
                    <a:pt x="84052" y="111469"/>
                    <a:pt x="84052" y="110900"/>
                    <a:pt x="84052" y="110900"/>
                  </a:cubicBezTo>
                  <a:cubicBezTo>
                    <a:pt x="84052" y="110900"/>
                    <a:pt x="85110" y="110331"/>
                    <a:pt x="85110" y="110331"/>
                  </a:cubicBezTo>
                  <a:cubicBezTo>
                    <a:pt x="85110" y="110900"/>
                    <a:pt x="88281" y="111469"/>
                    <a:pt x="88281" y="111469"/>
                  </a:cubicBezTo>
                  <a:cubicBezTo>
                    <a:pt x="90396" y="111469"/>
                    <a:pt x="90396" y="111469"/>
                    <a:pt x="90396" y="111469"/>
                  </a:cubicBezTo>
                  <a:cubicBezTo>
                    <a:pt x="90396" y="111469"/>
                    <a:pt x="90925" y="111469"/>
                    <a:pt x="90925" y="111469"/>
                  </a:cubicBezTo>
                  <a:cubicBezTo>
                    <a:pt x="90925" y="111469"/>
                    <a:pt x="91453" y="111469"/>
                    <a:pt x="91982" y="112037"/>
                  </a:cubicBezTo>
                  <a:cubicBezTo>
                    <a:pt x="92511" y="112037"/>
                    <a:pt x="92511" y="112037"/>
                    <a:pt x="92511" y="112606"/>
                  </a:cubicBezTo>
                  <a:cubicBezTo>
                    <a:pt x="92511" y="112606"/>
                    <a:pt x="93039" y="113175"/>
                    <a:pt x="92511" y="113175"/>
                  </a:cubicBezTo>
                  <a:cubicBezTo>
                    <a:pt x="92511" y="113175"/>
                    <a:pt x="91982" y="113175"/>
                    <a:pt x="91982" y="113175"/>
                  </a:cubicBezTo>
                  <a:cubicBezTo>
                    <a:pt x="91982" y="113175"/>
                    <a:pt x="90925" y="112606"/>
                    <a:pt x="90925" y="112606"/>
                  </a:cubicBezTo>
                  <a:cubicBezTo>
                    <a:pt x="89867" y="112606"/>
                    <a:pt x="89867" y="112606"/>
                    <a:pt x="89867" y="112606"/>
                  </a:cubicBezTo>
                  <a:cubicBezTo>
                    <a:pt x="89339" y="112606"/>
                    <a:pt x="89339" y="112606"/>
                    <a:pt x="89339" y="112606"/>
                  </a:cubicBezTo>
                  <a:close/>
                  <a:moveTo>
                    <a:pt x="72951" y="113175"/>
                  </a:moveTo>
                  <a:cubicBezTo>
                    <a:pt x="72951" y="113175"/>
                    <a:pt x="72951" y="113175"/>
                    <a:pt x="72951" y="113175"/>
                  </a:cubicBezTo>
                  <a:cubicBezTo>
                    <a:pt x="72951" y="113175"/>
                    <a:pt x="75066" y="112606"/>
                    <a:pt x="75066" y="112606"/>
                  </a:cubicBezTo>
                  <a:cubicBezTo>
                    <a:pt x="76123" y="113175"/>
                    <a:pt x="76123" y="113175"/>
                    <a:pt x="76123" y="113175"/>
                  </a:cubicBezTo>
                  <a:cubicBezTo>
                    <a:pt x="76123" y="113175"/>
                    <a:pt x="76123" y="113744"/>
                    <a:pt x="75594" y="113744"/>
                  </a:cubicBezTo>
                  <a:cubicBezTo>
                    <a:pt x="75594" y="113744"/>
                    <a:pt x="74537" y="114881"/>
                    <a:pt x="74537" y="114881"/>
                  </a:cubicBezTo>
                  <a:cubicBezTo>
                    <a:pt x="72951" y="113744"/>
                    <a:pt x="72951" y="113744"/>
                    <a:pt x="72951" y="113744"/>
                  </a:cubicBezTo>
                  <a:cubicBezTo>
                    <a:pt x="72951" y="113175"/>
                    <a:pt x="72951" y="113175"/>
                    <a:pt x="72951" y="113175"/>
                  </a:cubicBezTo>
                  <a:close/>
                  <a:moveTo>
                    <a:pt x="56563" y="110331"/>
                  </a:moveTo>
                  <a:cubicBezTo>
                    <a:pt x="56563" y="110331"/>
                    <a:pt x="56563" y="110331"/>
                    <a:pt x="56563" y="110331"/>
                  </a:cubicBezTo>
                  <a:cubicBezTo>
                    <a:pt x="57092" y="110331"/>
                    <a:pt x="57621" y="109763"/>
                    <a:pt x="57621" y="110331"/>
                  </a:cubicBezTo>
                  <a:cubicBezTo>
                    <a:pt x="57621" y="110900"/>
                    <a:pt x="57092" y="111469"/>
                    <a:pt x="57092" y="111469"/>
                  </a:cubicBezTo>
                  <a:cubicBezTo>
                    <a:pt x="57092" y="111469"/>
                    <a:pt x="56563" y="111469"/>
                    <a:pt x="56563" y="111469"/>
                  </a:cubicBezTo>
                  <a:cubicBezTo>
                    <a:pt x="56563" y="110900"/>
                    <a:pt x="56563" y="110331"/>
                    <a:pt x="56563" y="110331"/>
                  </a:cubicBezTo>
                  <a:close/>
                  <a:moveTo>
                    <a:pt x="59735" y="107488"/>
                  </a:moveTo>
                  <a:cubicBezTo>
                    <a:pt x="59735" y="107488"/>
                    <a:pt x="59735" y="107488"/>
                    <a:pt x="59735" y="107488"/>
                  </a:cubicBezTo>
                  <a:cubicBezTo>
                    <a:pt x="59735" y="107488"/>
                    <a:pt x="60792" y="106919"/>
                    <a:pt x="60792" y="106919"/>
                  </a:cubicBezTo>
                  <a:cubicBezTo>
                    <a:pt x="61321" y="107488"/>
                    <a:pt x="61850" y="107488"/>
                    <a:pt x="61321" y="108056"/>
                  </a:cubicBezTo>
                  <a:cubicBezTo>
                    <a:pt x="61321" y="108056"/>
                    <a:pt x="61321" y="108056"/>
                    <a:pt x="60792" y="108625"/>
                  </a:cubicBezTo>
                  <a:cubicBezTo>
                    <a:pt x="60264" y="109194"/>
                    <a:pt x="59207" y="109763"/>
                    <a:pt x="59207" y="109763"/>
                  </a:cubicBezTo>
                  <a:cubicBezTo>
                    <a:pt x="59207" y="109763"/>
                    <a:pt x="59207" y="109763"/>
                    <a:pt x="58678" y="109763"/>
                  </a:cubicBezTo>
                  <a:cubicBezTo>
                    <a:pt x="57621" y="109194"/>
                    <a:pt x="57092" y="108625"/>
                    <a:pt x="57092" y="108625"/>
                  </a:cubicBezTo>
                  <a:cubicBezTo>
                    <a:pt x="57092" y="108625"/>
                    <a:pt x="56563" y="108056"/>
                    <a:pt x="57621" y="108056"/>
                  </a:cubicBezTo>
                  <a:cubicBezTo>
                    <a:pt x="58149" y="107488"/>
                    <a:pt x="58678" y="107488"/>
                    <a:pt x="58678" y="107488"/>
                  </a:cubicBezTo>
                  <a:cubicBezTo>
                    <a:pt x="59207" y="107488"/>
                    <a:pt x="59735" y="107488"/>
                    <a:pt x="59735" y="107488"/>
                  </a:cubicBezTo>
                  <a:close/>
                  <a:moveTo>
                    <a:pt x="65550" y="101232"/>
                  </a:moveTo>
                  <a:cubicBezTo>
                    <a:pt x="65550" y="101232"/>
                    <a:pt x="65550" y="101232"/>
                    <a:pt x="65550" y="101232"/>
                  </a:cubicBezTo>
                  <a:cubicBezTo>
                    <a:pt x="65550" y="101232"/>
                    <a:pt x="66607" y="100663"/>
                    <a:pt x="66607" y="100663"/>
                  </a:cubicBezTo>
                  <a:cubicBezTo>
                    <a:pt x="66607" y="100663"/>
                    <a:pt x="66607" y="100663"/>
                    <a:pt x="67136" y="100663"/>
                  </a:cubicBezTo>
                  <a:cubicBezTo>
                    <a:pt x="67136" y="100663"/>
                    <a:pt x="67136" y="100663"/>
                    <a:pt x="67665" y="100663"/>
                  </a:cubicBezTo>
                  <a:cubicBezTo>
                    <a:pt x="67665" y="100663"/>
                    <a:pt x="68193" y="100094"/>
                    <a:pt x="68722" y="100663"/>
                  </a:cubicBezTo>
                  <a:cubicBezTo>
                    <a:pt x="69251" y="100663"/>
                    <a:pt x="69251" y="101232"/>
                    <a:pt x="69779" y="101232"/>
                  </a:cubicBezTo>
                  <a:cubicBezTo>
                    <a:pt x="69779" y="101232"/>
                    <a:pt x="70308" y="101232"/>
                    <a:pt x="70308" y="101232"/>
                  </a:cubicBezTo>
                  <a:cubicBezTo>
                    <a:pt x="70837" y="101232"/>
                    <a:pt x="70837" y="101232"/>
                    <a:pt x="71894" y="101232"/>
                  </a:cubicBezTo>
                  <a:cubicBezTo>
                    <a:pt x="72951" y="101232"/>
                    <a:pt x="74537" y="101232"/>
                    <a:pt x="74537" y="101232"/>
                  </a:cubicBezTo>
                  <a:cubicBezTo>
                    <a:pt x="74537" y="101800"/>
                    <a:pt x="75066" y="101232"/>
                    <a:pt x="75594" y="101232"/>
                  </a:cubicBezTo>
                  <a:cubicBezTo>
                    <a:pt x="76651" y="101800"/>
                    <a:pt x="76651" y="101800"/>
                    <a:pt x="76651" y="101800"/>
                  </a:cubicBezTo>
                  <a:cubicBezTo>
                    <a:pt x="77180" y="101800"/>
                    <a:pt x="76651" y="102369"/>
                    <a:pt x="77709" y="101800"/>
                  </a:cubicBezTo>
                  <a:cubicBezTo>
                    <a:pt x="78237" y="101800"/>
                    <a:pt x="78237" y="101800"/>
                    <a:pt x="78237" y="101800"/>
                  </a:cubicBezTo>
                  <a:cubicBezTo>
                    <a:pt x="78237" y="101800"/>
                    <a:pt x="78237" y="101800"/>
                    <a:pt x="78766" y="101232"/>
                  </a:cubicBezTo>
                  <a:cubicBezTo>
                    <a:pt x="79295" y="101232"/>
                    <a:pt x="79823" y="100663"/>
                    <a:pt x="79823" y="100663"/>
                  </a:cubicBezTo>
                  <a:cubicBezTo>
                    <a:pt x="80352" y="100663"/>
                    <a:pt x="80352" y="100663"/>
                    <a:pt x="80352" y="100663"/>
                  </a:cubicBezTo>
                  <a:cubicBezTo>
                    <a:pt x="80352" y="102369"/>
                    <a:pt x="80352" y="102369"/>
                    <a:pt x="80352" y="102369"/>
                  </a:cubicBezTo>
                  <a:cubicBezTo>
                    <a:pt x="80352" y="102369"/>
                    <a:pt x="80352" y="102369"/>
                    <a:pt x="80352" y="102938"/>
                  </a:cubicBezTo>
                  <a:cubicBezTo>
                    <a:pt x="80352" y="102938"/>
                    <a:pt x="79823" y="103507"/>
                    <a:pt x="79295" y="103507"/>
                  </a:cubicBezTo>
                  <a:cubicBezTo>
                    <a:pt x="79295" y="103507"/>
                    <a:pt x="78766" y="102938"/>
                    <a:pt x="78766" y="102938"/>
                  </a:cubicBezTo>
                  <a:cubicBezTo>
                    <a:pt x="78766" y="102369"/>
                    <a:pt x="78237" y="102369"/>
                    <a:pt x="78237" y="102369"/>
                  </a:cubicBezTo>
                  <a:cubicBezTo>
                    <a:pt x="77709" y="102369"/>
                    <a:pt x="77180" y="102938"/>
                    <a:pt x="76651" y="102938"/>
                  </a:cubicBezTo>
                  <a:cubicBezTo>
                    <a:pt x="76651" y="102938"/>
                    <a:pt x="76123" y="102369"/>
                    <a:pt x="76123" y="102369"/>
                  </a:cubicBezTo>
                  <a:cubicBezTo>
                    <a:pt x="76123" y="102369"/>
                    <a:pt x="75066" y="102369"/>
                    <a:pt x="74537" y="102369"/>
                  </a:cubicBezTo>
                  <a:cubicBezTo>
                    <a:pt x="74537" y="102369"/>
                    <a:pt x="74008" y="102369"/>
                    <a:pt x="73480" y="102369"/>
                  </a:cubicBezTo>
                  <a:cubicBezTo>
                    <a:pt x="72951" y="102369"/>
                    <a:pt x="72422" y="102369"/>
                    <a:pt x="71894" y="102369"/>
                  </a:cubicBezTo>
                  <a:cubicBezTo>
                    <a:pt x="71365" y="102938"/>
                    <a:pt x="70308" y="102369"/>
                    <a:pt x="70308" y="102938"/>
                  </a:cubicBezTo>
                  <a:cubicBezTo>
                    <a:pt x="70308" y="102938"/>
                    <a:pt x="70308" y="103507"/>
                    <a:pt x="70308" y="103507"/>
                  </a:cubicBezTo>
                  <a:cubicBezTo>
                    <a:pt x="70308" y="103507"/>
                    <a:pt x="70837" y="104075"/>
                    <a:pt x="70308" y="104075"/>
                  </a:cubicBezTo>
                  <a:cubicBezTo>
                    <a:pt x="69251" y="104075"/>
                    <a:pt x="69251" y="104075"/>
                    <a:pt x="69251" y="103507"/>
                  </a:cubicBezTo>
                  <a:cubicBezTo>
                    <a:pt x="68722" y="102938"/>
                    <a:pt x="69779" y="102369"/>
                    <a:pt x="68193" y="102938"/>
                  </a:cubicBezTo>
                  <a:cubicBezTo>
                    <a:pt x="67136" y="102938"/>
                    <a:pt x="67136" y="102369"/>
                    <a:pt x="66607" y="102369"/>
                  </a:cubicBezTo>
                  <a:cubicBezTo>
                    <a:pt x="66607" y="102938"/>
                    <a:pt x="65550" y="101800"/>
                    <a:pt x="65022" y="102369"/>
                  </a:cubicBezTo>
                  <a:cubicBezTo>
                    <a:pt x="65022" y="102369"/>
                    <a:pt x="64493" y="102938"/>
                    <a:pt x="64493" y="102938"/>
                  </a:cubicBezTo>
                  <a:cubicBezTo>
                    <a:pt x="64493" y="102938"/>
                    <a:pt x="62907" y="102938"/>
                    <a:pt x="62907" y="102938"/>
                  </a:cubicBezTo>
                  <a:cubicBezTo>
                    <a:pt x="62907" y="102938"/>
                    <a:pt x="63436" y="101232"/>
                    <a:pt x="63436" y="101232"/>
                  </a:cubicBezTo>
                  <a:cubicBezTo>
                    <a:pt x="63436" y="101232"/>
                    <a:pt x="63436" y="101232"/>
                    <a:pt x="63964" y="101232"/>
                  </a:cubicBezTo>
                  <a:cubicBezTo>
                    <a:pt x="64493" y="101232"/>
                    <a:pt x="65022" y="101232"/>
                    <a:pt x="65022" y="101232"/>
                  </a:cubicBezTo>
                  <a:cubicBezTo>
                    <a:pt x="65550" y="101232"/>
                    <a:pt x="65550" y="101232"/>
                    <a:pt x="65550" y="101232"/>
                  </a:cubicBezTo>
                  <a:close/>
                  <a:moveTo>
                    <a:pt x="63436" y="97819"/>
                  </a:moveTo>
                  <a:cubicBezTo>
                    <a:pt x="63436" y="97819"/>
                    <a:pt x="63436" y="97819"/>
                    <a:pt x="63436" y="97819"/>
                  </a:cubicBezTo>
                  <a:cubicBezTo>
                    <a:pt x="63436" y="97819"/>
                    <a:pt x="61321" y="96682"/>
                    <a:pt x="61321" y="96682"/>
                  </a:cubicBezTo>
                  <a:cubicBezTo>
                    <a:pt x="60792" y="96682"/>
                    <a:pt x="60264" y="96682"/>
                    <a:pt x="59735" y="96682"/>
                  </a:cubicBezTo>
                  <a:cubicBezTo>
                    <a:pt x="59735" y="96682"/>
                    <a:pt x="58678" y="96113"/>
                    <a:pt x="59207" y="95545"/>
                  </a:cubicBezTo>
                  <a:cubicBezTo>
                    <a:pt x="59207" y="95545"/>
                    <a:pt x="59735" y="94976"/>
                    <a:pt x="60264" y="95545"/>
                  </a:cubicBezTo>
                  <a:cubicBezTo>
                    <a:pt x="60792" y="96113"/>
                    <a:pt x="61321" y="96113"/>
                    <a:pt x="61321" y="96682"/>
                  </a:cubicBezTo>
                  <a:cubicBezTo>
                    <a:pt x="61850" y="96682"/>
                    <a:pt x="62907" y="97251"/>
                    <a:pt x="62907" y="97251"/>
                  </a:cubicBezTo>
                  <a:cubicBezTo>
                    <a:pt x="63436" y="97251"/>
                    <a:pt x="63436" y="97819"/>
                    <a:pt x="63436" y="97251"/>
                  </a:cubicBezTo>
                  <a:cubicBezTo>
                    <a:pt x="63964" y="97251"/>
                    <a:pt x="63964" y="96113"/>
                    <a:pt x="63964" y="96113"/>
                  </a:cubicBezTo>
                  <a:cubicBezTo>
                    <a:pt x="63964" y="95545"/>
                    <a:pt x="63436" y="95545"/>
                    <a:pt x="63436" y="95545"/>
                  </a:cubicBezTo>
                  <a:cubicBezTo>
                    <a:pt x="63964" y="95545"/>
                    <a:pt x="65022" y="94976"/>
                    <a:pt x="65022" y="94976"/>
                  </a:cubicBezTo>
                  <a:cubicBezTo>
                    <a:pt x="65550" y="95545"/>
                    <a:pt x="66079" y="95545"/>
                    <a:pt x="66607" y="95545"/>
                  </a:cubicBezTo>
                  <a:cubicBezTo>
                    <a:pt x="66607" y="95545"/>
                    <a:pt x="66079" y="95545"/>
                    <a:pt x="68193" y="95545"/>
                  </a:cubicBezTo>
                  <a:cubicBezTo>
                    <a:pt x="69779" y="95545"/>
                    <a:pt x="69251" y="95545"/>
                    <a:pt x="70308" y="95545"/>
                  </a:cubicBezTo>
                  <a:cubicBezTo>
                    <a:pt x="70837" y="95545"/>
                    <a:pt x="71894" y="95545"/>
                    <a:pt x="71894" y="95545"/>
                  </a:cubicBezTo>
                  <a:cubicBezTo>
                    <a:pt x="71894" y="96113"/>
                    <a:pt x="72951" y="96682"/>
                    <a:pt x="72951" y="96682"/>
                  </a:cubicBezTo>
                  <a:cubicBezTo>
                    <a:pt x="72951" y="97251"/>
                    <a:pt x="73480" y="97251"/>
                    <a:pt x="72951" y="97819"/>
                  </a:cubicBezTo>
                  <a:cubicBezTo>
                    <a:pt x="71894" y="98388"/>
                    <a:pt x="71894" y="98388"/>
                    <a:pt x="70837" y="98388"/>
                  </a:cubicBezTo>
                  <a:cubicBezTo>
                    <a:pt x="70308" y="98388"/>
                    <a:pt x="70837" y="98388"/>
                    <a:pt x="69779" y="98957"/>
                  </a:cubicBezTo>
                  <a:cubicBezTo>
                    <a:pt x="68193" y="98957"/>
                    <a:pt x="67136" y="98957"/>
                    <a:pt x="67136" y="98957"/>
                  </a:cubicBezTo>
                  <a:cubicBezTo>
                    <a:pt x="67136" y="98957"/>
                    <a:pt x="67665" y="98957"/>
                    <a:pt x="66079" y="98957"/>
                  </a:cubicBezTo>
                  <a:cubicBezTo>
                    <a:pt x="65022" y="98388"/>
                    <a:pt x="64493" y="98957"/>
                    <a:pt x="63964" y="98388"/>
                  </a:cubicBezTo>
                  <a:cubicBezTo>
                    <a:pt x="63964" y="98388"/>
                    <a:pt x="63436" y="97819"/>
                    <a:pt x="63436" y="97819"/>
                  </a:cubicBezTo>
                  <a:close/>
                  <a:moveTo>
                    <a:pt x="26431" y="53459"/>
                  </a:moveTo>
                  <a:cubicBezTo>
                    <a:pt x="26431" y="53459"/>
                    <a:pt x="26431" y="53459"/>
                    <a:pt x="26431" y="53459"/>
                  </a:cubicBezTo>
                  <a:cubicBezTo>
                    <a:pt x="26431" y="53459"/>
                    <a:pt x="26431" y="52890"/>
                    <a:pt x="26431" y="52890"/>
                  </a:cubicBezTo>
                  <a:cubicBezTo>
                    <a:pt x="26431" y="52890"/>
                    <a:pt x="26431" y="52890"/>
                    <a:pt x="26431" y="52890"/>
                  </a:cubicBezTo>
                  <a:cubicBezTo>
                    <a:pt x="26431" y="52890"/>
                    <a:pt x="26960" y="52890"/>
                    <a:pt x="26960" y="52890"/>
                  </a:cubicBezTo>
                  <a:cubicBezTo>
                    <a:pt x="26960" y="53459"/>
                    <a:pt x="26960" y="53459"/>
                    <a:pt x="27488" y="53459"/>
                  </a:cubicBezTo>
                  <a:cubicBezTo>
                    <a:pt x="27488" y="53459"/>
                    <a:pt x="27488" y="53459"/>
                    <a:pt x="28017" y="53459"/>
                  </a:cubicBezTo>
                  <a:cubicBezTo>
                    <a:pt x="28017" y="54028"/>
                    <a:pt x="28017" y="54028"/>
                    <a:pt x="28017" y="54028"/>
                  </a:cubicBezTo>
                  <a:cubicBezTo>
                    <a:pt x="28017" y="54028"/>
                    <a:pt x="28017" y="55165"/>
                    <a:pt x="27488" y="54597"/>
                  </a:cubicBezTo>
                  <a:cubicBezTo>
                    <a:pt x="26960" y="54597"/>
                    <a:pt x="26431" y="54597"/>
                    <a:pt x="26431" y="54028"/>
                  </a:cubicBezTo>
                  <a:cubicBezTo>
                    <a:pt x="26431" y="54028"/>
                    <a:pt x="26431" y="53459"/>
                    <a:pt x="26431" y="53459"/>
                  </a:cubicBezTo>
                  <a:close/>
                  <a:moveTo>
                    <a:pt x="26960" y="58578"/>
                  </a:moveTo>
                  <a:cubicBezTo>
                    <a:pt x="26960" y="58578"/>
                    <a:pt x="26960" y="58578"/>
                    <a:pt x="26960" y="58578"/>
                  </a:cubicBezTo>
                  <a:cubicBezTo>
                    <a:pt x="26960" y="58578"/>
                    <a:pt x="26431" y="58578"/>
                    <a:pt x="26431" y="58578"/>
                  </a:cubicBezTo>
                  <a:cubicBezTo>
                    <a:pt x="26431" y="58578"/>
                    <a:pt x="25374" y="58009"/>
                    <a:pt x="24845" y="58009"/>
                  </a:cubicBezTo>
                  <a:cubicBezTo>
                    <a:pt x="24845" y="57440"/>
                    <a:pt x="24845" y="57440"/>
                    <a:pt x="25374" y="57440"/>
                  </a:cubicBezTo>
                  <a:cubicBezTo>
                    <a:pt x="25374" y="56872"/>
                    <a:pt x="25374" y="56303"/>
                    <a:pt x="25374" y="56303"/>
                  </a:cubicBezTo>
                  <a:cubicBezTo>
                    <a:pt x="25374" y="56303"/>
                    <a:pt x="25903" y="55734"/>
                    <a:pt x="25903" y="55734"/>
                  </a:cubicBezTo>
                  <a:cubicBezTo>
                    <a:pt x="26431" y="55734"/>
                    <a:pt x="26431" y="55734"/>
                    <a:pt x="26431" y="55734"/>
                  </a:cubicBezTo>
                  <a:cubicBezTo>
                    <a:pt x="26431" y="55734"/>
                    <a:pt x="26431" y="55165"/>
                    <a:pt x="26431" y="55165"/>
                  </a:cubicBezTo>
                  <a:cubicBezTo>
                    <a:pt x="26431" y="54597"/>
                    <a:pt x="26960" y="54597"/>
                    <a:pt x="26960" y="54597"/>
                  </a:cubicBezTo>
                  <a:cubicBezTo>
                    <a:pt x="26960" y="54597"/>
                    <a:pt x="28017" y="55734"/>
                    <a:pt x="28017" y="56303"/>
                  </a:cubicBezTo>
                  <a:cubicBezTo>
                    <a:pt x="28017" y="56303"/>
                    <a:pt x="26431" y="56303"/>
                    <a:pt x="26431" y="56303"/>
                  </a:cubicBezTo>
                  <a:cubicBezTo>
                    <a:pt x="26431" y="56303"/>
                    <a:pt x="26431" y="56303"/>
                    <a:pt x="26960" y="57440"/>
                  </a:cubicBezTo>
                  <a:cubicBezTo>
                    <a:pt x="27488" y="58009"/>
                    <a:pt x="27488" y="57440"/>
                    <a:pt x="27488" y="57440"/>
                  </a:cubicBezTo>
                  <a:cubicBezTo>
                    <a:pt x="27488" y="58009"/>
                    <a:pt x="27488" y="58009"/>
                    <a:pt x="28546" y="58009"/>
                  </a:cubicBezTo>
                  <a:cubicBezTo>
                    <a:pt x="29074" y="58578"/>
                    <a:pt x="28546" y="58578"/>
                    <a:pt x="29074" y="59146"/>
                  </a:cubicBezTo>
                  <a:cubicBezTo>
                    <a:pt x="29074" y="59146"/>
                    <a:pt x="28546" y="59715"/>
                    <a:pt x="28546" y="59715"/>
                  </a:cubicBezTo>
                  <a:cubicBezTo>
                    <a:pt x="28017" y="60284"/>
                    <a:pt x="28017" y="59715"/>
                    <a:pt x="28017" y="59715"/>
                  </a:cubicBezTo>
                  <a:cubicBezTo>
                    <a:pt x="28017" y="59715"/>
                    <a:pt x="27488" y="58578"/>
                    <a:pt x="26960" y="58578"/>
                  </a:cubicBezTo>
                  <a:close/>
                  <a:moveTo>
                    <a:pt x="29074" y="66540"/>
                  </a:moveTo>
                  <a:cubicBezTo>
                    <a:pt x="29074" y="66540"/>
                    <a:pt x="29074" y="66540"/>
                    <a:pt x="29074" y="66540"/>
                  </a:cubicBezTo>
                  <a:cubicBezTo>
                    <a:pt x="29074" y="66540"/>
                    <a:pt x="29603" y="65971"/>
                    <a:pt x="29603" y="66540"/>
                  </a:cubicBezTo>
                  <a:cubicBezTo>
                    <a:pt x="30132" y="66540"/>
                    <a:pt x="30132" y="67109"/>
                    <a:pt x="30132" y="67109"/>
                  </a:cubicBezTo>
                  <a:cubicBezTo>
                    <a:pt x="30660" y="67677"/>
                    <a:pt x="31189" y="67677"/>
                    <a:pt x="31718" y="67677"/>
                  </a:cubicBezTo>
                  <a:cubicBezTo>
                    <a:pt x="31718" y="68246"/>
                    <a:pt x="31718" y="68815"/>
                    <a:pt x="31718" y="68815"/>
                  </a:cubicBezTo>
                  <a:cubicBezTo>
                    <a:pt x="31718" y="68815"/>
                    <a:pt x="31189" y="69383"/>
                    <a:pt x="31189" y="68815"/>
                  </a:cubicBezTo>
                  <a:cubicBezTo>
                    <a:pt x="30660" y="68246"/>
                    <a:pt x="30660" y="68246"/>
                    <a:pt x="30660" y="68246"/>
                  </a:cubicBezTo>
                  <a:cubicBezTo>
                    <a:pt x="30660" y="68246"/>
                    <a:pt x="30132" y="67677"/>
                    <a:pt x="30132" y="67677"/>
                  </a:cubicBezTo>
                  <a:cubicBezTo>
                    <a:pt x="30132" y="67677"/>
                    <a:pt x="29074" y="66540"/>
                    <a:pt x="29074" y="66540"/>
                  </a:cubicBezTo>
                  <a:close/>
                  <a:moveTo>
                    <a:pt x="28017" y="68815"/>
                  </a:moveTo>
                  <a:cubicBezTo>
                    <a:pt x="28017" y="68815"/>
                    <a:pt x="28017" y="68815"/>
                    <a:pt x="28017" y="68815"/>
                  </a:cubicBezTo>
                  <a:cubicBezTo>
                    <a:pt x="28017" y="68815"/>
                    <a:pt x="28017" y="68246"/>
                    <a:pt x="28017" y="68246"/>
                  </a:cubicBezTo>
                  <a:cubicBezTo>
                    <a:pt x="28017" y="68246"/>
                    <a:pt x="28546" y="68246"/>
                    <a:pt x="28546" y="68815"/>
                  </a:cubicBezTo>
                  <a:cubicBezTo>
                    <a:pt x="28546" y="68815"/>
                    <a:pt x="29074" y="69383"/>
                    <a:pt x="29074" y="69383"/>
                  </a:cubicBezTo>
                  <a:cubicBezTo>
                    <a:pt x="29074" y="69952"/>
                    <a:pt x="28546" y="69952"/>
                    <a:pt x="28546" y="69952"/>
                  </a:cubicBezTo>
                  <a:cubicBezTo>
                    <a:pt x="28546" y="70521"/>
                    <a:pt x="29074" y="70521"/>
                    <a:pt x="28546" y="70521"/>
                  </a:cubicBezTo>
                  <a:cubicBezTo>
                    <a:pt x="28017" y="70521"/>
                    <a:pt x="28017" y="70521"/>
                    <a:pt x="28017" y="70521"/>
                  </a:cubicBezTo>
                  <a:cubicBezTo>
                    <a:pt x="28017" y="70521"/>
                    <a:pt x="28017" y="69952"/>
                    <a:pt x="28017" y="69952"/>
                  </a:cubicBezTo>
                  <a:cubicBezTo>
                    <a:pt x="28017" y="69383"/>
                    <a:pt x="28017" y="68815"/>
                    <a:pt x="28017" y="68815"/>
                  </a:cubicBezTo>
                  <a:close/>
                  <a:moveTo>
                    <a:pt x="25903" y="68815"/>
                  </a:moveTo>
                  <a:cubicBezTo>
                    <a:pt x="25903" y="68815"/>
                    <a:pt x="25903" y="68815"/>
                    <a:pt x="25903" y="68815"/>
                  </a:cubicBezTo>
                  <a:cubicBezTo>
                    <a:pt x="25903" y="68815"/>
                    <a:pt x="26431" y="68815"/>
                    <a:pt x="26431" y="69383"/>
                  </a:cubicBezTo>
                  <a:cubicBezTo>
                    <a:pt x="26431" y="69383"/>
                    <a:pt x="26960" y="69383"/>
                    <a:pt x="26960" y="69952"/>
                  </a:cubicBezTo>
                  <a:cubicBezTo>
                    <a:pt x="26960" y="69952"/>
                    <a:pt x="26960" y="69952"/>
                    <a:pt x="26960" y="70521"/>
                  </a:cubicBezTo>
                  <a:cubicBezTo>
                    <a:pt x="26960" y="71090"/>
                    <a:pt x="27488" y="71090"/>
                    <a:pt x="26960" y="71090"/>
                  </a:cubicBezTo>
                  <a:cubicBezTo>
                    <a:pt x="26431" y="70521"/>
                    <a:pt x="26431" y="70521"/>
                    <a:pt x="26431" y="70521"/>
                  </a:cubicBezTo>
                  <a:cubicBezTo>
                    <a:pt x="25903" y="69952"/>
                    <a:pt x="25903" y="69952"/>
                    <a:pt x="25903" y="69952"/>
                  </a:cubicBezTo>
                  <a:cubicBezTo>
                    <a:pt x="25903" y="69383"/>
                    <a:pt x="25903" y="69383"/>
                    <a:pt x="25903" y="69383"/>
                  </a:cubicBezTo>
                  <a:cubicBezTo>
                    <a:pt x="25903" y="68815"/>
                    <a:pt x="25903" y="68815"/>
                    <a:pt x="25903" y="68815"/>
                  </a:cubicBezTo>
                  <a:close/>
                  <a:moveTo>
                    <a:pt x="17973" y="65971"/>
                  </a:moveTo>
                  <a:cubicBezTo>
                    <a:pt x="17973" y="65971"/>
                    <a:pt x="17973" y="65971"/>
                    <a:pt x="17973" y="65971"/>
                  </a:cubicBezTo>
                  <a:cubicBezTo>
                    <a:pt x="17973" y="65971"/>
                    <a:pt x="18502" y="65971"/>
                    <a:pt x="18502" y="65971"/>
                  </a:cubicBezTo>
                  <a:cubicBezTo>
                    <a:pt x="19030" y="66540"/>
                    <a:pt x="18502" y="66540"/>
                    <a:pt x="19030" y="67109"/>
                  </a:cubicBezTo>
                  <a:cubicBezTo>
                    <a:pt x="19030" y="67109"/>
                    <a:pt x="18502" y="67677"/>
                    <a:pt x="18502" y="67677"/>
                  </a:cubicBezTo>
                  <a:cubicBezTo>
                    <a:pt x="17973" y="67109"/>
                    <a:pt x="17973" y="67109"/>
                    <a:pt x="17973" y="67109"/>
                  </a:cubicBezTo>
                  <a:cubicBezTo>
                    <a:pt x="17973" y="65971"/>
                    <a:pt x="17973" y="65971"/>
                    <a:pt x="17973" y="65971"/>
                  </a:cubicBezTo>
                  <a:close/>
                  <a:moveTo>
                    <a:pt x="17973" y="63696"/>
                  </a:moveTo>
                  <a:cubicBezTo>
                    <a:pt x="17973" y="63696"/>
                    <a:pt x="17973" y="63696"/>
                    <a:pt x="17973" y="63696"/>
                  </a:cubicBezTo>
                  <a:cubicBezTo>
                    <a:pt x="17973" y="63696"/>
                    <a:pt x="16916" y="63696"/>
                    <a:pt x="16916" y="63696"/>
                  </a:cubicBezTo>
                  <a:cubicBezTo>
                    <a:pt x="16916" y="63696"/>
                    <a:pt x="16387" y="63696"/>
                    <a:pt x="16387" y="63127"/>
                  </a:cubicBezTo>
                  <a:cubicBezTo>
                    <a:pt x="16387" y="63127"/>
                    <a:pt x="16387" y="62559"/>
                    <a:pt x="16916" y="62559"/>
                  </a:cubicBezTo>
                  <a:cubicBezTo>
                    <a:pt x="16916" y="62559"/>
                    <a:pt x="16916" y="61990"/>
                    <a:pt x="16916" y="61421"/>
                  </a:cubicBezTo>
                  <a:cubicBezTo>
                    <a:pt x="16916" y="61421"/>
                    <a:pt x="17444" y="61421"/>
                    <a:pt x="17444" y="61421"/>
                  </a:cubicBezTo>
                  <a:cubicBezTo>
                    <a:pt x="17444" y="61421"/>
                    <a:pt x="17973" y="61990"/>
                    <a:pt x="17973" y="61990"/>
                  </a:cubicBezTo>
                  <a:cubicBezTo>
                    <a:pt x="17973" y="61990"/>
                    <a:pt x="17973" y="63127"/>
                    <a:pt x="17973" y="63696"/>
                  </a:cubicBezTo>
                  <a:close/>
                  <a:moveTo>
                    <a:pt x="17973" y="50616"/>
                  </a:moveTo>
                  <a:cubicBezTo>
                    <a:pt x="17973" y="50616"/>
                    <a:pt x="17973" y="50616"/>
                    <a:pt x="17973" y="50616"/>
                  </a:cubicBezTo>
                  <a:cubicBezTo>
                    <a:pt x="17973" y="50616"/>
                    <a:pt x="19030" y="50616"/>
                    <a:pt x="19030" y="50616"/>
                  </a:cubicBezTo>
                  <a:cubicBezTo>
                    <a:pt x="19030" y="50616"/>
                    <a:pt x="19030" y="51184"/>
                    <a:pt x="19030" y="51753"/>
                  </a:cubicBezTo>
                  <a:cubicBezTo>
                    <a:pt x="19559" y="51753"/>
                    <a:pt x="19559" y="52322"/>
                    <a:pt x="19559" y="52322"/>
                  </a:cubicBezTo>
                  <a:cubicBezTo>
                    <a:pt x="20088" y="52322"/>
                    <a:pt x="20088" y="52322"/>
                    <a:pt x="20088" y="52322"/>
                  </a:cubicBezTo>
                  <a:cubicBezTo>
                    <a:pt x="20088" y="52322"/>
                    <a:pt x="20616" y="51753"/>
                    <a:pt x="20616" y="52322"/>
                  </a:cubicBezTo>
                  <a:cubicBezTo>
                    <a:pt x="21145" y="52322"/>
                    <a:pt x="21674" y="51753"/>
                    <a:pt x="21674" y="51753"/>
                  </a:cubicBezTo>
                  <a:cubicBezTo>
                    <a:pt x="21674" y="51753"/>
                    <a:pt x="22202" y="52322"/>
                    <a:pt x="22202" y="52322"/>
                  </a:cubicBezTo>
                  <a:cubicBezTo>
                    <a:pt x="22202" y="52890"/>
                    <a:pt x="21674" y="53459"/>
                    <a:pt x="21674" y="53459"/>
                  </a:cubicBezTo>
                  <a:cubicBezTo>
                    <a:pt x="21145" y="53459"/>
                    <a:pt x="20616" y="52890"/>
                    <a:pt x="20616" y="52890"/>
                  </a:cubicBezTo>
                  <a:cubicBezTo>
                    <a:pt x="20616" y="52890"/>
                    <a:pt x="20088" y="52322"/>
                    <a:pt x="20088" y="52890"/>
                  </a:cubicBezTo>
                  <a:cubicBezTo>
                    <a:pt x="20088" y="52890"/>
                    <a:pt x="20088" y="53459"/>
                    <a:pt x="20088" y="54028"/>
                  </a:cubicBezTo>
                  <a:cubicBezTo>
                    <a:pt x="20616" y="54028"/>
                    <a:pt x="20616" y="54028"/>
                    <a:pt x="20616" y="54597"/>
                  </a:cubicBezTo>
                  <a:cubicBezTo>
                    <a:pt x="20088" y="54597"/>
                    <a:pt x="20088" y="55165"/>
                    <a:pt x="20088" y="55165"/>
                  </a:cubicBezTo>
                  <a:cubicBezTo>
                    <a:pt x="20088" y="55734"/>
                    <a:pt x="20616" y="56303"/>
                    <a:pt x="20616" y="56303"/>
                  </a:cubicBezTo>
                  <a:cubicBezTo>
                    <a:pt x="20616" y="56303"/>
                    <a:pt x="20616" y="56303"/>
                    <a:pt x="20616" y="56872"/>
                  </a:cubicBezTo>
                  <a:cubicBezTo>
                    <a:pt x="20616" y="56872"/>
                    <a:pt x="21145" y="57440"/>
                    <a:pt x="21145" y="57440"/>
                  </a:cubicBezTo>
                  <a:cubicBezTo>
                    <a:pt x="21145" y="58009"/>
                    <a:pt x="21145" y="58578"/>
                    <a:pt x="21145" y="58578"/>
                  </a:cubicBezTo>
                  <a:cubicBezTo>
                    <a:pt x="21674" y="59146"/>
                    <a:pt x="21674" y="59146"/>
                    <a:pt x="21674" y="59146"/>
                  </a:cubicBezTo>
                  <a:cubicBezTo>
                    <a:pt x="21145" y="60284"/>
                    <a:pt x="21145" y="60284"/>
                    <a:pt x="21145" y="60284"/>
                  </a:cubicBezTo>
                  <a:cubicBezTo>
                    <a:pt x="21145" y="60284"/>
                    <a:pt x="21674" y="60853"/>
                    <a:pt x="21674" y="60853"/>
                  </a:cubicBezTo>
                  <a:cubicBezTo>
                    <a:pt x="21674" y="61421"/>
                    <a:pt x="22731" y="61990"/>
                    <a:pt x="22731" y="62559"/>
                  </a:cubicBezTo>
                  <a:cubicBezTo>
                    <a:pt x="22731" y="62559"/>
                    <a:pt x="22731" y="63696"/>
                    <a:pt x="22202" y="63696"/>
                  </a:cubicBezTo>
                  <a:cubicBezTo>
                    <a:pt x="22202" y="63696"/>
                    <a:pt x="21674" y="64265"/>
                    <a:pt x="21674" y="63696"/>
                  </a:cubicBezTo>
                  <a:cubicBezTo>
                    <a:pt x="21145" y="63127"/>
                    <a:pt x="20616" y="61990"/>
                    <a:pt x="20616" y="61990"/>
                  </a:cubicBezTo>
                  <a:cubicBezTo>
                    <a:pt x="20616" y="61990"/>
                    <a:pt x="20616" y="61990"/>
                    <a:pt x="20616" y="61990"/>
                  </a:cubicBezTo>
                  <a:cubicBezTo>
                    <a:pt x="20616" y="62559"/>
                    <a:pt x="20088" y="63127"/>
                    <a:pt x="20088" y="63127"/>
                  </a:cubicBezTo>
                  <a:cubicBezTo>
                    <a:pt x="20088" y="63696"/>
                    <a:pt x="21145" y="64265"/>
                    <a:pt x="21145" y="64265"/>
                  </a:cubicBezTo>
                  <a:cubicBezTo>
                    <a:pt x="21145" y="64265"/>
                    <a:pt x="20616" y="63127"/>
                    <a:pt x="21145" y="64265"/>
                  </a:cubicBezTo>
                  <a:cubicBezTo>
                    <a:pt x="21674" y="65402"/>
                    <a:pt x="22202" y="65971"/>
                    <a:pt x="22202" y="65971"/>
                  </a:cubicBezTo>
                  <a:cubicBezTo>
                    <a:pt x="22202" y="65971"/>
                    <a:pt x="22731" y="66540"/>
                    <a:pt x="23259" y="66540"/>
                  </a:cubicBezTo>
                  <a:cubicBezTo>
                    <a:pt x="23259" y="67109"/>
                    <a:pt x="23259" y="67109"/>
                    <a:pt x="23788" y="67677"/>
                  </a:cubicBezTo>
                  <a:cubicBezTo>
                    <a:pt x="23788" y="67677"/>
                    <a:pt x="24317" y="68246"/>
                    <a:pt x="23788" y="68246"/>
                  </a:cubicBezTo>
                  <a:cubicBezTo>
                    <a:pt x="23259" y="68815"/>
                    <a:pt x="23788" y="68815"/>
                    <a:pt x="23259" y="68815"/>
                  </a:cubicBezTo>
                  <a:cubicBezTo>
                    <a:pt x="23259" y="68246"/>
                    <a:pt x="22731" y="68246"/>
                    <a:pt x="22731" y="67677"/>
                  </a:cubicBezTo>
                  <a:cubicBezTo>
                    <a:pt x="22731" y="67109"/>
                    <a:pt x="22202" y="66540"/>
                    <a:pt x="22202" y="65971"/>
                  </a:cubicBezTo>
                  <a:cubicBezTo>
                    <a:pt x="21674" y="65971"/>
                    <a:pt x="21145" y="65402"/>
                    <a:pt x="21145" y="65402"/>
                  </a:cubicBezTo>
                  <a:cubicBezTo>
                    <a:pt x="20616" y="65402"/>
                    <a:pt x="20616" y="64834"/>
                    <a:pt x="20616" y="64834"/>
                  </a:cubicBezTo>
                  <a:cubicBezTo>
                    <a:pt x="20616" y="64834"/>
                    <a:pt x="20088" y="64834"/>
                    <a:pt x="20088" y="64834"/>
                  </a:cubicBezTo>
                  <a:cubicBezTo>
                    <a:pt x="20088" y="64834"/>
                    <a:pt x="19030" y="64834"/>
                    <a:pt x="19030" y="64834"/>
                  </a:cubicBezTo>
                  <a:cubicBezTo>
                    <a:pt x="19030" y="64265"/>
                    <a:pt x="19030" y="64265"/>
                    <a:pt x="19559" y="63696"/>
                  </a:cubicBezTo>
                  <a:cubicBezTo>
                    <a:pt x="19559" y="63696"/>
                    <a:pt x="20088" y="63696"/>
                    <a:pt x="20088" y="63696"/>
                  </a:cubicBezTo>
                  <a:cubicBezTo>
                    <a:pt x="20088" y="63696"/>
                    <a:pt x="19559" y="63127"/>
                    <a:pt x="19559" y="63127"/>
                  </a:cubicBezTo>
                  <a:cubicBezTo>
                    <a:pt x="19559" y="63127"/>
                    <a:pt x="19559" y="62559"/>
                    <a:pt x="19559" y="62559"/>
                  </a:cubicBezTo>
                  <a:cubicBezTo>
                    <a:pt x="19030" y="62559"/>
                    <a:pt x="19030" y="63127"/>
                    <a:pt x="19030" y="62559"/>
                  </a:cubicBezTo>
                  <a:cubicBezTo>
                    <a:pt x="19030" y="61990"/>
                    <a:pt x="19030" y="61990"/>
                    <a:pt x="19030" y="61421"/>
                  </a:cubicBezTo>
                  <a:cubicBezTo>
                    <a:pt x="19030" y="61421"/>
                    <a:pt x="19030" y="60284"/>
                    <a:pt x="19030" y="60284"/>
                  </a:cubicBezTo>
                  <a:cubicBezTo>
                    <a:pt x="19559" y="60853"/>
                    <a:pt x="19559" y="60853"/>
                    <a:pt x="19559" y="60853"/>
                  </a:cubicBezTo>
                  <a:cubicBezTo>
                    <a:pt x="20088" y="59715"/>
                    <a:pt x="20088" y="59715"/>
                    <a:pt x="20088" y="59715"/>
                  </a:cubicBezTo>
                  <a:cubicBezTo>
                    <a:pt x="20088" y="59715"/>
                    <a:pt x="20088" y="59715"/>
                    <a:pt x="19559" y="59715"/>
                  </a:cubicBezTo>
                  <a:cubicBezTo>
                    <a:pt x="19030" y="59715"/>
                    <a:pt x="19030" y="58578"/>
                    <a:pt x="19030" y="58578"/>
                  </a:cubicBezTo>
                  <a:cubicBezTo>
                    <a:pt x="19030" y="58578"/>
                    <a:pt x="19030" y="58009"/>
                    <a:pt x="19030" y="58009"/>
                  </a:cubicBezTo>
                  <a:cubicBezTo>
                    <a:pt x="19030" y="58009"/>
                    <a:pt x="18502" y="58009"/>
                    <a:pt x="18502" y="57440"/>
                  </a:cubicBezTo>
                  <a:cubicBezTo>
                    <a:pt x="17973" y="56872"/>
                    <a:pt x="17973" y="56303"/>
                    <a:pt x="17973" y="56303"/>
                  </a:cubicBezTo>
                  <a:cubicBezTo>
                    <a:pt x="17973" y="56303"/>
                    <a:pt x="18502" y="56303"/>
                    <a:pt x="17973" y="55734"/>
                  </a:cubicBezTo>
                  <a:cubicBezTo>
                    <a:pt x="17973" y="55165"/>
                    <a:pt x="17973" y="55165"/>
                    <a:pt x="17444" y="55165"/>
                  </a:cubicBezTo>
                  <a:cubicBezTo>
                    <a:pt x="17444" y="54597"/>
                    <a:pt x="17444" y="54028"/>
                    <a:pt x="17973" y="54028"/>
                  </a:cubicBezTo>
                  <a:cubicBezTo>
                    <a:pt x="17973" y="54028"/>
                    <a:pt x="17973" y="54028"/>
                    <a:pt x="18502" y="54028"/>
                  </a:cubicBezTo>
                  <a:cubicBezTo>
                    <a:pt x="18502" y="54597"/>
                    <a:pt x="19030" y="54597"/>
                    <a:pt x="19030" y="54597"/>
                  </a:cubicBezTo>
                  <a:cubicBezTo>
                    <a:pt x="19030" y="54028"/>
                    <a:pt x="19559" y="53459"/>
                    <a:pt x="19030" y="53459"/>
                  </a:cubicBezTo>
                  <a:cubicBezTo>
                    <a:pt x="19030" y="52890"/>
                    <a:pt x="18502" y="52322"/>
                    <a:pt x="18502" y="52322"/>
                  </a:cubicBezTo>
                  <a:cubicBezTo>
                    <a:pt x="17973" y="51753"/>
                    <a:pt x="17973" y="51753"/>
                    <a:pt x="17973" y="51753"/>
                  </a:cubicBezTo>
                  <a:cubicBezTo>
                    <a:pt x="17973" y="51753"/>
                    <a:pt x="17973" y="51753"/>
                    <a:pt x="17973" y="51184"/>
                  </a:cubicBezTo>
                  <a:cubicBezTo>
                    <a:pt x="17973" y="51184"/>
                    <a:pt x="17973" y="50616"/>
                    <a:pt x="17973" y="50616"/>
                  </a:cubicBezTo>
                  <a:close/>
                  <a:moveTo>
                    <a:pt x="17444" y="50616"/>
                  </a:moveTo>
                  <a:cubicBezTo>
                    <a:pt x="17444" y="50616"/>
                    <a:pt x="17444" y="50616"/>
                    <a:pt x="17444" y="50616"/>
                  </a:cubicBezTo>
                  <a:cubicBezTo>
                    <a:pt x="17444" y="50616"/>
                    <a:pt x="16916" y="50047"/>
                    <a:pt x="16916" y="49478"/>
                  </a:cubicBezTo>
                  <a:cubicBezTo>
                    <a:pt x="16916" y="49478"/>
                    <a:pt x="16916" y="49478"/>
                    <a:pt x="16916" y="48909"/>
                  </a:cubicBezTo>
                  <a:cubicBezTo>
                    <a:pt x="16916" y="48341"/>
                    <a:pt x="16387" y="48341"/>
                    <a:pt x="16387" y="47772"/>
                  </a:cubicBezTo>
                  <a:cubicBezTo>
                    <a:pt x="16916" y="47772"/>
                    <a:pt x="16916" y="47203"/>
                    <a:pt x="16916" y="47203"/>
                  </a:cubicBezTo>
                  <a:cubicBezTo>
                    <a:pt x="17444" y="46635"/>
                    <a:pt x="17973" y="46635"/>
                    <a:pt x="17973" y="47203"/>
                  </a:cubicBezTo>
                  <a:cubicBezTo>
                    <a:pt x="17973" y="47203"/>
                    <a:pt x="17973" y="47772"/>
                    <a:pt x="17973" y="48341"/>
                  </a:cubicBezTo>
                  <a:cubicBezTo>
                    <a:pt x="17973" y="48341"/>
                    <a:pt x="17973" y="48909"/>
                    <a:pt x="17973" y="48909"/>
                  </a:cubicBezTo>
                  <a:cubicBezTo>
                    <a:pt x="17973" y="49478"/>
                    <a:pt x="18502" y="49478"/>
                    <a:pt x="18502" y="49478"/>
                  </a:cubicBezTo>
                  <a:cubicBezTo>
                    <a:pt x="18502" y="50047"/>
                    <a:pt x="18502" y="50616"/>
                    <a:pt x="18502" y="50616"/>
                  </a:cubicBezTo>
                  <a:lnTo>
                    <a:pt x="17444" y="50616"/>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6" name="Shape 2023">
              <a:extLst>
                <a:ext uri="{FF2B5EF4-FFF2-40B4-BE49-F238E27FC236}">
                  <a16:creationId xmlns:a16="http://schemas.microsoft.com/office/drawing/2014/main" id="{72E7EE8A-52A5-66C5-DA16-5EE61DC18CBF}"/>
                </a:ext>
              </a:extLst>
            </p:cNvPr>
            <p:cNvSpPr/>
            <p:nvPr/>
          </p:nvSpPr>
          <p:spPr>
            <a:xfrm>
              <a:off x="5794467" y="3262800"/>
              <a:ext cx="424380" cy="437886"/>
            </a:xfrm>
            <a:custGeom>
              <a:avLst/>
              <a:gdLst/>
              <a:ahLst/>
              <a:cxnLst/>
              <a:rect l="0" t="0" r="0" b="0"/>
              <a:pathLst>
                <a:path w="120000" h="120000" extrusionOk="0">
                  <a:moveTo>
                    <a:pt x="7096" y="8484"/>
                  </a:moveTo>
                  <a:cubicBezTo>
                    <a:pt x="7096" y="8484"/>
                    <a:pt x="7096" y="8484"/>
                    <a:pt x="7096" y="8484"/>
                  </a:cubicBezTo>
                  <a:cubicBezTo>
                    <a:pt x="7096" y="8484"/>
                    <a:pt x="7096" y="8484"/>
                    <a:pt x="7096" y="8484"/>
                  </a:cubicBezTo>
                  <a:cubicBezTo>
                    <a:pt x="7741" y="8484"/>
                    <a:pt x="7741" y="8484"/>
                    <a:pt x="8387" y="8484"/>
                  </a:cubicBezTo>
                  <a:cubicBezTo>
                    <a:pt x="9677" y="8484"/>
                    <a:pt x="10322" y="8484"/>
                    <a:pt x="10322" y="8484"/>
                  </a:cubicBezTo>
                  <a:cubicBezTo>
                    <a:pt x="10967" y="6666"/>
                    <a:pt x="10967" y="6666"/>
                    <a:pt x="10967" y="6666"/>
                  </a:cubicBezTo>
                  <a:cubicBezTo>
                    <a:pt x="12258" y="6060"/>
                    <a:pt x="12258" y="6060"/>
                    <a:pt x="12258" y="6060"/>
                  </a:cubicBezTo>
                  <a:cubicBezTo>
                    <a:pt x="12258" y="6060"/>
                    <a:pt x="14193" y="3636"/>
                    <a:pt x="14838" y="3636"/>
                  </a:cubicBezTo>
                  <a:cubicBezTo>
                    <a:pt x="16129" y="3636"/>
                    <a:pt x="14838" y="2424"/>
                    <a:pt x="14838" y="2424"/>
                  </a:cubicBezTo>
                  <a:cubicBezTo>
                    <a:pt x="14838" y="2424"/>
                    <a:pt x="18064" y="1212"/>
                    <a:pt x="19354" y="1212"/>
                  </a:cubicBezTo>
                  <a:cubicBezTo>
                    <a:pt x="19354" y="1212"/>
                    <a:pt x="19354" y="1212"/>
                    <a:pt x="20000" y="1212"/>
                  </a:cubicBezTo>
                  <a:cubicBezTo>
                    <a:pt x="20645" y="1212"/>
                    <a:pt x="20645" y="1818"/>
                    <a:pt x="20645" y="1818"/>
                  </a:cubicBezTo>
                  <a:cubicBezTo>
                    <a:pt x="23225" y="606"/>
                    <a:pt x="23225" y="606"/>
                    <a:pt x="23225" y="606"/>
                  </a:cubicBezTo>
                  <a:cubicBezTo>
                    <a:pt x="23225" y="606"/>
                    <a:pt x="27096" y="0"/>
                    <a:pt x="27741" y="0"/>
                  </a:cubicBezTo>
                  <a:cubicBezTo>
                    <a:pt x="28387" y="0"/>
                    <a:pt x="29677" y="606"/>
                    <a:pt x="29677" y="606"/>
                  </a:cubicBezTo>
                  <a:cubicBezTo>
                    <a:pt x="30967" y="606"/>
                    <a:pt x="30967" y="606"/>
                    <a:pt x="30967" y="606"/>
                  </a:cubicBezTo>
                  <a:cubicBezTo>
                    <a:pt x="30967" y="606"/>
                    <a:pt x="31612" y="1212"/>
                    <a:pt x="32258" y="1212"/>
                  </a:cubicBezTo>
                  <a:cubicBezTo>
                    <a:pt x="33548" y="1818"/>
                    <a:pt x="34193" y="3636"/>
                    <a:pt x="34838" y="3636"/>
                  </a:cubicBezTo>
                  <a:cubicBezTo>
                    <a:pt x="36129" y="4242"/>
                    <a:pt x="37419" y="4242"/>
                    <a:pt x="38064" y="4242"/>
                  </a:cubicBezTo>
                  <a:cubicBezTo>
                    <a:pt x="38709" y="4848"/>
                    <a:pt x="40000" y="5454"/>
                    <a:pt x="40000" y="5454"/>
                  </a:cubicBezTo>
                  <a:cubicBezTo>
                    <a:pt x="40000" y="5454"/>
                    <a:pt x="43225" y="8484"/>
                    <a:pt x="43870" y="8484"/>
                  </a:cubicBezTo>
                  <a:cubicBezTo>
                    <a:pt x="44516" y="8484"/>
                    <a:pt x="44516" y="8484"/>
                    <a:pt x="45161" y="9696"/>
                  </a:cubicBezTo>
                  <a:cubicBezTo>
                    <a:pt x="45806" y="10303"/>
                    <a:pt x="47741" y="9696"/>
                    <a:pt x="47741" y="9696"/>
                  </a:cubicBezTo>
                  <a:cubicBezTo>
                    <a:pt x="47741" y="9696"/>
                    <a:pt x="48387" y="11515"/>
                    <a:pt x="47741" y="12121"/>
                  </a:cubicBezTo>
                  <a:cubicBezTo>
                    <a:pt x="47741" y="12727"/>
                    <a:pt x="47741" y="14545"/>
                    <a:pt x="47741" y="14545"/>
                  </a:cubicBezTo>
                  <a:cubicBezTo>
                    <a:pt x="47741" y="14545"/>
                    <a:pt x="47741" y="15151"/>
                    <a:pt x="47741" y="15757"/>
                  </a:cubicBezTo>
                  <a:cubicBezTo>
                    <a:pt x="48387" y="16969"/>
                    <a:pt x="49032" y="16969"/>
                    <a:pt x="49032" y="18181"/>
                  </a:cubicBezTo>
                  <a:cubicBezTo>
                    <a:pt x="49677" y="18787"/>
                    <a:pt x="49032" y="18787"/>
                    <a:pt x="49677" y="19393"/>
                  </a:cubicBezTo>
                  <a:cubicBezTo>
                    <a:pt x="50322" y="20000"/>
                    <a:pt x="50967" y="21212"/>
                    <a:pt x="51612" y="21212"/>
                  </a:cubicBezTo>
                  <a:cubicBezTo>
                    <a:pt x="52258" y="21212"/>
                    <a:pt x="52903" y="21212"/>
                    <a:pt x="54838" y="21818"/>
                  </a:cubicBezTo>
                  <a:cubicBezTo>
                    <a:pt x="56774" y="23030"/>
                    <a:pt x="57419" y="23030"/>
                    <a:pt x="58064" y="23636"/>
                  </a:cubicBezTo>
                  <a:cubicBezTo>
                    <a:pt x="59354" y="24242"/>
                    <a:pt x="58709" y="23636"/>
                    <a:pt x="60645" y="24242"/>
                  </a:cubicBezTo>
                  <a:cubicBezTo>
                    <a:pt x="63225" y="24848"/>
                    <a:pt x="62580" y="24242"/>
                    <a:pt x="63225" y="24848"/>
                  </a:cubicBezTo>
                  <a:cubicBezTo>
                    <a:pt x="63870" y="24848"/>
                    <a:pt x="63225" y="24242"/>
                    <a:pt x="64516" y="24848"/>
                  </a:cubicBezTo>
                  <a:cubicBezTo>
                    <a:pt x="66451" y="24848"/>
                    <a:pt x="67741" y="25454"/>
                    <a:pt x="67741" y="25454"/>
                  </a:cubicBezTo>
                  <a:cubicBezTo>
                    <a:pt x="67741" y="26666"/>
                    <a:pt x="67741" y="26666"/>
                    <a:pt x="67741" y="26666"/>
                  </a:cubicBezTo>
                  <a:cubicBezTo>
                    <a:pt x="66451" y="29090"/>
                    <a:pt x="66451" y="29090"/>
                    <a:pt x="66451" y="29090"/>
                  </a:cubicBezTo>
                  <a:cubicBezTo>
                    <a:pt x="66451" y="30909"/>
                    <a:pt x="66451" y="30909"/>
                    <a:pt x="66451" y="30909"/>
                  </a:cubicBezTo>
                  <a:cubicBezTo>
                    <a:pt x="66451" y="30909"/>
                    <a:pt x="65161" y="30909"/>
                    <a:pt x="66451" y="31515"/>
                  </a:cubicBezTo>
                  <a:cubicBezTo>
                    <a:pt x="67741" y="32121"/>
                    <a:pt x="70322" y="32727"/>
                    <a:pt x="70322" y="32727"/>
                  </a:cubicBezTo>
                  <a:cubicBezTo>
                    <a:pt x="72258" y="33939"/>
                    <a:pt x="72258" y="33939"/>
                    <a:pt x="72258" y="33939"/>
                  </a:cubicBezTo>
                  <a:cubicBezTo>
                    <a:pt x="72258" y="33939"/>
                    <a:pt x="70967" y="35757"/>
                    <a:pt x="70322" y="36363"/>
                  </a:cubicBezTo>
                  <a:cubicBezTo>
                    <a:pt x="69677" y="36363"/>
                    <a:pt x="67741" y="36363"/>
                    <a:pt x="67741" y="36363"/>
                  </a:cubicBezTo>
                  <a:cubicBezTo>
                    <a:pt x="67741" y="36363"/>
                    <a:pt x="67096" y="38181"/>
                    <a:pt x="68387" y="38181"/>
                  </a:cubicBezTo>
                  <a:cubicBezTo>
                    <a:pt x="69032" y="38787"/>
                    <a:pt x="70322" y="38787"/>
                    <a:pt x="70967" y="38787"/>
                  </a:cubicBezTo>
                  <a:cubicBezTo>
                    <a:pt x="71612" y="38787"/>
                    <a:pt x="72903" y="39393"/>
                    <a:pt x="72903" y="39393"/>
                  </a:cubicBezTo>
                  <a:cubicBezTo>
                    <a:pt x="72903" y="39393"/>
                    <a:pt x="73548" y="39393"/>
                    <a:pt x="74193" y="40000"/>
                  </a:cubicBezTo>
                  <a:cubicBezTo>
                    <a:pt x="74193" y="41212"/>
                    <a:pt x="74838" y="41818"/>
                    <a:pt x="75483" y="41818"/>
                  </a:cubicBezTo>
                  <a:cubicBezTo>
                    <a:pt x="76129" y="41818"/>
                    <a:pt x="77419" y="41818"/>
                    <a:pt x="78064" y="41818"/>
                  </a:cubicBezTo>
                  <a:cubicBezTo>
                    <a:pt x="78709" y="41818"/>
                    <a:pt x="78709" y="41212"/>
                    <a:pt x="79354" y="41212"/>
                  </a:cubicBezTo>
                  <a:cubicBezTo>
                    <a:pt x="80000" y="41818"/>
                    <a:pt x="83870" y="41212"/>
                    <a:pt x="83870" y="41212"/>
                  </a:cubicBezTo>
                  <a:cubicBezTo>
                    <a:pt x="83870" y="41212"/>
                    <a:pt x="83870" y="41212"/>
                    <a:pt x="84516" y="42424"/>
                  </a:cubicBezTo>
                  <a:cubicBezTo>
                    <a:pt x="85806" y="44242"/>
                    <a:pt x="87741" y="44848"/>
                    <a:pt x="87741" y="44848"/>
                  </a:cubicBezTo>
                  <a:cubicBezTo>
                    <a:pt x="87741" y="44848"/>
                    <a:pt x="88387" y="45454"/>
                    <a:pt x="88387" y="44848"/>
                  </a:cubicBezTo>
                  <a:cubicBezTo>
                    <a:pt x="88387" y="44242"/>
                    <a:pt x="89032" y="43636"/>
                    <a:pt x="89032" y="43636"/>
                  </a:cubicBezTo>
                  <a:cubicBezTo>
                    <a:pt x="89032" y="43636"/>
                    <a:pt x="90322" y="41818"/>
                    <a:pt x="90322" y="41212"/>
                  </a:cubicBezTo>
                  <a:cubicBezTo>
                    <a:pt x="90967" y="40606"/>
                    <a:pt x="91612" y="38787"/>
                    <a:pt x="92258" y="38787"/>
                  </a:cubicBezTo>
                  <a:cubicBezTo>
                    <a:pt x="92903" y="38181"/>
                    <a:pt x="94838" y="36969"/>
                    <a:pt x="94838" y="36969"/>
                  </a:cubicBezTo>
                  <a:cubicBezTo>
                    <a:pt x="94838" y="36969"/>
                    <a:pt x="94838" y="36363"/>
                    <a:pt x="96129" y="36969"/>
                  </a:cubicBezTo>
                  <a:cubicBezTo>
                    <a:pt x="96774" y="38181"/>
                    <a:pt x="98709" y="39393"/>
                    <a:pt x="98709" y="39393"/>
                  </a:cubicBezTo>
                  <a:cubicBezTo>
                    <a:pt x="101935" y="39393"/>
                    <a:pt x="101935" y="39393"/>
                    <a:pt x="101935" y="39393"/>
                  </a:cubicBezTo>
                  <a:cubicBezTo>
                    <a:pt x="101935" y="39393"/>
                    <a:pt x="103870" y="40000"/>
                    <a:pt x="103870" y="40606"/>
                  </a:cubicBezTo>
                  <a:cubicBezTo>
                    <a:pt x="103870" y="41212"/>
                    <a:pt x="103225" y="41212"/>
                    <a:pt x="101935" y="41818"/>
                  </a:cubicBezTo>
                  <a:cubicBezTo>
                    <a:pt x="101290" y="41818"/>
                    <a:pt x="99354" y="40000"/>
                    <a:pt x="99354" y="40606"/>
                  </a:cubicBezTo>
                  <a:cubicBezTo>
                    <a:pt x="98709" y="41212"/>
                    <a:pt x="98709" y="42424"/>
                    <a:pt x="98709" y="42424"/>
                  </a:cubicBezTo>
                  <a:cubicBezTo>
                    <a:pt x="96129" y="43636"/>
                    <a:pt x="96129" y="43636"/>
                    <a:pt x="96129" y="43636"/>
                  </a:cubicBezTo>
                  <a:cubicBezTo>
                    <a:pt x="96774" y="44848"/>
                    <a:pt x="96774" y="44848"/>
                    <a:pt x="96774" y="44848"/>
                  </a:cubicBezTo>
                  <a:cubicBezTo>
                    <a:pt x="96774" y="44848"/>
                    <a:pt x="100000" y="46060"/>
                    <a:pt x="100000" y="46666"/>
                  </a:cubicBezTo>
                  <a:cubicBezTo>
                    <a:pt x="100000" y="47272"/>
                    <a:pt x="100000" y="48484"/>
                    <a:pt x="100000" y="48484"/>
                  </a:cubicBezTo>
                  <a:cubicBezTo>
                    <a:pt x="101935" y="49090"/>
                    <a:pt x="101935" y="49090"/>
                    <a:pt x="101935" y="49090"/>
                  </a:cubicBezTo>
                  <a:cubicBezTo>
                    <a:pt x="103225" y="48484"/>
                    <a:pt x="103225" y="48484"/>
                    <a:pt x="103225" y="48484"/>
                  </a:cubicBezTo>
                  <a:cubicBezTo>
                    <a:pt x="103225" y="50909"/>
                    <a:pt x="103225" y="50909"/>
                    <a:pt x="103225" y="50909"/>
                  </a:cubicBezTo>
                  <a:cubicBezTo>
                    <a:pt x="103225" y="53333"/>
                    <a:pt x="103225" y="53333"/>
                    <a:pt x="103225" y="53333"/>
                  </a:cubicBezTo>
                  <a:cubicBezTo>
                    <a:pt x="103225" y="55151"/>
                    <a:pt x="103225" y="55151"/>
                    <a:pt x="103225" y="55151"/>
                  </a:cubicBezTo>
                  <a:cubicBezTo>
                    <a:pt x="103225" y="55151"/>
                    <a:pt x="103870" y="56969"/>
                    <a:pt x="103225" y="56969"/>
                  </a:cubicBezTo>
                  <a:cubicBezTo>
                    <a:pt x="102580" y="56969"/>
                    <a:pt x="100645" y="58181"/>
                    <a:pt x="100645" y="58181"/>
                  </a:cubicBezTo>
                  <a:cubicBezTo>
                    <a:pt x="99354" y="59999"/>
                    <a:pt x="99354" y="59999"/>
                    <a:pt x="99354" y="59999"/>
                  </a:cubicBezTo>
                  <a:cubicBezTo>
                    <a:pt x="99354" y="59999"/>
                    <a:pt x="99354" y="62424"/>
                    <a:pt x="99354" y="63030"/>
                  </a:cubicBezTo>
                  <a:cubicBezTo>
                    <a:pt x="100000" y="64242"/>
                    <a:pt x="99354" y="66060"/>
                    <a:pt x="99354" y="66060"/>
                  </a:cubicBezTo>
                  <a:cubicBezTo>
                    <a:pt x="99354" y="66060"/>
                    <a:pt x="99354" y="67272"/>
                    <a:pt x="100000" y="67878"/>
                  </a:cubicBezTo>
                  <a:cubicBezTo>
                    <a:pt x="100645" y="68484"/>
                    <a:pt x="101290" y="69696"/>
                    <a:pt x="101290" y="69696"/>
                  </a:cubicBezTo>
                  <a:cubicBezTo>
                    <a:pt x="101290" y="69696"/>
                    <a:pt x="101935" y="70303"/>
                    <a:pt x="102580" y="71515"/>
                  </a:cubicBezTo>
                  <a:cubicBezTo>
                    <a:pt x="103225" y="72727"/>
                    <a:pt x="105806" y="75757"/>
                    <a:pt x="105806" y="75757"/>
                  </a:cubicBezTo>
                  <a:cubicBezTo>
                    <a:pt x="105806" y="75757"/>
                    <a:pt x="107741" y="76363"/>
                    <a:pt x="108387" y="76363"/>
                  </a:cubicBezTo>
                  <a:cubicBezTo>
                    <a:pt x="108387" y="76363"/>
                    <a:pt x="110967" y="77575"/>
                    <a:pt x="110967" y="77575"/>
                  </a:cubicBezTo>
                  <a:cubicBezTo>
                    <a:pt x="110967" y="77575"/>
                    <a:pt x="112258" y="77575"/>
                    <a:pt x="112258" y="78181"/>
                  </a:cubicBezTo>
                  <a:cubicBezTo>
                    <a:pt x="112258" y="78181"/>
                    <a:pt x="114838" y="81818"/>
                    <a:pt x="114838" y="81818"/>
                  </a:cubicBezTo>
                  <a:cubicBezTo>
                    <a:pt x="117419" y="82424"/>
                    <a:pt x="117419" y="82424"/>
                    <a:pt x="117419" y="82424"/>
                  </a:cubicBezTo>
                  <a:cubicBezTo>
                    <a:pt x="120000" y="82424"/>
                    <a:pt x="120000" y="82424"/>
                    <a:pt x="120000" y="82424"/>
                  </a:cubicBezTo>
                  <a:cubicBezTo>
                    <a:pt x="120000" y="82424"/>
                    <a:pt x="119354" y="85454"/>
                    <a:pt x="118709" y="86060"/>
                  </a:cubicBezTo>
                  <a:cubicBezTo>
                    <a:pt x="118064" y="86666"/>
                    <a:pt x="116129" y="89090"/>
                    <a:pt x="116129" y="89090"/>
                  </a:cubicBezTo>
                  <a:cubicBezTo>
                    <a:pt x="116129" y="89090"/>
                    <a:pt x="114838" y="90303"/>
                    <a:pt x="114838" y="91515"/>
                  </a:cubicBezTo>
                  <a:cubicBezTo>
                    <a:pt x="115483" y="92121"/>
                    <a:pt x="115483" y="93939"/>
                    <a:pt x="115483" y="93939"/>
                  </a:cubicBezTo>
                  <a:cubicBezTo>
                    <a:pt x="115483" y="93939"/>
                    <a:pt x="114193" y="95151"/>
                    <a:pt x="113548" y="95151"/>
                  </a:cubicBezTo>
                  <a:cubicBezTo>
                    <a:pt x="112903" y="95151"/>
                    <a:pt x="111612" y="95151"/>
                    <a:pt x="110967" y="95757"/>
                  </a:cubicBezTo>
                  <a:cubicBezTo>
                    <a:pt x="110322" y="95757"/>
                    <a:pt x="109677" y="96363"/>
                    <a:pt x="109677" y="96363"/>
                  </a:cubicBezTo>
                  <a:cubicBezTo>
                    <a:pt x="109032" y="96969"/>
                    <a:pt x="107741" y="98181"/>
                    <a:pt x="107741" y="98181"/>
                  </a:cubicBezTo>
                  <a:cubicBezTo>
                    <a:pt x="109032" y="99999"/>
                    <a:pt x="109032" y="99999"/>
                    <a:pt x="109032" y="99999"/>
                  </a:cubicBezTo>
                  <a:cubicBezTo>
                    <a:pt x="109677" y="103030"/>
                    <a:pt x="109677" y="103030"/>
                    <a:pt x="109677" y="103030"/>
                  </a:cubicBezTo>
                  <a:cubicBezTo>
                    <a:pt x="109677" y="106060"/>
                    <a:pt x="109677" y="106060"/>
                    <a:pt x="109677" y="106060"/>
                  </a:cubicBezTo>
                  <a:cubicBezTo>
                    <a:pt x="109677" y="106060"/>
                    <a:pt x="111612" y="106666"/>
                    <a:pt x="111612" y="107272"/>
                  </a:cubicBezTo>
                  <a:cubicBezTo>
                    <a:pt x="112258" y="107272"/>
                    <a:pt x="112903" y="109090"/>
                    <a:pt x="112903" y="109090"/>
                  </a:cubicBezTo>
                  <a:cubicBezTo>
                    <a:pt x="112258" y="110303"/>
                    <a:pt x="112258" y="110303"/>
                    <a:pt x="112258" y="110303"/>
                  </a:cubicBezTo>
                  <a:cubicBezTo>
                    <a:pt x="111612" y="112121"/>
                    <a:pt x="111612" y="112121"/>
                    <a:pt x="111612" y="112121"/>
                  </a:cubicBezTo>
                  <a:cubicBezTo>
                    <a:pt x="111612" y="112121"/>
                    <a:pt x="110967" y="113333"/>
                    <a:pt x="110322" y="113939"/>
                  </a:cubicBezTo>
                  <a:cubicBezTo>
                    <a:pt x="109032" y="113939"/>
                    <a:pt x="107096" y="113939"/>
                    <a:pt x="107096" y="113939"/>
                  </a:cubicBezTo>
                  <a:cubicBezTo>
                    <a:pt x="107096" y="113939"/>
                    <a:pt x="107096" y="113333"/>
                    <a:pt x="105806" y="113939"/>
                  </a:cubicBezTo>
                  <a:cubicBezTo>
                    <a:pt x="104516" y="113939"/>
                    <a:pt x="103225" y="115151"/>
                    <a:pt x="103225" y="115151"/>
                  </a:cubicBezTo>
                  <a:cubicBezTo>
                    <a:pt x="103225" y="115151"/>
                    <a:pt x="103225" y="115151"/>
                    <a:pt x="102580" y="115757"/>
                  </a:cubicBezTo>
                  <a:cubicBezTo>
                    <a:pt x="101290" y="115757"/>
                    <a:pt x="100645" y="115757"/>
                    <a:pt x="100000" y="115757"/>
                  </a:cubicBezTo>
                  <a:cubicBezTo>
                    <a:pt x="99354" y="115757"/>
                    <a:pt x="98064" y="115151"/>
                    <a:pt x="98064" y="115151"/>
                  </a:cubicBezTo>
                  <a:cubicBezTo>
                    <a:pt x="96774" y="116969"/>
                    <a:pt x="96774" y="116969"/>
                    <a:pt x="96774" y="116969"/>
                  </a:cubicBezTo>
                  <a:cubicBezTo>
                    <a:pt x="96774" y="116969"/>
                    <a:pt x="95483" y="117575"/>
                    <a:pt x="94838" y="117575"/>
                  </a:cubicBezTo>
                  <a:cubicBezTo>
                    <a:pt x="94838" y="117575"/>
                    <a:pt x="92903" y="119999"/>
                    <a:pt x="92903" y="119999"/>
                  </a:cubicBezTo>
                  <a:cubicBezTo>
                    <a:pt x="92903" y="119999"/>
                    <a:pt x="92903" y="119999"/>
                    <a:pt x="92258" y="119999"/>
                  </a:cubicBezTo>
                  <a:cubicBezTo>
                    <a:pt x="90967" y="119999"/>
                    <a:pt x="89677" y="119393"/>
                    <a:pt x="89677" y="119393"/>
                  </a:cubicBezTo>
                  <a:cubicBezTo>
                    <a:pt x="87741" y="117575"/>
                    <a:pt x="87741" y="117575"/>
                    <a:pt x="87741" y="117575"/>
                  </a:cubicBezTo>
                  <a:cubicBezTo>
                    <a:pt x="87741" y="117575"/>
                    <a:pt x="88387" y="117575"/>
                    <a:pt x="89677" y="116363"/>
                  </a:cubicBezTo>
                  <a:cubicBezTo>
                    <a:pt x="90322" y="115757"/>
                    <a:pt x="90322" y="115757"/>
                    <a:pt x="90322" y="115151"/>
                  </a:cubicBezTo>
                  <a:cubicBezTo>
                    <a:pt x="89677" y="113939"/>
                    <a:pt x="89032" y="112727"/>
                    <a:pt x="89677" y="112727"/>
                  </a:cubicBezTo>
                  <a:cubicBezTo>
                    <a:pt x="90322" y="112121"/>
                    <a:pt x="90967" y="112727"/>
                    <a:pt x="91612" y="111515"/>
                  </a:cubicBezTo>
                  <a:cubicBezTo>
                    <a:pt x="91612" y="110909"/>
                    <a:pt x="91612" y="110303"/>
                    <a:pt x="91612" y="109090"/>
                  </a:cubicBezTo>
                  <a:cubicBezTo>
                    <a:pt x="91612" y="108484"/>
                    <a:pt x="91612" y="107272"/>
                    <a:pt x="92258" y="107272"/>
                  </a:cubicBezTo>
                  <a:cubicBezTo>
                    <a:pt x="92903" y="106666"/>
                    <a:pt x="92903" y="106060"/>
                    <a:pt x="92903" y="106060"/>
                  </a:cubicBezTo>
                  <a:cubicBezTo>
                    <a:pt x="89677" y="105454"/>
                    <a:pt x="89677" y="105454"/>
                    <a:pt x="89677" y="105454"/>
                  </a:cubicBezTo>
                  <a:cubicBezTo>
                    <a:pt x="87741" y="106060"/>
                    <a:pt x="87741" y="106060"/>
                    <a:pt x="87741" y="106060"/>
                  </a:cubicBezTo>
                  <a:cubicBezTo>
                    <a:pt x="87741" y="106060"/>
                    <a:pt x="87741" y="104848"/>
                    <a:pt x="86451" y="104848"/>
                  </a:cubicBezTo>
                  <a:cubicBezTo>
                    <a:pt x="85161" y="104242"/>
                    <a:pt x="82580" y="104242"/>
                    <a:pt x="82580" y="104242"/>
                  </a:cubicBezTo>
                  <a:cubicBezTo>
                    <a:pt x="81935" y="101818"/>
                    <a:pt x="81935" y="101818"/>
                    <a:pt x="81935" y="101818"/>
                  </a:cubicBezTo>
                  <a:cubicBezTo>
                    <a:pt x="76774" y="100606"/>
                    <a:pt x="76774" y="100606"/>
                    <a:pt x="76774" y="100606"/>
                  </a:cubicBezTo>
                  <a:cubicBezTo>
                    <a:pt x="76774" y="100606"/>
                    <a:pt x="76129" y="98181"/>
                    <a:pt x="75483" y="97575"/>
                  </a:cubicBezTo>
                  <a:cubicBezTo>
                    <a:pt x="74838" y="96969"/>
                    <a:pt x="74838" y="96969"/>
                    <a:pt x="74838" y="96969"/>
                  </a:cubicBezTo>
                  <a:cubicBezTo>
                    <a:pt x="71612" y="94545"/>
                    <a:pt x="71612" y="94545"/>
                    <a:pt x="71612" y="94545"/>
                  </a:cubicBezTo>
                  <a:cubicBezTo>
                    <a:pt x="69677" y="94545"/>
                    <a:pt x="69677" y="94545"/>
                    <a:pt x="69677" y="94545"/>
                  </a:cubicBezTo>
                  <a:cubicBezTo>
                    <a:pt x="69677" y="94545"/>
                    <a:pt x="69032" y="94545"/>
                    <a:pt x="67741" y="93939"/>
                  </a:cubicBezTo>
                  <a:cubicBezTo>
                    <a:pt x="65806" y="93333"/>
                    <a:pt x="65161" y="91515"/>
                    <a:pt x="65161" y="91515"/>
                  </a:cubicBezTo>
                  <a:cubicBezTo>
                    <a:pt x="65161" y="91515"/>
                    <a:pt x="65161" y="90303"/>
                    <a:pt x="63870" y="90909"/>
                  </a:cubicBezTo>
                  <a:cubicBezTo>
                    <a:pt x="62580" y="92121"/>
                    <a:pt x="61290" y="92121"/>
                    <a:pt x="60645" y="92727"/>
                  </a:cubicBezTo>
                  <a:cubicBezTo>
                    <a:pt x="60645" y="92727"/>
                    <a:pt x="60000" y="92727"/>
                    <a:pt x="59354" y="93333"/>
                  </a:cubicBezTo>
                  <a:cubicBezTo>
                    <a:pt x="59354" y="93939"/>
                    <a:pt x="58709" y="93939"/>
                    <a:pt x="60000" y="95151"/>
                  </a:cubicBezTo>
                  <a:cubicBezTo>
                    <a:pt x="60645" y="95757"/>
                    <a:pt x="61290" y="96363"/>
                    <a:pt x="61290" y="96363"/>
                  </a:cubicBezTo>
                  <a:cubicBezTo>
                    <a:pt x="60645" y="99393"/>
                    <a:pt x="60645" y="99393"/>
                    <a:pt x="60645" y="99393"/>
                  </a:cubicBezTo>
                  <a:cubicBezTo>
                    <a:pt x="56774" y="103030"/>
                    <a:pt x="56774" y="103030"/>
                    <a:pt x="56774" y="103030"/>
                  </a:cubicBezTo>
                  <a:cubicBezTo>
                    <a:pt x="57419" y="104848"/>
                    <a:pt x="57419" y="104848"/>
                    <a:pt x="57419" y="104848"/>
                  </a:cubicBezTo>
                  <a:cubicBezTo>
                    <a:pt x="57419" y="104848"/>
                    <a:pt x="58709" y="104848"/>
                    <a:pt x="56774" y="105454"/>
                  </a:cubicBezTo>
                  <a:cubicBezTo>
                    <a:pt x="55483" y="106060"/>
                    <a:pt x="55483" y="106666"/>
                    <a:pt x="54838" y="106666"/>
                  </a:cubicBezTo>
                  <a:cubicBezTo>
                    <a:pt x="54838" y="106060"/>
                    <a:pt x="54193" y="105454"/>
                    <a:pt x="52903" y="104848"/>
                  </a:cubicBezTo>
                  <a:cubicBezTo>
                    <a:pt x="52258" y="104242"/>
                    <a:pt x="52258" y="104242"/>
                    <a:pt x="52258" y="104242"/>
                  </a:cubicBezTo>
                  <a:cubicBezTo>
                    <a:pt x="52258" y="104242"/>
                    <a:pt x="52258" y="104242"/>
                    <a:pt x="51612" y="103636"/>
                  </a:cubicBezTo>
                  <a:cubicBezTo>
                    <a:pt x="51612" y="103636"/>
                    <a:pt x="51612" y="103636"/>
                    <a:pt x="51612" y="103636"/>
                  </a:cubicBezTo>
                  <a:cubicBezTo>
                    <a:pt x="51612" y="103636"/>
                    <a:pt x="51612" y="103030"/>
                    <a:pt x="50322" y="103030"/>
                  </a:cubicBezTo>
                  <a:cubicBezTo>
                    <a:pt x="49677" y="103030"/>
                    <a:pt x="48387" y="101818"/>
                    <a:pt x="48387" y="101818"/>
                  </a:cubicBezTo>
                  <a:cubicBezTo>
                    <a:pt x="46451" y="101818"/>
                    <a:pt x="46451" y="101818"/>
                    <a:pt x="46451" y="101818"/>
                  </a:cubicBezTo>
                  <a:cubicBezTo>
                    <a:pt x="46451" y="101818"/>
                    <a:pt x="44516" y="99999"/>
                    <a:pt x="44516" y="99999"/>
                  </a:cubicBezTo>
                  <a:cubicBezTo>
                    <a:pt x="43870" y="99999"/>
                    <a:pt x="41935" y="99393"/>
                    <a:pt x="41935" y="99393"/>
                  </a:cubicBezTo>
                  <a:cubicBezTo>
                    <a:pt x="41935" y="98181"/>
                    <a:pt x="41935" y="98181"/>
                    <a:pt x="41935" y="98181"/>
                  </a:cubicBezTo>
                  <a:cubicBezTo>
                    <a:pt x="41935" y="98181"/>
                    <a:pt x="41290" y="98181"/>
                    <a:pt x="41290" y="98181"/>
                  </a:cubicBezTo>
                  <a:cubicBezTo>
                    <a:pt x="40645" y="98181"/>
                    <a:pt x="40000" y="98787"/>
                    <a:pt x="40000" y="98787"/>
                  </a:cubicBezTo>
                  <a:cubicBezTo>
                    <a:pt x="38064" y="99393"/>
                    <a:pt x="38064" y="99393"/>
                    <a:pt x="38064" y="99393"/>
                  </a:cubicBezTo>
                  <a:cubicBezTo>
                    <a:pt x="38064" y="99393"/>
                    <a:pt x="36774" y="99393"/>
                    <a:pt x="36774" y="99393"/>
                  </a:cubicBezTo>
                  <a:cubicBezTo>
                    <a:pt x="36129" y="98787"/>
                    <a:pt x="35483" y="97575"/>
                    <a:pt x="35483" y="97575"/>
                  </a:cubicBezTo>
                  <a:cubicBezTo>
                    <a:pt x="35483" y="97575"/>
                    <a:pt x="35483" y="97575"/>
                    <a:pt x="34838" y="97575"/>
                  </a:cubicBezTo>
                  <a:cubicBezTo>
                    <a:pt x="34193" y="98181"/>
                    <a:pt x="35483" y="98787"/>
                    <a:pt x="34193" y="98181"/>
                  </a:cubicBezTo>
                  <a:cubicBezTo>
                    <a:pt x="32258" y="97575"/>
                    <a:pt x="32258" y="97575"/>
                    <a:pt x="32258" y="97575"/>
                  </a:cubicBezTo>
                  <a:cubicBezTo>
                    <a:pt x="30967" y="96363"/>
                    <a:pt x="30967" y="96363"/>
                    <a:pt x="30967" y="96363"/>
                  </a:cubicBezTo>
                  <a:cubicBezTo>
                    <a:pt x="30322" y="96363"/>
                    <a:pt x="30322" y="96363"/>
                    <a:pt x="30322" y="96363"/>
                  </a:cubicBezTo>
                  <a:cubicBezTo>
                    <a:pt x="29677" y="96363"/>
                    <a:pt x="29677" y="96363"/>
                    <a:pt x="29677" y="96363"/>
                  </a:cubicBezTo>
                  <a:cubicBezTo>
                    <a:pt x="29677" y="96363"/>
                    <a:pt x="29032" y="95151"/>
                    <a:pt x="29032" y="95151"/>
                  </a:cubicBezTo>
                  <a:cubicBezTo>
                    <a:pt x="29032" y="95151"/>
                    <a:pt x="29032" y="93939"/>
                    <a:pt x="29032" y="93939"/>
                  </a:cubicBezTo>
                  <a:cubicBezTo>
                    <a:pt x="28387" y="93939"/>
                    <a:pt x="26451" y="93333"/>
                    <a:pt x="26451" y="93333"/>
                  </a:cubicBezTo>
                  <a:cubicBezTo>
                    <a:pt x="25806" y="92121"/>
                    <a:pt x="25806" y="92121"/>
                    <a:pt x="25806" y="92121"/>
                  </a:cubicBezTo>
                  <a:cubicBezTo>
                    <a:pt x="25806" y="92121"/>
                    <a:pt x="25806" y="92121"/>
                    <a:pt x="25806" y="92121"/>
                  </a:cubicBezTo>
                  <a:cubicBezTo>
                    <a:pt x="25161" y="92121"/>
                    <a:pt x="23870" y="91515"/>
                    <a:pt x="23870" y="91515"/>
                  </a:cubicBezTo>
                  <a:cubicBezTo>
                    <a:pt x="23225" y="90909"/>
                    <a:pt x="23225" y="90909"/>
                    <a:pt x="23225" y="90909"/>
                  </a:cubicBezTo>
                  <a:cubicBezTo>
                    <a:pt x="21290" y="90909"/>
                    <a:pt x="21290" y="90909"/>
                    <a:pt x="21290" y="90909"/>
                  </a:cubicBezTo>
                  <a:cubicBezTo>
                    <a:pt x="20645" y="89696"/>
                    <a:pt x="20645" y="89696"/>
                    <a:pt x="20645" y="89696"/>
                  </a:cubicBezTo>
                  <a:cubicBezTo>
                    <a:pt x="20645" y="89696"/>
                    <a:pt x="20000" y="89090"/>
                    <a:pt x="20000" y="89090"/>
                  </a:cubicBezTo>
                  <a:cubicBezTo>
                    <a:pt x="20645" y="89090"/>
                    <a:pt x="20645" y="87878"/>
                    <a:pt x="20645" y="87878"/>
                  </a:cubicBezTo>
                  <a:cubicBezTo>
                    <a:pt x="20000" y="87878"/>
                    <a:pt x="20000" y="87878"/>
                    <a:pt x="20000" y="87878"/>
                  </a:cubicBezTo>
                  <a:cubicBezTo>
                    <a:pt x="20645" y="87272"/>
                    <a:pt x="21935" y="87272"/>
                    <a:pt x="21935" y="87272"/>
                  </a:cubicBezTo>
                  <a:cubicBezTo>
                    <a:pt x="23225" y="85454"/>
                    <a:pt x="23225" y="85454"/>
                    <a:pt x="23225" y="85454"/>
                  </a:cubicBezTo>
                  <a:cubicBezTo>
                    <a:pt x="23225" y="85454"/>
                    <a:pt x="23225" y="85454"/>
                    <a:pt x="23870" y="85454"/>
                  </a:cubicBezTo>
                  <a:cubicBezTo>
                    <a:pt x="25161" y="86060"/>
                    <a:pt x="25806" y="86060"/>
                    <a:pt x="26451" y="86060"/>
                  </a:cubicBezTo>
                  <a:cubicBezTo>
                    <a:pt x="27096" y="86060"/>
                    <a:pt x="27741" y="87272"/>
                    <a:pt x="27741" y="84848"/>
                  </a:cubicBezTo>
                  <a:cubicBezTo>
                    <a:pt x="27741" y="83030"/>
                    <a:pt x="27741" y="82424"/>
                    <a:pt x="27741" y="82424"/>
                  </a:cubicBezTo>
                  <a:cubicBezTo>
                    <a:pt x="24516" y="80000"/>
                    <a:pt x="24516" y="80000"/>
                    <a:pt x="24516" y="80000"/>
                  </a:cubicBezTo>
                  <a:cubicBezTo>
                    <a:pt x="24516" y="80000"/>
                    <a:pt x="24516" y="79393"/>
                    <a:pt x="23870" y="78181"/>
                  </a:cubicBezTo>
                  <a:cubicBezTo>
                    <a:pt x="23225" y="77575"/>
                    <a:pt x="22580" y="76969"/>
                    <a:pt x="22580" y="76969"/>
                  </a:cubicBezTo>
                  <a:cubicBezTo>
                    <a:pt x="21935" y="76969"/>
                    <a:pt x="20645" y="75757"/>
                    <a:pt x="20645" y="75757"/>
                  </a:cubicBezTo>
                  <a:cubicBezTo>
                    <a:pt x="20000" y="75151"/>
                    <a:pt x="19354" y="74545"/>
                    <a:pt x="19354" y="74545"/>
                  </a:cubicBezTo>
                  <a:cubicBezTo>
                    <a:pt x="19354" y="74545"/>
                    <a:pt x="19354" y="73333"/>
                    <a:pt x="19354" y="72727"/>
                  </a:cubicBezTo>
                  <a:cubicBezTo>
                    <a:pt x="20000" y="72727"/>
                    <a:pt x="20000" y="72727"/>
                    <a:pt x="20645" y="72727"/>
                  </a:cubicBezTo>
                  <a:cubicBezTo>
                    <a:pt x="21290" y="73333"/>
                    <a:pt x="21935" y="73333"/>
                    <a:pt x="22580" y="73333"/>
                  </a:cubicBezTo>
                  <a:cubicBezTo>
                    <a:pt x="23225" y="73333"/>
                    <a:pt x="23870" y="73333"/>
                    <a:pt x="24516" y="73333"/>
                  </a:cubicBezTo>
                  <a:cubicBezTo>
                    <a:pt x="24516" y="73333"/>
                    <a:pt x="26451" y="72727"/>
                    <a:pt x="26451" y="72727"/>
                  </a:cubicBezTo>
                  <a:cubicBezTo>
                    <a:pt x="27096" y="72727"/>
                    <a:pt x="27096" y="71515"/>
                    <a:pt x="27741" y="71515"/>
                  </a:cubicBezTo>
                  <a:cubicBezTo>
                    <a:pt x="27741" y="71515"/>
                    <a:pt x="28387" y="70909"/>
                    <a:pt x="27741" y="70303"/>
                  </a:cubicBezTo>
                  <a:cubicBezTo>
                    <a:pt x="27741" y="70303"/>
                    <a:pt x="26451" y="69696"/>
                    <a:pt x="26451" y="69696"/>
                  </a:cubicBezTo>
                  <a:cubicBezTo>
                    <a:pt x="25806" y="69696"/>
                    <a:pt x="25161" y="69090"/>
                    <a:pt x="25161" y="68484"/>
                  </a:cubicBezTo>
                  <a:cubicBezTo>
                    <a:pt x="24516" y="68484"/>
                    <a:pt x="23870" y="67878"/>
                    <a:pt x="23870" y="67272"/>
                  </a:cubicBezTo>
                  <a:cubicBezTo>
                    <a:pt x="23225" y="67272"/>
                    <a:pt x="23225" y="67878"/>
                    <a:pt x="22580" y="67878"/>
                  </a:cubicBezTo>
                  <a:cubicBezTo>
                    <a:pt x="21935" y="67272"/>
                    <a:pt x="21290" y="66666"/>
                    <a:pt x="20645" y="66060"/>
                  </a:cubicBezTo>
                  <a:cubicBezTo>
                    <a:pt x="20645" y="65454"/>
                    <a:pt x="20645" y="65454"/>
                    <a:pt x="20000" y="64848"/>
                  </a:cubicBezTo>
                  <a:cubicBezTo>
                    <a:pt x="19354" y="64848"/>
                    <a:pt x="18709" y="64242"/>
                    <a:pt x="18064" y="64242"/>
                  </a:cubicBezTo>
                  <a:cubicBezTo>
                    <a:pt x="17419" y="64242"/>
                    <a:pt x="17419" y="64848"/>
                    <a:pt x="16129" y="64242"/>
                  </a:cubicBezTo>
                  <a:cubicBezTo>
                    <a:pt x="14838" y="64242"/>
                    <a:pt x="13548" y="63636"/>
                    <a:pt x="13548" y="63030"/>
                  </a:cubicBezTo>
                  <a:cubicBezTo>
                    <a:pt x="14193" y="62424"/>
                    <a:pt x="13548" y="62424"/>
                    <a:pt x="14193" y="61818"/>
                  </a:cubicBezTo>
                  <a:cubicBezTo>
                    <a:pt x="14193" y="61212"/>
                    <a:pt x="14193" y="59999"/>
                    <a:pt x="14193" y="59393"/>
                  </a:cubicBezTo>
                  <a:cubicBezTo>
                    <a:pt x="14193" y="58787"/>
                    <a:pt x="13548" y="59393"/>
                    <a:pt x="13548" y="57575"/>
                  </a:cubicBezTo>
                  <a:cubicBezTo>
                    <a:pt x="12903" y="55757"/>
                    <a:pt x="14193" y="56363"/>
                    <a:pt x="14193" y="56363"/>
                  </a:cubicBezTo>
                  <a:cubicBezTo>
                    <a:pt x="14193" y="56363"/>
                    <a:pt x="14838" y="55151"/>
                    <a:pt x="14838" y="54545"/>
                  </a:cubicBezTo>
                  <a:cubicBezTo>
                    <a:pt x="14838" y="54545"/>
                    <a:pt x="15483" y="52727"/>
                    <a:pt x="15483" y="52727"/>
                  </a:cubicBezTo>
                  <a:cubicBezTo>
                    <a:pt x="17419" y="50303"/>
                    <a:pt x="17419" y="50303"/>
                    <a:pt x="17419" y="50303"/>
                  </a:cubicBezTo>
                  <a:cubicBezTo>
                    <a:pt x="17419" y="48484"/>
                    <a:pt x="17419" y="48484"/>
                    <a:pt x="17419" y="48484"/>
                  </a:cubicBezTo>
                  <a:cubicBezTo>
                    <a:pt x="17419" y="46060"/>
                    <a:pt x="17419" y="46060"/>
                    <a:pt x="17419" y="46060"/>
                  </a:cubicBezTo>
                  <a:cubicBezTo>
                    <a:pt x="17419" y="44242"/>
                    <a:pt x="17419" y="44242"/>
                    <a:pt x="17419" y="44242"/>
                  </a:cubicBezTo>
                  <a:cubicBezTo>
                    <a:pt x="15483" y="43636"/>
                    <a:pt x="15483" y="43636"/>
                    <a:pt x="15483" y="43636"/>
                  </a:cubicBezTo>
                  <a:cubicBezTo>
                    <a:pt x="11612" y="43030"/>
                    <a:pt x="11612" y="43030"/>
                    <a:pt x="11612" y="43030"/>
                  </a:cubicBezTo>
                  <a:cubicBezTo>
                    <a:pt x="11612" y="43030"/>
                    <a:pt x="11612" y="44242"/>
                    <a:pt x="10967" y="44242"/>
                  </a:cubicBezTo>
                  <a:cubicBezTo>
                    <a:pt x="10967" y="44242"/>
                    <a:pt x="10322" y="44848"/>
                    <a:pt x="9677" y="44848"/>
                  </a:cubicBezTo>
                  <a:cubicBezTo>
                    <a:pt x="9032" y="44242"/>
                    <a:pt x="9032" y="44242"/>
                    <a:pt x="9032" y="44242"/>
                  </a:cubicBezTo>
                  <a:cubicBezTo>
                    <a:pt x="10322" y="43030"/>
                    <a:pt x="10322" y="43030"/>
                    <a:pt x="10322" y="43030"/>
                  </a:cubicBezTo>
                  <a:cubicBezTo>
                    <a:pt x="10322" y="40606"/>
                    <a:pt x="10322" y="40606"/>
                    <a:pt x="10322" y="40606"/>
                  </a:cubicBezTo>
                  <a:cubicBezTo>
                    <a:pt x="10322" y="40606"/>
                    <a:pt x="9677" y="39393"/>
                    <a:pt x="9032" y="38181"/>
                  </a:cubicBezTo>
                  <a:cubicBezTo>
                    <a:pt x="8387" y="37575"/>
                    <a:pt x="7741" y="36969"/>
                    <a:pt x="7741" y="36969"/>
                  </a:cubicBezTo>
                  <a:cubicBezTo>
                    <a:pt x="9677" y="35757"/>
                    <a:pt x="9677" y="35757"/>
                    <a:pt x="9677" y="35757"/>
                  </a:cubicBezTo>
                  <a:cubicBezTo>
                    <a:pt x="10322" y="35151"/>
                    <a:pt x="10322" y="35151"/>
                    <a:pt x="10322" y="35151"/>
                  </a:cubicBezTo>
                  <a:cubicBezTo>
                    <a:pt x="10322" y="34545"/>
                    <a:pt x="10322" y="34545"/>
                    <a:pt x="10322" y="34545"/>
                  </a:cubicBezTo>
                  <a:cubicBezTo>
                    <a:pt x="10322" y="34545"/>
                    <a:pt x="11612" y="35757"/>
                    <a:pt x="12903" y="35757"/>
                  </a:cubicBezTo>
                  <a:cubicBezTo>
                    <a:pt x="13548" y="35757"/>
                    <a:pt x="12903" y="35757"/>
                    <a:pt x="14193" y="35151"/>
                  </a:cubicBezTo>
                  <a:cubicBezTo>
                    <a:pt x="15483" y="35151"/>
                    <a:pt x="17419" y="33333"/>
                    <a:pt x="17419" y="33333"/>
                  </a:cubicBezTo>
                  <a:cubicBezTo>
                    <a:pt x="17419" y="33333"/>
                    <a:pt x="16129" y="32121"/>
                    <a:pt x="15483" y="32121"/>
                  </a:cubicBezTo>
                  <a:cubicBezTo>
                    <a:pt x="14838" y="32727"/>
                    <a:pt x="15483" y="32727"/>
                    <a:pt x="13548" y="32727"/>
                  </a:cubicBezTo>
                  <a:cubicBezTo>
                    <a:pt x="11612" y="32121"/>
                    <a:pt x="10967" y="31515"/>
                    <a:pt x="10967" y="31515"/>
                  </a:cubicBezTo>
                  <a:cubicBezTo>
                    <a:pt x="10967" y="31515"/>
                    <a:pt x="10322" y="31515"/>
                    <a:pt x="9677" y="31515"/>
                  </a:cubicBezTo>
                  <a:cubicBezTo>
                    <a:pt x="9032" y="31515"/>
                    <a:pt x="9032" y="31515"/>
                    <a:pt x="8387" y="30909"/>
                  </a:cubicBezTo>
                  <a:cubicBezTo>
                    <a:pt x="7096" y="29696"/>
                    <a:pt x="5806" y="28484"/>
                    <a:pt x="5806" y="28484"/>
                  </a:cubicBezTo>
                  <a:cubicBezTo>
                    <a:pt x="5806" y="28484"/>
                    <a:pt x="4516" y="29090"/>
                    <a:pt x="4516" y="28484"/>
                  </a:cubicBezTo>
                  <a:cubicBezTo>
                    <a:pt x="4516" y="27878"/>
                    <a:pt x="5161" y="27272"/>
                    <a:pt x="5161" y="27272"/>
                  </a:cubicBezTo>
                  <a:cubicBezTo>
                    <a:pt x="4516" y="26060"/>
                    <a:pt x="4516" y="26060"/>
                    <a:pt x="4516" y="26060"/>
                  </a:cubicBezTo>
                  <a:cubicBezTo>
                    <a:pt x="4516" y="26060"/>
                    <a:pt x="5806" y="26060"/>
                    <a:pt x="6451" y="25454"/>
                  </a:cubicBezTo>
                  <a:cubicBezTo>
                    <a:pt x="7096" y="25454"/>
                    <a:pt x="7096" y="23636"/>
                    <a:pt x="6451" y="23636"/>
                  </a:cubicBezTo>
                  <a:cubicBezTo>
                    <a:pt x="5806" y="23636"/>
                    <a:pt x="5161" y="23030"/>
                    <a:pt x="4516" y="23636"/>
                  </a:cubicBezTo>
                  <a:cubicBezTo>
                    <a:pt x="3870" y="23636"/>
                    <a:pt x="3225" y="24242"/>
                    <a:pt x="3225" y="24242"/>
                  </a:cubicBezTo>
                  <a:cubicBezTo>
                    <a:pt x="2580" y="24242"/>
                    <a:pt x="1290" y="23636"/>
                    <a:pt x="1290" y="23030"/>
                  </a:cubicBezTo>
                  <a:cubicBezTo>
                    <a:pt x="1290" y="22424"/>
                    <a:pt x="645" y="22424"/>
                    <a:pt x="1935" y="21818"/>
                  </a:cubicBezTo>
                  <a:cubicBezTo>
                    <a:pt x="2580" y="21818"/>
                    <a:pt x="3225" y="20606"/>
                    <a:pt x="3225" y="20606"/>
                  </a:cubicBezTo>
                  <a:cubicBezTo>
                    <a:pt x="1935" y="18787"/>
                    <a:pt x="1935" y="18787"/>
                    <a:pt x="1935" y="18787"/>
                  </a:cubicBezTo>
                  <a:cubicBezTo>
                    <a:pt x="2580" y="15151"/>
                    <a:pt x="2580" y="15151"/>
                    <a:pt x="2580" y="15151"/>
                  </a:cubicBezTo>
                  <a:cubicBezTo>
                    <a:pt x="0" y="14545"/>
                    <a:pt x="0" y="14545"/>
                    <a:pt x="0" y="14545"/>
                  </a:cubicBezTo>
                  <a:cubicBezTo>
                    <a:pt x="0" y="13333"/>
                    <a:pt x="0" y="13333"/>
                    <a:pt x="0" y="13333"/>
                  </a:cubicBezTo>
                  <a:cubicBezTo>
                    <a:pt x="2580" y="12121"/>
                    <a:pt x="2580" y="12121"/>
                    <a:pt x="2580" y="12121"/>
                  </a:cubicBezTo>
                  <a:cubicBezTo>
                    <a:pt x="5161" y="8484"/>
                    <a:pt x="5161" y="8484"/>
                    <a:pt x="5161" y="8484"/>
                  </a:cubicBezTo>
                  <a:cubicBezTo>
                    <a:pt x="5806" y="9090"/>
                    <a:pt x="5806" y="9090"/>
                    <a:pt x="5806" y="9090"/>
                  </a:cubicBezTo>
                  <a:cubicBezTo>
                    <a:pt x="5806" y="9090"/>
                    <a:pt x="6451" y="9090"/>
                    <a:pt x="7096" y="8484"/>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7" name="Shape 2024">
              <a:extLst>
                <a:ext uri="{FF2B5EF4-FFF2-40B4-BE49-F238E27FC236}">
                  <a16:creationId xmlns:a16="http://schemas.microsoft.com/office/drawing/2014/main" id="{82B11C86-4D93-FACC-CCB9-77B6DCBA0D43}"/>
                </a:ext>
              </a:extLst>
            </p:cNvPr>
            <p:cNvSpPr/>
            <p:nvPr/>
          </p:nvSpPr>
          <p:spPr>
            <a:xfrm>
              <a:off x="4681844" y="3129624"/>
              <a:ext cx="394695" cy="240785"/>
            </a:xfrm>
            <a:custGeom>
              <a:avLst/>
              <a:gdLst/>
              <a:ahLst/>
              <a:cxnLst/>
              <a:rect l="0" t="0" r="0" b="0"/>
              <a:pathLst>
                <a:path w="120000" h="120000" extrusionOk="0">
                  <a:moveTo>
                    <a:pt x="21502" y="82568"/>
                  </a:moveTo>
                  <a:cubicBezTo>
                    <a:pt x="22890" y="83669"/>
                    <a:pt x="22890" y="83669"/>
                    <a:pt x="22890" y="83669"/>
                  </a:cubicBezTo>
                  <a:cubicBezTo>
                    <a:pt x="22890" y="85871"/>
                    <a:pt x="22890" y="85871"/>
                    <a:pt x="22890" y="85871"/>
                  </a:cubicBezTo>
                  <a:cubicBezTo>
                    <a:pt x="22890" y="85871"/>
                    <a:pt x="22890" y="84770"/>
                    <a:pt x="22196" y="86972"/>
                  </a:cubicBezTo>
                  <a:cubicBezTo>
                    <a:pt x="21502" y="88073"/>
                    <a:pt x="21502" y="88073"/>
                    <a:pt x="21502" y="88073"/>
                  </a:cubicBezTo>
                  <a:cubicBezTo>
                    <a:pt x="22196" y="88073"/>
                    <a:pt x="22890" y="89174"/>
                    <a:pt x="22890" y="89174"/>
                  </a:cubicBezTo>
                  <a:cubicBezTo>
                    <a:pt x="22890" y="89174"/>
                    <a:pt x="23583" y="89174"/>
                    <a:pt x="22890" y="90275"/>
                  </a:cubicBezTo>
                  <a:cubicBezTo>
                    <a:pt x="22890" y="92477"/>
                    <a:pt x="22890" y="93577"/>
                    <a:pt x="22890" y="93577"/>
                  </a:cubicBezTo>
                  <a:cubicBezTo>
                    <a:pt x="22890" y="93577"/>
                    <a:pt x="22890" y="94678"/>
                    <a:pt x="22890" y="95779"/>
                  </a:cubicBezTo>
                  <a:cubicBezTo>
                    <a:pt x="22196" y="95779"/>
                    <a:pt x="21502" y="99082"/>
                    <a:pt x="21502" y="99082"/>
                  </a:cubicBezTo>
                  <a:cubicBezTo>
                    <a:pt x="21502" y="99082"/>
                    <a:pt x="21502" y="99082"/>
                    <a:pt x="21502" y="100183"/>
                  </a:cubicBezTo>
                  <a:cubicBezTo>
                    <a:pt x="22196" y="100183"/>
                    <a:pt x="24277" y="100183"/>
                    <a:pt x="24277" y="100183"/>
                  </a:cubicBezTo>
                  <a:cubicBezTo>
                    <a:pt x="24277" y="100183"/>
                    <a:pt x="24277" y="102385"/>
                    <a:pt x="24277" y="103486"/>
                  </a:cubicBezTo>
                  <a:cubicBezTo>
                    <a:pt x="23583" y="103486"/>
                    <a:pt x="22890" y="105688"/>
                    <a:pt x="23583" y="105688"/>
                  </a:cubicBezTo>
                  <a:cubicBezTo>
                    <a:pt x="24277" y="105688"/>
                    <a:pt x="24971" y="106788"/>
                    <a:pt x="24971" y="106788"/>
                  </a:cubicBezTo>
                  <a:cubicBezTo>
                    <a:pt x="24971" y="106788"/>
                    <a:pt x="25664" y="107889"/>
                    <a:pt x="25664" y="107889"/>
                  </a:cubicBezTo>
                  <a:cubicBezTo>
                    <a:pt x="26358" y="107889"/>
                    <a:pt x="27052" y="108990"/>
                    <a:pt x="27052" y="108990"/>
                  </a:cubicBezTo>
                  <a:cubicBezTo>
                    <a:pt x="27052" y="108990"/>
                    <a:pt x="28439" y="111192"/>
                    <a:pt x="28439" y="111192"/>
                  </a:cubicBezTo>
                  <a:cubicBezTo>
                    <a:pt x="28439" y="112293"/>
                    <a:pt x="27745" y="113394"/>
                    <a:pt x="27745" y="113394"/>
                  </a:cubicBezTo>
                  <a:cubicBezTo>
                    <a:pt x="27745" y="113394"/>
                    <a:pt x="29132" y="115596"/>
                    <a:pt x="29132" y="115596"/>
                  </a:cubicBezTo>
                  <a:cubicBezTo>
                    <a:pt x="29132" y="115596"/>
                    <a:pt x="29132" y="116697"/>
                    <a:pt x="29826" y="116697"/>
                  </a:cubicBezTo>
                  <a:cubicBezTo>
                    <a:pt x="30520" y="116697"/>
                    <a:pt x="31213" y="115596"/>
                    <a:pt x="31213" y="115596"/>
                  </a:cubicBezTo>
                  <a:cubicBezTo>
                    <a:pt x="31213" y="115596"/>
                    <a:pt x="32601" y="114495"/>
                    <a:pt x="32601" y="114495"/>
                  </a:cubicBezTo>
                  <a:cubicBezTo>
                    <a:pt x="32601" y="114495"/>
                    <a:pt x="33294" y="113394"/>
                    <a:pt x="33988" y="113394"/>
                  </a:cubicBezTo>
                  <a:cubicBezTo>
                    <a:pt x="34682" y="113394"/>
                    <a:pt x="35375" y="114495"/>
                    <a:pt x="36069" y="114495"/>
                  </a:cubicBezTo>
                  <a:cubicBezTo>
                    <a:pt x="36763" y="114495"/>
                    <a:pt x="38843" y="114495"/>
                    <a:pt x="38843" y="114495"/>
                  </a:cubicBezTo>
                  <a:cubicBezTo>
                    <a:pt x="38843" y="112293"/>
                    <a:pt x="38843" y="112293"/>
                    <a:pt x="38843" y="112293"/>
                  </a:cubicBezTo>
                  <a:cubicBezTo>
                    <a:pt x="38843" y="112293"/>
                    <a:pt x="38843" y="111192"/>
                    <a:pt x="39537" y="111192"/>
                  </a:cubicBezTo>
                  <a:cubicBezTo>
                    <a:pt x="40231" y="111192"/>
                    <a:pt x="40924" y="111192"/>
                    <a:pt x="40924" y="111192"/>
                  </a:cubicBezTo>
                  <a:cubicBezTo>
                    <a:pt x="40924" y="111192"/>
                    <a:pt x="40231" y="110091"/>
                    <a:pt x="40924" y="110091"/>
                  </a:cubicBezTo>
                  <a:cubicBezTo>
                    <a:pt x="40924" y="110091"/>
                    <a:pt x="42312" y="110091"/>
                    <a:pt x="43005" y="111192"/>
                  </a:cubicBezTo>
                  <a:cubicBezTo>
                    <a:pt x="43005" y="111192"/>
                    <a:pt x="44393" y="110091"/>
                    <a:pt x="44393" y="111192"/>
                  </a:cubicBezTo>
                  <a:cubicBezTo>
                    <a:pt x="44393" y="111192"/>
                    <a:pt x="45086" y="112293"/>
                    <a:pt x="45086" y="112293"/>
                  </a:cubicBezTo>
                  <a:cubicBezTo>
                    <a:pt x="45086" y="112293"/>
                    <a:pt x="45780" y="114495"/>
                    <a:pt x="45780" y="113394"/>
                  </a:cubicBezTo>
                  <a:cubicBezTo>
                    <a:pt x="46473" y="113394"/>
                    <a:pt x="46473" y="113394"/>
                    <a:pt x="47167" y="113394"/>
                  </a:cubicBezTo>
                  <a:cubicBezTo>
                    <a:pt x="47167" y="114495"/>
                    <a:pt x="48554" y="114495"/>
                    <a:pt x="49248" y="114495"/>
                  </a:cubicBezTo>
                  <a:cubicBezTo>
                    <a:pt x="49248" y="113394"/>
                    <a:pt x="49248" y="113394"/>
                    <a:pt x="49248" y="113394"/>
                  </a:cubicBezTo>
                  <a:cubicBezTo>
                    <a:pt x="49248" y="112293"/>
                    <a:pt x="48554" y="111192"/>
                    <a:pt x="49942" y="111192"/>
                  </a:cubicBezTo>
                  <a:cubicBezTo>
                    <a:pt x="50635" y="111192"/>
                    <a:pt x="50635" y="110091"/>
                    <a:pt x="51329" y="110091"/>
                  </a:cubicBezTo>
                  <a:cubicBezTo>
                    <a:pt x="52023" y="110091"/>
                    <a:pt x="52716" y="110091"/>
                    <a:pt x="52716" y="110091"/>
                  </a:cubicBezTo>
                  <a:cubicBezTo>
                    <a:pt x="52716" y="110091"/>
                    <a:pt x="52716" y="110091"/>
                    <a:pt x="53410" y="108990"/>
                  </a:cubicBezTo>
                  <a:cubicBezTo>
                    <a:pt x="54104" y="107889"/>
                    <a:pt x="54104" y="106788"/>
                    <a:pt x="54104" y="106788"/>
                  </a:cubicBezTo>
                  <a:cubicBezTo>
                    <a:pt x="54104" y="105688"/>
                    <a:pt x="54104" y="104587"/>
                    <a:pt x="54104" y="104587"/>
                  </a:cubicBezTo>
                  <a:cubicBezTo>
                    <a:pt x="54797" y="103486"/>
                    <a:pt x="54797" y="103486"/>
                    <a:pt x="54797" y="103486"/>
                  </a:cubicBezTo>
                  <a:cubicBezTo>
                    <a:pt x="55491" y="102385"/>
                    <a:pt x="55491" y="102385"/>
                    <a:pt x="55491" y="102385"/>
                  </a:cubicBezTo>
                  <a:cubicBezTo>
                    <a:pt x="55491" y="102385"/>
                    <a:pt x="55491" y="102385"/>
                    <a:pt x="56184" y="100183"/>
                  </a:cubicBezTo>
                  <a:cubicBezTo>
                    <a:pt x="56184" y="99082"/>
                    <a:pt x="56184" y="99082"/>
                    <a:pt x="56184" y="99082"/>
                  </a:cubicBezTo>
                  <a:cubicBezTo>
                    <a:pt x="56878" y="96880"/>
                    <a:pt x="56878" y="96880"/>
                    <a:pt x="56878" y="96880"/>
                  </a:cubicBezTo>
                  <a:cubicBezTo>
                    <a:pt x="56184" y="93577"/>
                    <a:pt x="56184" y="93577"/>
                    <a:pt x="56184" y="93577"/>
                  </a:cubicBezTo>
                  <a:cubicBezTo>
                    <a:pt x="55491" y="92477"/>
                    <a:pt x="55491" y="92477"/>
                    <a:pt x="55491" y="92477"/>
                  </a:cubicBezTo>
                  <a:cubicBezTo>
                    <a:pt x="56184" y="91376"/>
                    <a:pt x="56184" y="91376"/>
                    <a:pt x="56184" y="91376"/>
                  </a:cubicBezTo>
                  <a:cubicBezTo>
                    <a:pt x="56184" y="91376"/>
                    <a:pt x="56878" y="90275"/>
                    <a:pt x="57572" y="90275"/>
                  </a:cubicBezTo>
                  <a:cubicBezTo>
                    <a:pt x="58265" y="90275"/>
                    <a:pt x="58265" y="90275"/>
                    <a:pt x="58265" y="89174"/>
                  </a:cubicBezTo>
                  <a:cubicBezTo>
                    <a:pt x="58959" y="89174"/>
                    <a:pt x="60346" y="86972"/>
                    <a:pt x="60346" y="86972"/>
                  </a:cubicBezTo>
                  <a:cubicBezTo>
                    <a:pt x="60346" y="86972"/>
                    <a:pt x="60346" y="86972"/>
                    <a:pt x="61040" y="86972"/>
                  </a:cubicBezTo>
                  <a:cubicBezTo>
                    <a:pt x="61040" y="85871"/>
                    <a:pt x="61040" y="84770"/>
                    <a:pt x="61040" y="84770"/>
                  </a:cubicBezTo>
                  <a:cubicBezTo>
                    <a:pt x="61040" y="84770"/>
                    <a:pt x="61040" y="83669"/>
                    <a:pt x="61734" y="83669"/>
                  </a:cubicBezTo>
                  <a:cubicBezTo>
                    <a:pt x="62427" y="82568"/>
                    <a:pt x="65202" y="81467"/>
                    <a:pt x="65202" y="81467"/>
                  </a:cubicBezTo>
                  <a:cubicBezTo>
                    <a:pt x="65202" y="81467"/>
                    <a:pt x="64508" y="83669"/>
                    <a:pt x="64508" y="84770"/>
                  </a:cubicBezTo>
                  <a:cubicBezTo>
                    <a:pt x="64508" y="85871"/>
                    <a:pt x="65202" y="88073"/>
                    <a:pt x="65202" y="88073"/>
                  </a:cubicBezTo>
                  <a:cubicBezTo>
                    <a:pt x="65202" y="88073"/>
                    <a:pt x="64508" y="90275"/>
                    <a:pt x="64508" y="90275"/>
                  </a:cubicBezTo>
                  <a:cubicBezTo>
                    <a:pt x="64508" y="91376"/>
                    <a:pt x="64508" y="92477"/>
                    <a:pt x="64508" y="92477"/>
                  </a:cubicBezTo>
                  <a:cubicBezTo>
                    <a:pt x="65202" y="93577"/>
                    <a:pt x="65202" y="93577"/>
                    <a:pt x="65202" y="93577"/>
                  </a:cubicBezTo>
                  <a:cubicBezTo>
                    <a:pt x="65202" y="93577"/>
                    <a:pt x="65202" y="94678"/>
                    <a:pt x="65202" y="94678"/>
                  </a:cubicBezTo>
                  <a:cubicBezTo>
                    <a:pt x="65895" y="94678"/>
                    <a:pt x="66589" y="96880"/>
                    <a:pt x="66589" y="96880"/>
                  </a:cubicBezTo>
                  <a:cubicBezTo>
                    <a:pt x="67283" y="96880"/>
                    <a:pt x="67283" y="96880"/>
                    <a:pt x="67283" y="96880"/>
                  </a:cubicBezTo>
                  <a:cubicBezTo>
                    <a:pt x="67283" y="96880"/>
                    <a:pt x="67976" y="97981"/>
                    <a:pt x="67976" y="99082"/>
                  </a:cubicBezTo>
                  <a:cubicBezTo>
                    <a:pt x="67976" y="99082"/>
                    <a:pt x="68670" y="100183"/>
                    <a:pt x="69364" y="101284"/>
                  </a:cubicBezTo>
                  <a:cubicBezTo>
                    <a:pt x="69364" y="101284"/>
                    <a:pt x="70057" y="101284"/>
                    <a:pt x="70057" y="101284"/>
                  </a:cubicBezTo>
                  <a:cubicBezTo>
                    <a:pt x="70751" y="101284"/>
                    <a:pt x="71445" y="101284"/>
                    <a:pt x="71445" y="101284"/>
                  </a:cubicBezTo>
                  <a:cubicBezTo>
                    <a:pt x="71445" y="102385"/>
                    <a:pt x="72832" y="102385"/>
                    <a:pt x="73526" y="102385"/>
                  </a:cubicBezTo>
                  <a:cubicBezTo>
                    <a:pt x="73526" y="103486"/>
                    <a:pt x="74913" y="102385"/>
                    <a:pt x="74913" y="102385"/>
                  </a:cubicBezTo>
                  <a:cubicBezTo>
                    <a:pt x="75606" y="103486"/>
                    <a:pt x="75606" y="103486"/>
                    <a:pt x="75606" y="103486"/>
                  </a:cubicBezTo>
                  <a:cubicBezTo>
                    <a:pt x="76300" y="103486"/>
                    <a:pt x="76300" y="103486"/>
                    <a:pt x="76300" y="103486"/>
                  </a:cubicBezTo>
                  <a:cubicBezTo>
                    <a:pt x="76300" y="103486"/>
                    <a:pt x="76994" y="103486"/>
                    <a:pt x="76994" y="104587"/>
                  </a:cubicBezTo>
                  <a:cubicBezTo>
                    <a:pt x="76300" y="105688"/>
                    <a:pt x="76300" y="105688"/>
                    <a:pt x="76300" y="105688"/>
                  </a:cubicBezTo>
                  <a:cubicBezTo>
                    <a:pt x="76300" y="105688"/>
                    <a:pt x="76300" y="105688"/>
                    <a:pt x="76300" y="105688"/>
                  </a:cubicBezTo>
                  <a:cubicBezTo>
                    <a:pt x="75606" y="106788"/>
                    <a:pt x="74913" y="108990"/>
                    <a:pt x="74913" y="108990"/>
                  </a:cubicBezTo>
                  <a:cubicBezTo>
                    <a:pt x="76994" y="111192"/>
                    <a:pt x="76994" y="111192"/>
                    <a:pt x="76994" y="111192"/>
                  </a:cubicBezTo>
                  <a:cubicBezTo>
                    <a:pt x="76994" y="111192"/>
                    <a:pt x="77687" y="111192"/>
                    <a:pt x="77687" y="112293"/>
                  </a:cubicBezTo>
                  <a:cubicBezTo>
                    <a:pt x="78381" y="113394"/>
                    <a:pt x="78381" y="114495"/>
                    <a:pt x="78381" y="114495"/>
                  </a:cubicBezTo>
                  <a:cubicBezTo>
                    <a:pt x="78381" y="114495"/>
                    <a:pt x="78381" y="114495"/>
                    <a:pt x="78381" y="114495"/>
                  </a:cubicBezTo>
                  <a:cubicBezTo>
                    <a:pt x="78381" y="115596"/>
                    <a:pt x="78381" y="117798"/>
                    <a:pt x="78381" y="117798"/>
                  </a:cubicBezTo>
                  <a:cubicBezTo>
                    <a:pt x="78381" y="117798"/>
                    <a:pt x="76994" y="118899"/>
                    <a:pt x="78381" y="118899"/>
                  </a:cubicBezTo>
                  <a:cubicBezTo>
                    <a:pt x="79768" y="118899"/>
                    <a:pt x="79768" y="118899"/>
                    <a:pt x="79768" y="118899"/>
                  </a:cubicBezTo>
                  <a:cubicBezTo>
                    <a:pt x="80462" y="118899"/>
                    <a:pt x="81156" y="120000"/>
                    <a:pt x="81156" y="120000"/>
                  </a:cubicBezTo>
                  <a:cubicBezTo>
                    <a:pt x="81849" y="118899"/>
                    <a:pt x="81849" y="118899"/>
                    <a:pt x="81849" y="118899"/>
                  </a:cubicBezTo>
                  <a:cubicBezTo>
                    <a:pt x="81849" y="118899"/>
                    <a:pt x="81156" y="116697"/>
                    <a:pt x="82543" y="115596"/>
                  </a:cubicBezTo>
                  <a:cubicBezTo>
                    <a:pt x="83236" y="114495"/>
                    <a:pt x="83236" y="114495"/>
                    <a:pt x="83236" y="114495"/>
                  </a:cubicBezTo>
                  <a:cubicBezTo>
                    <a:pt x="83236" y="114495"/>
                    <a:pt x="81156" y="113394"/>
                    <a:pt x="81156" y="112293"/>
                  </a:cubicBezTo>
                  <a:cubicBezTo>
                    <a:pt x="81156" y="112293"/>
                    <a:pt x="80462" y="112293"/>
                    <a:pt x="81156" y="111192"/>
                  </a:cubicBezTo>
                  <a:cubicBezTo>
                    <a:pt x="81156" y="110091"/>
                    <a:pt x="80462" y="110091"/>
                    <a:pt x="81156" y="108990"/>
                  </a:cubicBezTo>
                  <a:cubicBezTo>
                    <a:pt x="81156" y="108990"/>
                    <a:pt x="81849" y="108990"/>
                    <a:pt x="81849" y="107889"/>
                  </a:cubicBezTo>
                  <a:cubicBezTo>
                    <a:pt x="81849" y="107889"/>
                    <a:pt x="81156" y="105688"/>
                    <a:pt x="81156" y="105688"/>
                  </a:cubicBezTo>
                  <a:cubicBezTo>
                    <a:pt x="82543" y="104587"/>
                    <a:pt x="82543" y="104587"/>
                    <a:pt x="82543" y="104587"/>
                  </a:cubicBezTo>
                  <a:cubicBezTo>
                    <a:pt x="82543" y="104587"/>
                    <a:pt x="82543" y="103486"/>
                    <a:pt x="82543" y="103486"/>
                  </a:cubicBezTo>
                  <a:cubicBezTo>
                    <a:pt x="82543" y="102385"/>
                    <a:pt x="82543" y="100183"/>
                    <a:pt x="82543" y="100183"/>
                  </a:cubicBezTo>
                  <a:cubicBezTo>
                    <a:pt x="83236" y="100183"/>
                    <a:pt x="83930" y="97981"/>
                    <a:pt x="83930" y="97981"/>
                  </a:cubicBezTo>
                  <a:cubicBezTo>
                    <a:pt x="83930" y="97981"/>
                    <a:pt x="85317" y="97981"/>
                    <a:pt x="85317" y="97981"/>
                  </a:cubicBezTo>
                  <a:cubicBezTo>
                    <a:pt x="85317" y="96880"/>
                    <a:pt x="86011" y="95779"/>
                    <a:pt x="86011" y="95779"/>
                  </a:cubicBezTo>
                  <a:cubicBezTo>
                    <a:pt x="86011" y="95779"/>
                    <a:pt x="86011" y="95779"/>
                    <a:pt x="86705" y="94678"/>
                  </a:cubicBezTo>
                  <a:cubicBezTo>
                    <a:pt x="86705" y="93577"/>
                    <a:pt x="86705" y="92477"/>
                    <a:pt x="86705" y="92477"/>
                  </a:cubicBezTo>
                  <a:cubicBezTo>
                    <a:pt x="86705" y="91376"/>
                    <a:pt x="87398" y="90275"/>
                    <a:pt x="87398" y="90275"/>
                  </a:cubicBezTo>
                  <a:cubicBezTo>
                    <a:pt x="87398" y="89174"/>
                    <a:pt x="87398" y="89174"/>
                    <a:pt x="87398" y="89174"/>
                  </a:cubicBezTo>
                  <a:cubicBezTo>
                    <a:pt x="87398" y="89174"/>
                    <a:pt x="87398" y="88073"/>
                    <a:pt x="87398" y="88073"/>
                  </a:cubicBezTo>
                  <a:cubicBezTo>
                    <a:pt x="87398" y="86972"/>
                    <a:pt x="87398" y="85871"/>
                    <a:pt x="87398" y="85871"/>
                  </a:cubicBezTo>
                  <a:cubicBezTo>
                    <a:pt x="87398" y="83669"/>
                    <a:pt x="87398" y="83669"/>
                    <a:pt x="87398" y="83669"/>
                  </a:cubicBezTo>
                  <a:cubicBezTo>
                    <a:pt x="86705" y="81467"/>
                    <a:pt x="86705" y="81467"/>
                    <a:pt x="86705" y="81467"/>
                  </a:cubicBezTo>
                  <a:cubicBezTo>
                    <a:pt x="86705" y="80366"/>
                    <a:pt x="86705" y="80366"/>
                    <a:pt x="86705" y="80366"/>
                  </a:cubicBezTo>
                  <a:cubicBezTo>
                    <a:pt x="88092" y="78165"/>
                    <a:pt x="88092" y="78165"/>
                    <a:pt x="88092" y="78165"/>
                  </a:cubicBezTo>
                  <a:cubicBezTo>
                    <a:pt x="88092" y="78165"/>
                    <a:pt x="88786" y="77064"/>
                    <a:pt x="88786" y="78165"/>
                  </a:cubicBezTo>
                  <a:cubicBezTo>
                    <a:pt x="89479" y="78165"/>
                    <a:pt x="90173" y="79266"/>
                    <a:pt x="90173" y="79266"/>
                  </a:cubicBezTo>
                  <a:cubicBezTo>
                    <a:pt x="90867" y="79266"/>
                    <a:pt x="90867" y="79266"/>
                    <a:pt x="90867" y="79266"/>
                  </a:cubicBezTo>
                  <a:cubicBezTo>
                    <a:pt x="92254" y="78165"/>
                    <a:pt x="92254" y="78165"/>
                    <a:pt x="92254" y="78165"/>
                  </a:cubicBezTo>
                  <a:cubicBezTo>
                    <a:pt x="92254" y="78165"/>
                    <a:pt x="92947" y="78165"/>
                    <a:pt x="92947" y="79266"/>
                  </a:cubicBezTo>
                  <a:cubicBezTo>
                    <a:pt x="92254" y="79266"/>
                    <a:pt x="91560" y="80366"/>
                    <a:pt x="92254" y="81467"/>
                  </a:cubicBezTo>
                  <a:cubicBezTo>
                    <a:pt x="92254" y="81467"/>
                    <a:pt x="92947" y="82568"/>
                    <a:pt x="92947" y="83669"/>
                  </a:cubicBezTo>
                  <a:cubicBezTo>
                    <a:pt x="92947" y="84770"/>
                    <a:pt x="92947" y="84770"/>
                    <a:pt x="92947" y="86972"/>
                  </a:cubicBezTo>
                  <a:cubicBezTo>
                    <a:pt x="92947" y="88073"/>
                    <a:pt x="94335" y="88073"/>
                    <a:pt x="94335" y="89174"/>
                  </a:cubicBezTo>
                  <a:cubicBezTo>
                    <a:pt x="95028" y="89174"/>
                    <a:pt x="93641" y="90275"/>
                    <a:pt x="95722" y="90275"/>
                  </a:cubicBezTo>
                  <a:cubicBezTo>
                    <a:pt x="97109" y="90275"/>
                    <a:pt x="98497" y="91376"/>
                    <a:pt x="98497" y="90275"/>
                  </a:cubicBezTo>
                  <a:cubicBezTo>
                    <a:pt x="99190" y="90275"/>
                    <a:pt x="99190" y="90275"/>
                    <a:pt x="99190" y="89174"/>
                  </a:cubicBezTo>
                  <a:cubicBezTo>
                    <a:pt x="98497" y="88073"/>
                    <a:pt x="99190" y="86972"/>
                    <a:pt x="99190" y="86972"/>
                  </a:cubicBezTo>
                  <a:cubicBezTo>
                    <a:pt x="99190" y="86972"/>
                    <a:pt x="99884" y="86972"/>
                    <a:pt x="99884" y="86972"/>
                  </a:cubicBezTo>
                  <a:cubicBezTo>
                    <a:pt x="100578" y="86972"/>
                    <a:pt x="100578" y="88073"/>
                    <a:pt x="101271" y="86972"/>
                  </a:cubicBezTo>
                  <a:cubicBezTo>
                    <a:pt x="101271" y="86972"/>
                    <a:pt x="101965" y="85871"/>
                    <a:pt x="101965" y="85871"/>
                  </a:cubicBezTo>
                  <a:cubicBezTo>
                    <a:pt x="103352" y="85871"/>
                    <a:pt x="103352" y="85871"/>
                    <a:pt x="103352" y="85871"/>
                  </a:cubicBezTo>
                  <a:cubicBezTo>
                    <a:pt x="103352" y="85871"/>
                    <a:pt x="102658" y="84770"/>
                    <a:pt x="104046" y="84770"/>
                  </a:cubicBezTo>
                  <a:cubicBezTo>
                    <a:pt x="104739" y="84770"/>
                    <a:pt x="106127" y="84770"/>
                    <a:pt x="106127" y="84770"/>
                  </a:cubicBezTo>
                  <a:cubicBezTo>
                    <a:pt x="106127" y="84770"/>
                    <a:pt x="106127" y="85871"/>
                    <a:pt x="106127" y="86972"/>
                  </a:cubicBezTo>
                  <a:cubicBezTo>
                    <a:pt x="106820" y="88073"/>
                    <a:pt x="106820" y="88073"/>
                    <a:pt x="106820" y="88073"/>
                  </a:cubicBezTo>
                  <a:cubicBezTo>
                    <a:pt x="106820" y="88073"/>
                    <a:pt x="106127" y="88073"/>
                    <a:pt x="106820" y="90275"/>
                  </a:cubicBezTo>
                  <a:cubicBezTo>
                    <a:pt x="107514" y="91376"/>
                    <a:pt x="108208" y="91376"/>
                    <a:pt x="108208" y="92477"/>
                  </a:cubicBezTo>
                  <a:cubicBezTo>
                    <a:pt x="108901" y="92477"/>
                    <a:pt x="108208" y="94678"/>
                    <a:pt x="108208" y="94678"/>
                  </a:cubicBezTo>
                  <a:cubicBezTo>
                    <a:pt x="108208" y="94678"/>
                    <a:pt x="109595" y="94678"/>
                    <a:pt x="109595" y="94678"/>
                  </a:cubicBezTo>
                  <a:cubicBezTo>
                    <a:pt x="109595" y="93577"/>
                    <a:pt x="109595" y="93577"/>
                    <a:pt x="110289" y="93577"/>
                  </a:cubicBezTo>
                  <a:cubicBezTo>
                    <a:pt x="110289" y="93577"/>
                    <a:pt x="110289" y="93577"/>
                    <a:pt x="110289" y="93577"/>
                  </a:cubicBezTo>
                  <a:cubicBezTo>
                    <a:pt x="110289" y="93577"/>
                    <a:pt x="110982" y="92477"/>
                    <a:pt x="110982" y="91376"/>
                  </a:cubicBezTo>
                  <a:cubicBezTo>
                    <a:pt x="110982" y="91376"/>
                    <a:pt x="110982" y="88073"/>
                    <a:pt x="110289" y="88073"/>
                  </a:cubicBezTo>
                  <a:cubicBezTo>
                    <a:pt x="110289" y="88073"/>
                    <a:pt x="109595" y="88073"/>
                    <a:pt x="109595" y="86972"/>
                  </a:cubicBezTo>
                  <a:cubicBezTo>
                    <a:pt x="108901" y="85871"/>
                    <a:pt x="108901" y="85871"/>
                    <a:pt x="109595" y="85871"/>
                  </a:cubicBezTo>
                  <a:cubicBezTo>
                    <a:pt x="109595" y="85871"/>
                    <a:pt x="110289" y="84770"/>
                    <a:pt x="110289" y="84770"/>
                  </a:cubicBezTo>
                  <a:cubicBezTo>
                    <a:pt x="110289" y="84770"/>
                    <a:pt x="110982" y="83669"/>
                    <a:pt x="110289" y="83669"/>
                  </a:cubicBezTo>
                  <a:cubicBezTo>
                    <a:pt x="110289" y="82568"/>
                    <a:pt x="109595" y="81467"/>
                    <a:pt x="109595" y="81467"/>
                  </a:cubicBezTo>
                  <a:cubicBezTo>
                    <a:pt x="109595" y="81467"/>
                    <a:pt x="108901" y="82568"/>
                    <a:pt x="108208" y="81467"/>
                  </a:cubicBezTo>
                  <a:cubicBezTo>
                    <a:pt x="108208" y="81467"/>
                    <a:pt x="108208" y="81467"/>
                    <a:pt x="108208" y="80366"/>
                  </a:cubicBezTo>
                  <a:cubicBezTo>
                    <a:pt x="108208" y="80366"/>
                    <a:pt x="108208" y="78165"/>
                    <a:pt x="108208" y="78165"/>
                  </a:cubicBezTo>
                  <a:cubicBezTo>
                    <a:pt x="107514" y="78165"/>
                    <a:pt x="107514" y="78165"/>
                    <a:pt x="107514" y="78165"/>
                  </a:cubicBezTo>
                  <a:cubicBezTo>
                    <a:pt x="108208" y="75963"/>
                    <a:pt x="108208" y="75963"/>
                    <a:pt x="108208" y="75963"/>
                  </a:cubicBezTo>
                  <a:cubicBezTo>
                    <a:pt x="108208" y="74862"/>
                    <a:pt x="108208" y="74862"/>
                    <a:pt x="108208" y="74862"/>
                  </a:cubicBezTo>
                  <a:cubicBezTo>
                    <a:pt x="108208" y="74862"/>
                    <a:pt x="108208" y="73761"/>
                    <a:pt x="108901" y="73761"/>
                  </a:cubicBezTo>
                  <a:cubicBezTo>
                    <a:pt x="108901" y="72660"/>
                    <a:pt x="108901" y="72660"/>
                    <a:pt x="108901" y="71559"/>
                  </a:cubicBezTo>
                  <a:cubicBezTo>
                    <a:pt x="109595" y="71559"/>
                    <a:pt x="109595" y="70458"/>
                    <a:pt x="109595" y="70458"/>
                  </a:cubicBezTo>
                  <a:cubicBezTo>
                    <a:pt x="110289" y="70458"/>
                    <a:pt x="110982" y="70458"/>
                    <a:pt x="111676" y="70458"/>
                  </a:cubicBezTo>
                  <a:cubicBezTo>
                    <a:pt x="111676" y="70458"/>
                    <a:pt x="111676" y="69357"/>
                    <a:pt x="112369" y="69357"/>
                  </a:cubicBezTo>
                  <a:cubicBezTo>
                    <a:pt x="112369" y="69357"/>
                    <a:pt x="113063" y="70458"/>
                    <a:pt x="113063" y="70458"/>
                  </a:cubicBezTo>
                  <a:cubicBezTo>
                    <a:pt x="113063" y="70458"/>
                    <a:pt x="113063" y="70458"/>
                    <a:pt x="113063" y="71559"/>
                  </a:cubicBezTo>
                  <a:cubicBezTo>
                    <a:pt x="113063" y="71559"/>
                    <a:pt x="115144" y="73761"/>
                    <a:pt x="115144" y="73761"/>
                  </a:cubicBezTo>
                  <a:cubicBezTo>
                    <a:pt x="115144" y="73761"/>
                    <a:pt x="115144" y="73761"/>
                    <a:pt x="115838" y="73761"/>
                  </a:cubicBezTo>
                  <a:cubicBezTo>
                    <a:pt x="115838" y="73761"/>
                    <a:pt x="115144" y="73761"/>
                    <a:pt x="115838" y="73761"/>
                  </a:cubicBezTo>
                  <a:cubicBezTo>
                    <a:pt x="115838" y="74862"/>
                    <a:pt x="117919" y="73761"/>
                    <a:pt x="117919" y="73761"/>
                  </a:cubicBezTo>
                  <a:cubicBezTo>
                    <a:pt x="118612" y="73761"/>
                    <a:pt x="118612" y="73761"/>
                    <a:pt x="118612" y="73761"/>
                  </a:cubicBezTo>
                  <a:cubicBezTo>
                    <a:pt x="118612" y="73761"/>
                    <a:pt x="118612" y="73761"/>
                    <a:pt x="118612" y="72660"/>
                  </a:cubicBezTo>
                  <a:cubicBezTo>
                    <a:pt x="119306" y="72660"/>
                    <a:pt x="119306" y="71559"/>
                    <a:pt x="119306" y="70458"/>
                  </a:cubicBezTo>
                  <a:cubicBezTo>
                    <a:pt x="119306" y="70458"/>
                    <a:pt x="120000" y="70458"/>
                    <a:pt x="119306" y="69357"/>
                  </a:cubicBezTo>
                  <a:cubicBezTo>
                    <a:pt x="117919" y="68256"/>
                    <a:pt x="117225" y="68256"/>
                    <a:pt x="117225" y="68256"/>
                  </a:cubicBezTo>
                  <a:cubicBezTo>
                    <a:pt x="117225" y="68256"/>
                    <a:pt x="115838" y="66055"/>
                    <a:pt x="116531" y="66055"/>
                  </a:cubicBezTo>
                  <a:cubicBezTo>
                    <a:pt x="117225" y="64954"/>
                    <a:pt x="117919" y="63853"/>
                    <a:pt x="117919" y="63853"/>
                  </a:cubicBezTo>
                  <a:cubicBezTo>
                    <a:pt x="117225" y="61651"/>
                    <a:pt x="117225" y="61651"/>
                    <a:pt x="117225" y="61651"/>
                  </a:cubicBezTo>
                  <a:cubicBezTo>
                    <a:pt x="117919" y="60550"/>
                    <a:pt x="117919" y="60550"/>
                    <a:pt x="117919" y="60550"/>
                  </a:cubicBezTo>
                  <a:cubicBezTo>
                    <a:pt x="117225" y="58348"/>
                    <a:pt x="117225" y="58348"/>
                    <a:pt x="117225" y="58348"/>
                  </a:cubicBezTo>
                  <a:cubicBezTo>
                    <a:pt x="117225" y="58348"/>
                    <a:pt x="117919" y="57247"/>
                    <a:pt x="117919" y="57247"/>
                  </a:cubicBezTo>
                  <a:cubicBezTo>
                    <a:pt x="117919" y="56146"/>
                    <a:pt x="118612" y="52844"/>
                    <a:pt x="118612" y="52844"/>
                  </a:cubicBezTo>
                  <a:cubicBezTo>
                    <a:pt x="118612" y="52844"/>
                    <a:pt x="118612" y="51743"/>
                    <a:pt x="118612" y="50642"/>
                  </a:cubicBezTo>
                  <a:cubicBezTo>
                    <a:pt x="118612" y="50642"/>
                    <a:pt x="117919" y="49541"/>
                    <a:pt x="117919" y="49541"/>
                  </a:cubicBezTo>
                  <a:cubicBezTo>
                    <a:pt x="117225" y="48440"/>
                    <a:pt x="117225" y="48440"/>
                    <a:pt x="117225" y="48440"/>
                  </a:cubicBezTo>
                  <a:cubicBezTo>
                    <a:pt x="117225" y="48440"/>
                    <a:pt x="116531" y="46238"/>
                    <a:pt x="116531" y="46238"/>
                  </a:cubicBezTo>
                  <a:cubicBezTo>
                    <a:pt x="115838" y="47339"/>
                    <a:pt x="115144" y="47339"/>
                    <a:pt x="115144" y="47339"/>
                  </a:cubicBezTo>
                  <a:cubicBezTo>
                    <a:pt x="115144" y="47339"/>
                    <a:pt x="115144" y="49541"/>
                    <a:pt x="115144" y="49541"/>
                  </a:cubicBezTo>
                  <a:cubicBezTo>
                    <a:pt x="114450" y="50642"/>
                    <a:pt x="113757" y="50642"/>
                    <a:pt x="113757" y="50642"/>
                  </a:cubicBezTo>
                  <a:cubicBezTo>
                    <a:pt x="113757" y="50642"/>
                    <a:pt x="113757" y="50642"/>
                    <a:pt x="113757" y="50642"/>
                  </a:cubicBezTo>
                  <a:cubicBezTo>
                    <a:pt x="113063" y="50642"/>
                    <a:pt x="113063" y="50642"/>
                    <a:pt x="113063" y="50642"/>
                  </a:cubicBezTo>
                  <a:cubicBezTo>
                    <a:pt x="112369" y="52844"/>
                    <a:pt x="112369" y="52844"/>
                    <a:pt x="112369" y="52844"/>
                  </a:cubicBezTo>
                  <a:cubicBezTo>
                    <a:pt x="111676" y="53944"/>
                    <a:pt x="111676" y="53944"/>
                    <a:pt x="111676" y="53944"/>
                  </a:cubicBezTo>
                  <a:cubicBezTo>
                    <a:pt x="111676" y="53944"/>
                    <a:pt x="110289" y="55045"/>
                    <a:pt x="109595" y="55045"/>
                  </a:cubicBezTo>
                  <a:cubicBezTo>
                    <a:pt x="109595" y="55045"/>
                    <a:pt x="108208" y="55045"/>
                    <a:pt x="108208" y="55045"/>
                  </a:cubicBezTo>
                  <a:cubicBezTo>
                    <a:pt x="107514" y="53944"/>
                    <a:pt x="107514" y="53944"/>
                    <a:pt x="107514" y="53944"/>
                  </a:cubicBezTo>
                  <a:cubicBezTo>
                    <a:pt x="105433" y="52844"/>
                    <a:pt x="105433" y="52844"/>
                    <a:pt x="105433" y="52844"/>
                  </a:cubicBezTo>
                  <a:cubicBezTo>
                    <a:pt x="105433" y="52844"/>
                    <a:pt x="105433" y="52844"/>
                    <a:pt x="105433" y="52844"/>
                  </a:cubicBezTo>
                  <a:cubicBezTo>
                    <a:pt x="104046" y="51743"/>
                    <a:pt x="104046" y="51743"/>
                    <a:pt x="104046" y="51743"/>
                  </a:cubicBezTo>
                  <a:cubicBezTo>
                    <a:pt x="103352" y="50642"/>
                    <a:pt x="103352" y="50642"/>
                    <a:pt x="103352" y="50642"/>
                  </a:cubicBezTo>
                  <a:cubicBezTo>
                    <a:pt x="103352" y="48440"/>
                    <a:pt x="103352" y="48440"/>
                    <a:pt x="103352" y="48440"/>
                  </a:cubicBezTo>
                  <a:cubicBezTo>
                    <a:pt x="101965" y="46238"/>
                    <a:pt x="101965" y="46238"/>
                    <a:pt x="101965" y="46238"/>
                  </a:cubicBezTo>
                  <a:cubicBezTo>
                    <a:pt x="99190" y="45137"/>
                    <a:pt x="99190" y="45137"/>
                    <a:pt x="99190" y="45137"/>
                  </a:cubicBezTo>
                  <a:cubicBezTo>
                    <a:pt x="97109" y="44036"/>
                    <a:pt x="97109" y="44036"/>
                    <a:pt x="97109" y="44036"/>
                  </a:cubicBezTo>
                  <a:cubicBezTo>
                    <a:pt x="95722" y="44036"/>
                    <a:pt x="95722" y="44036"/>
                    <a:pt x="95722" y="44036"/>
                  </a:cubicBezTo>
                  <a:cubicBezTo>
                    <a:pt x="95722" y="44036"/>
                    <a:pt x="92947" y="44036"/>
                    <a:pt x="92947" y="44036"/>
                  </a:cubicBezTo>
                  <a:cubicBezTo>
                    <a:pt x="92947"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2254" y="44036"/>
                    <a:pt x="92254" y="44036"/>
                    <a:pt x="92254" y="44036"/>
                  </a:cubicBezTo>
                  <a:cubicBezTo>
                    <a:pt x="91560" y="44036"/>
                    <a:pt x="91560" y="44036"/>
                    <a:pt x="91560" y="44036"/>
                  </a:cubicBezTo>
                  <a:cubicBezTo>
                    <a:pt x="92254" y="41834"/>
                    <a:pt x="92254" y="41834"/>
                    <a:pt x="92254" y="41834"/>
                  </a:cubicBezTo>
                  <a:cubicBezTo>
                    <a:pt x="92947" y="41834"/>
                    <a:pt x="92947" y="41834"/>
                    <a:pt x="92947" y="41834"/>
                  </a:cubicBezTo>
                  <a:cubicBezTo>
                    <a:pt x="92947" y="40733"/>
                    <a:pt x="92947" y="40733"/>
                    <a:pt x="92947" y="40733"/>
                  </a:cubicBezTo>
                  <a:cubicBezTo>
                    <a:pt x="92947" y="40733"/>
                    <a:pt x="92254" y="39633"/>
                    <a:pt x="92254" y="39633"/>
                  </a:cubicBezTo>
                  <a:cubicBezTo>
                    <a:pt x="92254" y="39633"/>
                    <a:pt x="92254" y="38532"/>
                    <a:pt x="92254" y="38532"/>
                  </a:cubicBezTo>
                  <a:cubicBezTo>
                    <a:pt x="92254" y="38532"/>
                    <a:pt x="92254" y="38532"/>
                    <a:pt x="92254" y="38532"/>
                  </a:cubicBezTo>
                  <a:cubicBezTo>
                    <a:pt x="92254" y="38532"/>
                    <a:pt x="92254" y="37431"/>
                    <a:pt x="92254" y="37431"/>
                  </a:cubicBezTo>
                  <a:cubicBezTo>
                    <a:pt x="92254" y="37431"/>
                    <a:pt x="92254" y="37431"/>
                    <a:pt x="92254" y="37431"/>
                  </a:cubicBezTo>
                  <a:cubicBezTo>
                    <a:pt x="92254" y="36330"/>
                    <a:pt x="92254" y="36330"/>
                    <a:pt x="92254" y="36330"/>
                  </a:cubicBezTo>
                  <a:cubicBezTo>
                    <a:pt x="92947" y="33027"/>
                    <a:pt x="92947" y="33027"/>
                    <a:pt x="92947" y="33027"/>
                  </a:cubicBezTo>
                  <a:cubicBezTo>
                    <a:pt x="94335" y="30825"/>
                    <a:pt x="94335" y="30825"/>
                    <a:pt x="94335" y="30825"/>
                  </a:cubicBezTo>
                  <a:cubicBezTo>
                    <a:pt x="94335" y="30825"/>
                    <a:pt x="94335" y="28623"/>
                    <a:pt x="95028" y="28623"/>
                  </a:cubicBezTo>
                  <a:cubicBezTo>
                    <a:pt x="95028" y="27522"/>
                    <a:pt x="95028" y="26422"/>
                    <a:pt x="95028" y="26422"/>
                  </a:cubicBezTo>
                  <a:cubicBezTo>
                    <a:pt x="96416" y="25321"/>
                    <a:pt x="96416" y="25321"/>
                    <a:pt x="96416" y="25321"/>
                  </a:cubicBezTo>
                  <a:cubicBezTo>
                    <a:pt x="96416" y="25321"/>
                    <a:pt x="97109" y="24220"/>
                    <a:pt x="97109" y="24220"/>
                  </a:cubicBezTo>
                  <a:cubicBezTo>
                    <a:pt x="97109" y="23119"/>
                    <a:pt x="96416" y="22018"/>
                    <a:pt x="96416" y="22018"/>
                  </a:cubicBezTo>
                  <a:cubicBezTo>
                    <a:pt x="96416" y="20917"/>
                    <a:pt x="97109" y="19816"/>
                    <a:pt x="97109" y="19816"/>
                  </a:cubicBezTo>
                  <a:cubicBezTo>
                    <a:pt x="96416" y="19816"/>
                    <a:pt x="96416" y="18715"/>
                    <a:pt x="95722" y="18715"/>
                  </a:cubicBezTo>
                  <a:cubicBezTo>
                    <a:pt x="95722" y="18715"/>
                    <a:pt x="95028" y="18715"/>
                    <a:pt x="95028" y="17614"/>
                  </a:cubicBezTo>
                  <a:cubicBezTo>
                    <a:pt x="95028" y="17614"/>
                    <a:pt x="94335" y="16513"/>
                    <a:pt x="94335" y="16513"/>
                  </a:cubicBezTo>
                  <a:cubicBezTo>
                    <a:pt x="94335" y="16513"/>
                    <a:pt x="94335" y="14311"/>
                    <a:pt x="93641" y="14311"/>
                  </a:cubicBezTo>
                  <a:cubicBezTo>
                    <a:pt x="93641" y="14311"/>
                    <a:pt x="92947" y="14311"/>
                    <a:pt x="92254" y="13211"/>
                  </a:cubicBezTo>
                  <a:cubicBezTo>
                    <a:pt x="91560" y="13211"/>
                    <a:pt x="90867" y="12110"/>
                    <a:pt x="90867" y="12110"/>
                  </a:cubicBezTo>
                  <a:cubicBezTo>
                    <a:pt x="90173" y="12110"/>
                    <a:pt x="88786" y="9908"/>
                    <a:pt x="88786" y="9908"/>
                  </a:cubicBezTo>
                  <a:cubicBezTo>
                    <a:pt x="88786" y="9908"/>
                    <a:pt x="88786" y="9908"/>
                    <a:pt x="88092" y="9908"/>
                  </a:cubicBezTo>
                  <a:cubicBezTo>
                    <a:pt x="88092" y="9908"/>
                    <a:pt x="87398" y="8807"/>
                    <a:pt x="87398" y="8807"/>
                  </a:cubicBezTo>
                  <a:cubicBezTo>
                    <a:pt x="86705" y="8807"/>
                    <a:pt x="86705" y="8807"/>
                    <a:pt x="86705" y="8807"/>
                  </a:cubicBezTo>
                  <a:cubicBezTo>
                    <a:pt x="86705" y="8807"/>
                    <a:pt x="86705" y="8807"/>
                    <a:pt x="86705" y="8807"/>
                  </a:cubicBezTo>
                  <a:cubicBezTo>
                    <a:pt x="86011" y="8807"/>
                    <a:pt x="86011" y="8807"/>
                    <a:pt x="85317" y="7706"/>
                  </a:cubicBezTo>
                  <a:cubicBezTo>
                    <a:pt x="83930" y="7706"/>
                    <a:pt x="84624" y="7706"/>
                    <a:pt x="83236" y="7706"/>
                  </a:cubicBezTo>
                  <a:cubicBezTo>
                    <a:pt x="82543" y="7706"/>
                    <a:pt x="81849" y="7706"/>
                    <a:pt x="81849" y="7706"/>
                  </a:cubicBezTo>
                  <a:cubicBezTo>
                    <a:pt x="81849" y="7706"/>
                    <a:pt x="81156" y="6605"/>
                    <a:pt x="79768" y="6605"/>
                  </a:cubicBezTo>
                  <a:cubicBezTo>
                    <a:pt x="79075" y="7706"/>
                    <a:pt x="77687" y="8807"/>
                    <a:pt x="76994" y="8807"/>
                  </a:cubicBezTo>
                  <a:cubicBezTo>
                    <a:pt x="76994" y="8807"/>
                    <a:pt x="76300" y="7706"/>
                    <a:pt x="76300" y="7706"/>
                  </a:cubicBezTo>
                  <a:cubicBezTo>
                    <a:pt x="76300" y="7706"/>
                    <a:pt x="76300" y="6605"/>
                    <a:pt x="76300" y="6605"/>
                  </a:cubicBezTo>
                  <a:cubicBezTo>
                    <a:pt x="76300" y="6605"/>
                    <a:pt x="75606" y="5504"/>
                    <a:pt x="74913" y="4403"/>
                  </a:cubicBezTo>
                  <a:cubicBezTo>
                    <a:pt x="74913" y="4403"/>
                    <a:pt x="74219" y="4403"/>
                    <a:pt x="74219" y="4403"/>
                  </a:cubicBezTo>
                  <a:cubicBezTo>
                    <a:pt x="74219" y="4403"/>
                    <a:pt x="74219" y="4403"/>
                    <a:pt x="74219" y="5504"/>
                  </a:cubicBezTo>
                  <a:cubicBezTo>
                    <a:pt x="74219" y="6605"/>
                    <a:pt x="75606" y="6605"/>
                    <a:pt x="74219" y="6605"/>
                  </a:cubicBezTo>
                  <a:cubicBezTo>
                    <a:pt x="73526" y="5504"/>
                    <a:pt x="72832" y="5504"/>
                    <a:pt x="72832" y="5504"/>
                  </a:cubicBezTo>
                  <a:cubicBezTo>
                    <a:pt x="70751" y="6605"/>
                    <a:pt x="70751" y="6605"/>
                    <a:pt x="70751" y="6605"/>
                  </a:cubicBezTo>
                  <a:cubicBezTo>
                    <a:pt x="71445" y="5504"/>
                    <a:pt x="71445" y="5504"/>
                    <a:pt x="71445" y="5504"/>
                  </a:cubicBezTo>
                  <a:cubicBezTo>
                    <a:pt x="71445" y="5504"/>
                    <a:pt x="72138" y="5504"/>
                    <a:pt x="72138" y="5504"/>
                  </a:cubicBezTo>
                  <a:cubicBezTo>
                    <a:pt x="72138" y="4403"/>
                    <a:pt x="72138" y="4403"/>
                    <a:pt x="72138" y="4403"/>
                  </a:cubicBezTo>
                  <a:cubicBezTo>
                    <a:pt x="72138" y="4403"/>
                    <a:pt x="72138" y="3302"/>
                    <a:pt x="72138" y="3302"/>
                  </a:cubicBezTo>
                  <a:cubicBezTo>
                    <a:pt x="72832" y="3302"/>
                    <a:pt x="73526" y="2201"/>
                    <a:pt x="72832" y="2201"/>
                  </a:cubicBezTo>
                  <a:cubicBezTo>
                    <a:pt x="72138" y="2201"/>
                    <a:pt x="71445" y="2201"/>
                    <a:pt x="71445" y="2201"/>
                  </a:cubicBezTo>
                  <a:cubicBezTo>
                    <a:pt x="71445" y="1100"/>
                    <a:pt x="71445" y="1100"/>
                    <a:pt x="71445" y="1100"/>
                  </a:cubicBezTo>
                  <a:cubicBezTo>
                    <a:pt x="71445" y="1100"/>
                    <a:pt x="70751" y="0"/>
                    <a:pt x="70751" y="0"/>
                  </a:cubicBezTo>
                  <a:cubicBezTo>
                    <a:pt x="70751" y="1100"/>
                    <a:pt x="70751" y="2201"/>
                    <a:pt x="70751" y="2201"/>
                  </a:cubicBezTo>
                  <a:cubicBezTo>
                    <a:pt x="70057" y="2201"/>
                    <a:pt x="70057" y="2201"/>
                    <a:pt x="70057" y="1100"/>
                  </a:cubicBezTo>
                  <a:cubicBezTo>
                    <a:pt x="70057" y="0"/>
                    <a:pt x="70057" y="0"/>
                    <a:pt x="70057" y="0"/>
                  </a:cubicBezTo>
                  <a:cubicBezTo>
                    <a:pt x="69364" y="0"/>
                    <a:pt x="68670" y="0"/>
                    <a:pt x="68670" y="0"/>
                  </a:cubicBezTo>
                  <a:cubicBezTo>
                    <a:pt x="68670" y="0"/>
                    <a:pt x="69364" y="1100"/>
                    <a:pt x="67976" y="1100"/>
                  </a:cubicBezTo>
                  <a:cubicBezTo>
                    <a:pt x="67283" y="1100"/>
                    <a:pt x="66589" y="2201"/>
                    <a:pt x="65895" y="2201"/>
                  </a:cubicBezTo>
                  <a:cubicBezTo>
                    <a:pt x="65202" y="3302"/>
                    <a:pt x="65202" y="4403"/>
                    <a:pt x="65202" y="4403"/>
                  </a:cubicBezTo>
                  <a:cubicBezTo>
                    <a:pt x="65202" y="5504"/>
                    <a:pt x="63815" y="5504"/>
                    <a:pt x="63815" y="6605"/>
                  </a:cubicBezTo>
                  <a:cubicBezTo>
                    <a:pt x="64508" y="6605"/>
                    <a:pt x="63815" y="6605"/>
                    <a:pt x="65202" y="7706"/>
                  </a:cubicBezTo>
                  <a:cubicBezTo>
                    <a:pt x="65895" y="7706"/>
                    <a:pt x="65895" y="7706"/>
                    <a:pt x="66589" y="7706"/>
                  </a:cubicBezTo>
                  <a:cubicBezTo>
                    <a:pt x="67283" y="8807"/>
                    <a:pt x="67976" y="7706"/>
                    <a:pt x="67976" y="7706"/>
                  </a:cubicBezTo>
                  <a:cubicBezTo>
                    <a:pt x="67976" y="7706"/>
                    <a:pt x="67976" y="7706"/>
                    <a:pt x="68670" y="8807"/>
                  </a:cubicBezTo>
                  <a:cubicBezTo>
                    <a:pt x="68670" y="8807"/>
                    <a:pt x="69364" y="7706"/>
                    <a:pt x="69364" y="8807"/>
                  </a:cubicBezTo>
                  <a:cubicBezTo>
                    <a:pt x="69364" y="9908"/>
                    <a:pt x="70057" y="11009"/>
                    <a:pt x="69364" y="11009"/>
                  </a:cubicBezTo>
                  <a:cubicBezTo>
                    <a:pt x="68670" y="11009"/>
                    <a:pt x="67976" y="12110"/>
                    <a:pt x="67976" y="11009"/>
                  </a:cubicBezTo>
                  <a:cubicBezTo>
                    <a:pt x="67976" y="11009"/>
                    <a:pt x="67976" y="9908"/>
                    <a:pt x="67283" y="9908"/>
                  </a:cubicBezTo>
                  <a:cubicBezTo>
                    <a:pt x="67283" y="9908"/>
                    <a:pt x="66589" y="9908"/>
                    <a:pt x="66589" y="9908"/>
                  </a:cubicBezTo>
                  <a:cubicBezTo>
                    <a:pt x="65895" y="12110"/>
                    <a:pt x="65895" y="12110"/>
                    <a:pt x="65895" y="12110"/>
                  </a:cubicBezTo>
                  <a:cubicBezTo>
                    <a:pt x="65895" y="12110"/>
                    <a:pt x="65895" y="13211"/>
                    <a:pt x="65202" y="13211"/>
                  </a:cubicBezTo>
                  <a:cubicBezTo>
                    <a:pt x="64508" y="13211"/>
                    <a:pt x="65202" y="13211"/>
                    <a:pt x="63815" y="13211"/>
                  </a:cubicBezTo>
                  <a:cubicBezTo>
                    <a:pt x="62427" y="13211"/>
                    <a:pt x="62427" y="12110"/>
                    <a:pt x="61734" y="12110"/>
                  </a:cubicBezTo>
                  <a:cubicBezTo>
                    <a:pt x="61734" y="12110"/>
                    <a:pt x="61734" y="12110"/>
                    <a:pt x="61040" y="12110"/>
                  </a:cubicBezTo>
                  <a:cubicBezTo>
                    <a:pt x="61040" y="12110"/>
                    <a:pt x="59653" y="9908"/>
                    <a:pt x="58959" y="12110"/>
                  </a:cubicBezTo>
                  <a:cubicBezTo>
                    <a:pt x="58265" y="13211"/>
                    <a:pt x="57572" y="14311"/>
                    <a:pt x="57572" y="14311"/>
                  </a:cubicBezTo>
                  <a:cubicBezTo>
                    <a:pt x="55491" y="14311"/>
                    <a:pt x="55491" y="14311"/>
                    <a:pt x="55491" y="14311"/>
                  </a:cubicBezTo>
                  <a:cubicBezTo>
                    <a:pt x="55491" y="14311"/>
                    <a:pt x="54797" y="14311"/>
                    <a:pt x="54104" y="14311"/>
                  </a:cubicBezTo>
                  <a:cubicBezTo>
                    <a:pt x="53410" y="14311"/>
                    <a:pt x="52716" y="14311"/>
                    <a:pt x="52716" y="14311"/>
                  </a:cubicBezTo>
                  <a:cubicBezTo>
                    <a:pt x="52023" y="15412"/>
                    <a:pt x="51329" y="12110"/>
                    <a:pt x="51329" y="12110"/>
                  </a:cubicBezTo>
                  <a:cubicBezTo>
                    <a:pt x="51329" y="12110"/>
                    <a:pt x="52023" y="9908"/>
                    <a:pt x="49942" y="12110"/>
                  </a:cubicBezTo>
                  <a:cubicBezTo>
                    <a:pt x="47861" y="14311"/>
                    <a:pt x="47167" y="14311"/>
                    <a:pt x="47167" y="14311"/>
                  </a:cubicBezTo>
                  <a:cubicBezTo>
                    <a:pt x="46473" y="14311"/>
                    <a:pt x="45780" y="15412"/>
                    <a:pt x="45780" y="15412"/>
                  </a:cubicBezTo>
                  <a:cubicBezTo>
                    <a:pt x="45086" y="14311"/>
                    <a:pt x="45086" y="14311"/>
                    <a:pt x="45086" y="14311"/>
                  </a:cubicBezTo>
                  <a:cubicBezTo>
                    <a:pt x="45086" y="14311"/>
                    <a:pt x="45086" y="14311"/>
                    <a:pt x="45086" y="14311"/>
                  </a:cubicBezTo>
                  <a:cubicBezTo>
                    <a:pt x="45086" y="14311"/>
                    <a:pt x="45086" y="14311"/>
                    <a:pt x="45086" y="14311"/>
                  </a:cubicBezTo>
                  <a:cubicBezTo>
                    <a:pt x="45780" y="14311"/>
                    <a:pt x="45780" y="13211"/>
                    <a:pt x="45780" y="13211"/>
                  </a:cubicBezTo>
                  <a:cubicBezTo>
                    <a:pt x="45086" y="12110"/>
                    <a:pt x="45086" y="12110"/>
                    <a:pt x="45086" y="12110"/>
                  </a:cubicBezTo>
                  <a:cubicBezTo>
                    <a:pt x="43005" y="13211"/>
                    <a:pt x="43005" y="13211"/>
                    <a:pt x="43005" y="13211"/>
                  </a:cubicBezTo>
                  <a:cubicBezTo>
                    <a:pt x="43005" y="13211"/>
                    <a:pt x="43699" y="13211"/>
                    <a:pt x="43005" y="13211"/>
                  </a:cubicBezTo>
                  <a:cubicBezTo>
                    <a:pt x="43005" y="13211"/>
                    <a:pt x="41618" y="13211"/>
                    <a:pt x="41618" y="13211"/>
                  </a:cubicBezTo>
                  <a:cubicBezTo>
                    <a:pt x="41618" y="15412"/>
                    <a:pt x="41618" y="15412"/>
                    <a:pt x="41618" y="15412"/>
                  </a:cubicBezTo>
                  <a:cubicBezTo>
                    <a:pt x="41618" y="15412"/>
                    <a:pt x="40924" y="15412"/>
                    <a:pt x="40924" y="15412"/>
                  </a:cubicBezTo>
                  <a:cubicBezTo>
                    <a:pt x="40924" y="15412"/>
                    <a:pt x="40924" y="16513"/>
                    <a:pt x="40924" y="16513"/>
                  </a:cubicBezTo>
                  <a:cubicBezTo>
                    <a:pt x="40924" y="16513"/>
                    <a:pt x="40924" y="17614"/>
                    <a:pt x="40924" y="17614"/>
                  </a:cubicBezTo>
                  <a:cubicBezTo>
                    <a:pt x="40924" y="17614"/>
                    <a:pt x="40231" y="17614"/>
                    <a:pt x="40231" y="17614"/>
                  </a:cubicBezTo>
                  <a:cubicBezTo>
                    <a:pt x="40231" y="17614"/>
                    <a:pt x="39537" y="17614"/>
                    <a:pt x="39537" y="17614"/>
                  </a:cubicBezTo>
                  <a:cubicBezTo>
                    <a:pt x="39537" y="17614"/>
                    <a:pt x="38843" y="19816"/>
                    <a:pt x="38843" y="19816"/>
                  </a:cubicBezTo>
                  <a:cubicBezTo>
                    <a:pt x="38843" y="19816"/>
                    <a:pt x="38843" y="20917"/>
                    <a:pt x="38843" y="20917"/>
                  </a:cubicBezTo>
                  <a:cubicBezTo>
                    <a:pt x="38843" y="20917"/>
                    <a:pt x="38843" y="20917"/>
                    <a:pt x="38843" y="22018"/>
                  </a:cubicBezTo>
                  <a:cubicBezTo>
                    <a:pt x="38150" y="22018"/>
                    <a:pt x="37456" y="22018"/>
                    <a:pt x="37456" y="22018"/>
                  </a:cubicBezTo>
                  <a:cubicBezTo>
                    <a:pt x="37456" y="22018"/>
                    <a:pt x="36763" y="22018"/>
                    <a:pt x="36069" y="22018"/>
                  </a:cubicBezTo>
                  <a:cubicBezTo>
                    <a:pt x="36069" y="22018"/>
                    <a:pt x="35375" y="22018"/>
                    <a:pt x="35375" y="22018"/>
                  </a:cubicBezTo>
                  <a:cubicBezTo>
                    <a:pt x="34682" y="22018"/>
                    <a:pt x="34682" y="23119"/>
                    <a:pt x="34682" y="23119"/>
                  </a:cubicBezTo>
                  <a:cubicBezTo>
                    <a:pt x="34682" y="23119"/>
                    <a:pt x="33294" y="22018"/>
                    <a:pt x="33294" y="22018"/>
                  </a:cubicBezTo>
                  <a:cubicBezTo>
                    <a:pt x="32601" y="22018"/>
                    <a:pt x="32601" y="20917"/>
                    <a:pt x="32601" y="19816"/>
                  </a:cubicBezTo>
                  <a:cubicBezTo>
                    <a:pt x="32601" y="19816"/>
                    <a:pt x="31907" y="17614"/>
                    <a:pt x="31907" y="17614"/>
                  </a:cubicBezTo>
                  <a:cubicBezTo>
                    <a:pt x="31213" y="18715"/>
                    <a:pt x="31213" y="18715"/>
                    <a:pt x="31213" y="18715"/>
                  </a:cubicBezTo>
                  <a:cubicBezTo>
                    <a:pt x="29132" y="18715"/>
                    <a:pt x="29132" y="18715"/>
                    <a:pt x="29132" y="18715"/>
                  </a:cubicBezTo>
                  <a:cubicBezTo>
                    <a:pt x="27745" y="17614"/>
                    <a:pt x="27745" y="17614"/>
                    <a:pt x="27745" y="17614"/>
                  </a:cubicBezTo>
                  <a:cubicBezTo>
                    <a:pt x="27745" y="19816"/>
                    <a:pt x="27745" y="19816"/>
                    <a:pt x="27745" y="19816"/>
                  </a:cubicBezTo>
                  <a:cubicBezTo>
                    <a:pt x="27745" y="19816"/>
                    <a:pt x="28439" y="20917"/>
                    <a:pt x="28439" y="20917"/>
                  </a:cubicBezTo>
                  <a:cubicBezTo>
                    <a:pt x="28439" y="20917"/>
                    <a:pt x="27745" y="20917"/>
                    <a:pt x="27745" y="20917"/>
                  </a:cubicBezTo>
                  <a:cubicBezTo>
                    <a:pt x="27052" y="22018"/>
                    <a:pt x="27052" y="22018"/>
                    <a:pt x="27052" y="22018"/>
                  </a:cubicBezTo>
                  <a:cubicBezTo>
                    <a:pt x="26358" y="22018"/>
                    <a:pt x="26358" y="22018"/>
                    <a:pt x="26358" y="22018"/>
                  </a:cubicBezTo>
                  <a:cubicBezTo>
                    <a:pt x="26358" y="22018"/>
                    <a:pt x="25664" y="24220"/>
                    <a:pt x="25664" y="24220"/>
                  </a:cubicBezTo>
                  <a:cubicBezTo>
                    <a:pt x="25664" y="25321"/>
                    <a:pt x="24971" y="25321"/>
                    <a:pt x="24971" y="25321"/>
                  </a:cubicBezTo>
                  <a:cubicBezTo>
                    <a:pt x="24971" y="25321"/>
                    <a:pt x="24277" y="25321"/>
                    <a:pt x="24971" y="26422"/>
                  </a:cubicBezTo>
                  <a:cubicBezTo>
                    <a:pt x="25664" y="26422"/>
                    <a:pt x="26358" y="26422"/>
                    <a:pt x="26358" y="26422"/>
                  </a:cubicBezTo>
                  <a:cubicBezTo>
                    <a:pt x="27052" y="26422"/>
                    <a:pt x="27745" y="26422"/>
                    <a:pt x="27745" y="26422"/>
                  </a:cubicBezTo>
                  <a:cubicBezTo>
                    <a:pt x="27745" y="26422"/>
                    <a:pt x="29132" y="25321"/>
                    <a:pt x="29132" y="25321"/>
                  </a:cubicBezTo>
                  <a:cubicBezTo>
                    <a:pt x="29132" y="26422"/>
                    <a:pt x="29132" y="26422"/>
                    <a:pt x="29132" y="26422"/>
                  </a:cubicBezTo>
                  <a:cubicBezTo>
                    <a:pt x="29132" y="28623"/>
                    <a:pt x="29132" y="28623"/>
                    <a:pt x="29132" y="28623"/>
                  </a:cubicBezTo>
                  <a:cubicBezTo>
                    <a:pt x="28439" y="28623"/>
                    <a:pt x="28439" y="28623"/>
                    <a:pt x="28439" y="28623"/>
                  </a:cubicBezTo>
                  <a:cubicBezTo>
                    <a:pt x="28439" y="28623"/>
                    <a:pt x="28439" y="29724"/>
                    <a:pt x="28439" y="29724"/>
                  </a:cubicBezTo>
                  <a:cubicBezTo>
                    <a:pt x="27745" y="30825"/>
                    <a:pt x="27052" y="30825"/>
                    <a:pt x="27052" y="30825"/>
                  </a:cubicBezTo>
                  <a:cubicBezTo>
                    <a:pt x="26358" y="31926"/>
                    <a:pt x="26358" y="31926"/>
                    <a:pt x="26358" y="33027"/>
                  </a:cubicBezTo>
                  <a:cubicBezTo>
                    <a:pt x="26358" y="34128"/>
                    <a:pt x="25664" y="36330"/>
                    <a:pt x="25664" y="36330"/>
                  </a:cubicBezTo>
                  <a:cubicBezTo>
                    <a:pt x="24277" y="37431"/>
                    <a:pt x="24277" y="37431"/>
                    <a:pt x="24277" y="37431"/>
                  </a:cubicBezTo>
                  <a:cubicBezTo>
                    <a:pt x="22890" y="39633"/>
                    <a:pt x="22890" y="39633"/>
                    <a:pt x="22890" y="39633"/>
                  </a:cubicBezTo>
                  <a:cubicBezTo>
                    <a:pt x="22196" y="39633"/>
                    <a:pt x="22196" y="39633"/>
                    <a:pt x="22196" y="39633"/>
                  </a:cubicBezTo>
                  <a:cubicBezTo>
                    <a:pt x="21502" y="40733"/>
                    <a:pt x="21502" y="40733"/>
                    <a:pt x="21502" y="40733"/>
                  </a:cubicBezTo>
                  <a:cubicBezTo>
                    <a:pt x="21502" y="41834"/>
                    <a:pt x="21502" y="41834"/>
                    <a:pt x="21502" y="41834"/>
                  </a:cubicBezTo>
                  <a:cubicBezTo>
                    <a:pt x="20115" y="42935"/>
                    <a:pt x="20115" y="42935"/>
                    <a:pt x="20115" y="42935"/>
                  </a:cubicBezTo>
                  <a:cubicBezTo>
                    <a:pt x="20115" y="45137"/>
                    <a:pt x="20115" y="45137"/>
                    <a:pt x="20115" y="45137"/>
                  </a:cubicBezTo>
                  <a:cubicBezTo>
                    <a:pt x="19421" y="46238"/>
                    <a:pt x="19421" y="46238"/>
                    <a:pt x="19421" y="46238"/>
                  </a:cubicBezTo>
                  <a:cubicBezTo>
                    <a:pt x="18728" y="46238"/>
                    <a:pt x="18728" y="46238"/>
                    <a:pt x="18728" y="46238"/>
                  </a:cubicBezTo>
                  <a:cubicBezTo>
                    <a:pt x="18034" y="48440"/>
                    <a:pt x="18034" y="48440"/>
                    <a:pt x="18034" y="48440"/>
                  </a:cubicBezTo>
                  <a:cubicBezTo>
                    <a:pt x="18034" y="48440"/>
                    <a:pt x="17341" y="49541"/>
                    <a:pt x="17341" y="49541"/>
                  </a:cubicBezTo>
                  <a:cubicBezTo>
                    <a:pt x="16647" y="49541"/>
                    <a:pt x="15953" y="50642"/>
                    <a:pt x="15953" y="50642"/>
                  </a:cubicBezTo>
                  <a:cubicBezTo>
                    <a:pt x="14566" y="50642"/>
                    <a:pt x="14566" y="50642"/>
                    <a:pt x="14566" y="50642"/>
                  </a:cubicBezTo>
                  <a:cubicBezTo>
                    <a:pt x="14566" y="50642"/>
                    <a:pt x="13872" y="50642"/>
                    <a:pt x="13179" y="51743"/>
                  </a:cubicBezTo>
                  <a:cubicBezTo>
                    <a:pt x="13179" y="52844"/>
                    <a:pt x="13179" y="52844"/>
                    <a:pt x="13179" y="52844"/>
                  </a:cubicBezTo>
                  <a:cubicBezTo>
                    <a:pt x="13179" y="53944"/>
                    <a:pt x="13872" y="55045"/>
                    <a:pt x="13872" y="55045"/>
                  </a:cubicBezTo>
                  <a:cubicBezTo>
                    <a:pt x="13872" y="57247"/>
                    <a:pt x="13872" y="57247"/>
                    <a:pt x="13872" y="57247"/>
                  </a:cubicBezTo>
                  <a:cubicBezTo>
                    <a:pt x="13872" y="57247"/>
                    <a:pt x="13179" y="57247"/>
                    <a:pt x="13179" y="58348"/>
                  </a:cubicBezTo>
                  <a:cubicBezTo>
                    <a:pt x="13179" y="58348"/>
                    <a:pt x="13179" y="59449"/>
                    <a:pt x="13179" y="59449"/>
                  </a:cubicBezTo>
                  <a:cubicBezTo>
                    <a:pt x="13179" y="59449"/>
                    <a:pt x="13179" y="60550"/>
                    <a:pt x="13179" y="60550"/>
                  </a:cubicBezTo>
                  <a:cubicBezTo>
                    <a:pt x="13179" y="60550"/>
                    <a:pt x="13179" y="61651"/>
                    <a:pt x="13179" y="61651"/>
                  </a:cubicBezTo>
                  <a:cubicBezTo>
                    <a:pt x="13179" y="61651"/>
                    <a:pt x="13179" y="62752"/>
                    <a:pt x="12485" y="63853"/>
                  </a:cubicBezTo>
                  <a:cubicBezTo>
                    <a:pt x="12485" y="63853"/>
                    <a:pt x="11791" y="64954"/>
                    <a:pt x="11791" y="64954"/>
                  </a:cubicBezTo>
                  <a:cubicBezTo>
                    <a:pt x="11791" y="64954"/>
                    <a:pt x="10404" y="64954"/>
                    <a:pt x="10404" y="64954"/>
                  </a:cubicBezTo>
                  <a:cubicBezTo>
                    <a:pt x="10404" y="66055"/>
                    <a:pt x="9017" y="66055"/>
                    <a:pt x="9017" y="66055"/>
                  </a:cubicBezTo>
                  <a:cubicBezTo>
                    <a:pt x="7630" y="68256"/>
                    <a:pt x="7630" y="68256"/>
                    <a:pt x="7630" y="68256"/>
                  </a:cubicBezTo>
                  <a:cubicBezTo>
                    <a:pt x="4855" y="72660"/>
                    <a:pt x="4855" y="72660"/>
                    <a:pt x="4855" y="72660"/>
                  </a:cubicBezTo>
                  <a:cubicBezTo>
                    <a:pt x="4855" y="72660"/>
                    <a:pt x="4855" y="73761"/>
                    <a:pt x="4855" y="73761"/>
                  </a:cubicBezTo>
                  <a:cubicBezTo>
                    <a:pt x="4855" y="73761"/>
                    <a:pt x="4855" y="75963"/>
                    <a:pt x="4855" y="75963"/>
                  </a:cubicBezTo>
                  <a:cubicBezTo>
                    <a:pt x="4855" y="77064"/>
                    <a:pt x="4161" y="78165"/>
                    <a:pt x="4161" y="78165"/>
                  </a:cubicBezTo>
                  <a:cubicBezTo>
                    <a:pt x="3468" y="79266"/>
                    <a:pt x="3468" y="79266"/>
                    <a:pt x="3468" y="79266"/>
                  </a:cubicBezTo>
                  <a:cubicBezTo>
                    <a:pt x="3468" y="81467"/>
                    <a:pt x="3468" y="81467"/>
                    <a:pt x="3468" y="81467"/>
                  </a:cubicBezTo>
                  <a:cubicBezTo>
                    <a:pt x="3468" y="82568"/>
                    <a:pt x="3468" y="82568"/>
                    <a:pt x="3468" y="82568"/>
                  </a:cubicBezTo>
                  <a:cubicBezTo>
                    <a:pt x="4161" y="83669"/>
                    <a:pt x="4161" y="83669"/>
                    <a:pt x="4161" y="83669"/>
                  </a:cubicBezTo>
                  <a:cubicBezTo>
                    <a:pt x="4855" y="84770"/>
                    <a:pt x="4855" y="84770"/>
                    <a:pt x="4855" y="84770"/>
                  </a:cubicBezTo>
                  <a:cubicBezTo>
                    <a:pt x="4855" y="88073"/>
                    <a:pt x="4855" y="88073"/>
                    <a:pt x="4855" y="88073"/>
                  </a:cubicBezTo>
                  <a:cubicBezTo>
                    <a:pt x="4161" y="90275"/>
                    <a:pt x="4161" y="90275"/>
                    <a:pt x="4161" y="90275"/>
                  </a:cubicBezTo>
                  <a:cubicBezTo>
                    <a:pt x="4161" y="92477"/>
                    <a:pt x="4161" y="92477"/>
                    <a:pt x="4161" y="92477"/>
                  </a:cubicBezTo>
                  <a:cubicBezTo>
                    <a:pt x="2774" y="92477"/>
                    <a:pt x="2774" y="92477"/>
                    <a:pt x="2774" y="92477"/>
                  </a:cubicBezTo>
                  <a:cubicBezTo>
                    <a:pt x="2774" y="92477"/>
                    <a:pt x="2080" y="93577"/>
                    <a:pt x="1387" y="93577"/>
                  </a:cubicBezTo>
                  <a:cubicBezTo>
                    <a:pt x="1387" y="93577"/>
                    <a:pt x="693" y="94678"/>
                    <a:pt x="693" y="94678"/>
                  </a:cubicBezTo>
                  <a:cubicBezTo>
                    <a:pt x="0" y="95779"/>
                    <a:pt x="0" y="95779"/>
                    <a:pt x="0" y="95779"/>
                  </a:cubicBezTo>
                  <a:cubicBezTo>
                    <a:pt x="693" y="96880"/>
                    <a:pt x="693" y="96880"/>
                    <a:pt x="693" y="96880"/>
                  </a:cubicBezTo>
                  <a:cubicBezTo>
                    <a:pt x="693" y="99082"/>
                    <a:pt x="693" y="99082"/>
                    <a:pt x="693" y="99082"/>
                  </a:cubicBezTo>
                  <a:cubicBezTo>
                    <a:pt x="1387" y="99082"/>
                    <a:pt x="1387" y="99082"/>
                    <a:pt x="1387" y="99082"/>
                  </a:cubicBezTo>
                  <a:cubicBezTo>
                    <a:pt x="2774" y="97981"/>
                    <a:pt x="2774" y="97981"/>
                    <a:pt x="2774" y="97981"/>
                  </a:cubicBezTo>
                  <a:cubicBezTo>
                    <a:pt x="4161" y="99082"/>
                    <a:pt x="4161" y="99082"/>
                    <a:pt x="4161" y="99082"/>
                  </a:cubicBezTo>
                  <a:cubicBezTo>
                    <a:pt x="6242" y="97981"/>
                    <a:pt x="6242" y="97981"/>
                    <a:pt x="6242" y="97981"/>
                  </a:cubicBezTo>
                  <a:cubicBezTo>
                    <a:pt x="6242" y="97981"/>
                    <a:pt x="6242" y="96880"/>
                    <a:pt x="6936" y="95779"/>
                  </a:cubicBezTo>
                  <a:cubicBezTo>
                    <a:pt x="7630" y="94678"/>
                    <a:pt x="8323" y="94678"/>
                    <a:pt x="8323" y="94678"/>
                  </a:cubicBezTo>
                  <a:cubicBezTo>
                    <a:pt x="9017" y="92477"/>
                    <a:pt x="9017" y="92477"/>
                    <a:pt x="9017" y="92477"/>
                  </a:cubicBezTo>
                  <a:cubicBezTo>
                    <a:pt x="8323" y="92477"/>
                    <a:pt x="8323" y="92477"/>
                    <a:pt x="8323" y="92477"/>
                  </a:cubicBezTo>
                  <a:cubicBezTo>
                    <a:pt x="8323" y="90275"/>
                    <a:pt x="8323" y="90275"/>
                    <a:pt x="8323" y="90275"/>
                  </a:cubicBezTo>
                  <a:cubicBezTo>
                    <a:pt x="6936" y="89174"/>
                    <a:pt x="6936" y="89174"/>
                    <a:pt x="6936" y="89174"/>
                  </a:cubicBezTo>
                  <a:cubicBezTo>
                    <a:pt x="6936" y="89174"/>
                    <a:pt x="6936" y="88073"/>
                    <a:pt x="6936" y="88073"/>
                  </a:cubicBezTo>
                  <a:cubicBezTo>
                    <a:pt x="7630" y="86972"/>
                    <a:pt x="8323" y="84770"/>
                    <a:pt x="8323" y="84770"/>
                  </a:cubicBezTo>
                  <a:cubicBezTo>
                    <a:pt x="10404" y="83669"/>
                    <a:pt x="10404" y="83669"/>
                    <a:pt x="10404" y="83669"/>
                  </a:cubicBezTo>
                  <a:cubicBezTo>
                    <a:pt x="12485" y="82568"/>
                    <a:pt x="12485" y="82568"/>
                    <a:pt x="12485" y="82568"/>
                  </a:cubicBezTo>
                  <a:cubicBezTo>
                    <a:pt x="13179" y="81467"/>
                    <a:pt x="13179" y="81467"/>
                    <a:pt x="13179" y="81467"/>
                  </a:cubicBezTo>
                  <a:cubicBezTo>
                    <a:pt x="14566" y="80366"/>
                    <a:pt x="14566" y="80366"/>
                    <a:pt x="14566" y="80366"/>
                  </a:cubicBezTo>
                  <a:cubicBezTo>
                    <a:pt x="14566" y="80366"/>
                    <a:pt x="16647" y="80366"/>
                    <a:pt x="16647" y="80366"/>
                  </a:cubicBezTo>
                  <a:cubicBezTo>
                    <a:pt x="16647" y="80366"/>
                    <a:pt x="19421" y="80366"/>
                    <a:pt x="19421" y="80366"/>
                  </a:cubicBezTo>
                  <a:lnTo>
                    <a:pt x="21502" y="82568"/>
                  </a:lnTo>
                  <a:close/>
                </a:path>
              </a:pathLst>
            </a:custGeom>
            <a:solidFill>
              <a:schemeClr val="accent3"/>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8" name="Shape 2025">
              <a:extLst>
                <a:ext uri="{FF2B5EF4-FFF2-40B4-BE49-F238E27FC236}">
                  <a16:creationId xmlns:a16="http://schemas.microsoft.com/office/drawing/2014/main" id="{A4B94387-222D-08D8-91EA-6BC0A0B3D3B9}"/>
                </a:ext>
              </a:extLst>
            </p:cNvPr>
            <p:cNvSpPr/>
            <p:nvPr/>
          </p:nvSpPr>
          <p:spPr>
            <a:xfrm>
              <a:off x="5753789" y="1798916"/>
              <a:ext cx="494744" cy="296185"/>
            </a:xfrm>
            <a:custGeom>
              <a:avLst/>
              <a:gdLst/>
              <a:ahLst/>
              <a:cxnLst/>
              <a:rect l="0" t="0" r="0" b="0"/>
              <a:pathLst>
                <a:path w="120000" h="120000" extrusionOk="0">
                  <a:moveTo>
                    <a:pt x="10506" y="40298"/>
                  </a:moveTo>
                  <a:cubicBezTo>
                    <a:pt x="13271" y="35820"/>
                    <a:pt x="13271" y="35820"/>
                    <a:pt x="13271" y="35820"/>
                  </a:cubicBezTo>
                  <a:cubicBezTo>
                    <a:pt x="13271" y="35820"/>
                    <a:pt x="16589" y="31343"/>
                    <a:pt x="17142" y="31343"/>
                  </a:cubicBezTo>
                  <a:cubicBezTo>
                    <a:pt x="18248" y="30447"/>
                    <a:pt x="19907" y="28656"/>
                    <a:pt x="19907" y="29552"/>
                  </a:cubicBezTo>
                  <a:cubicBezTo>
                    <a:pt x="19907" y="30447"/>
                    <a:pt x="20460" y="36716"/>
                    <a:pt x="20460" y="36716"/>
                  </a:cubicBezTo>
                  <a:cubicBezTo>
                    <a:pt x="23225" y="38507"/>
                    <a:pt x="23225" y="38507"/>
                    <a:pt x="23225" y="38507"/>
                  </a:cubicBezTo>
                  <a:cubicBezTo>
                    <a:pt x="25437" y="41194"/>
                    <a:pt x="25437" y="41194"/>
                    <a:pt x="25437" y="41194"/>
                  </a:cubicBezTo>
                  <a:cubicBezTo>
                    <a:pt x="29861" y="44776"/>
                    <a:pt x="29861" y="44776"/>
                    <a:pt x="29861" y="44776"/>
                  </a:cubicBezTo>
                  <a:cubicBezTo>
                    <a:pt x="30414" y="47462"/>
                    <a:pt x="30414" y="47462"/>
                    <a:pt x="30414" y="47462"/>
                  </a:cubicBezTo>
                  <a:cubicBezTo>
                    <a:pt x="30414" y="47462"/>
                    <a:pt x="29861" y="49253"/>
                    <a:pt x="30967" y="51940"/>
                  </a:cubicBezTo>
                  <a:cubicBezTo>
                    <a:pt x="32626" y="54626"/>
                    <a:pt x="33179" y="54626"/>
                    <a:pt x="33732" y="57313"/>
                  </a:cubicBezTo>
                  <a:cubicBezTo>
                    <a:pt x="34285" y="59104"/>
                    <a:pt x="36497" y="60895"/>
                    <a:pt x="36497" y="60895"/>
                  </a:cubicBezTo>
                  <a:cubicBezTo>
                    <a:pt x="39262" y="61791"/>
                    <a:pt x="39262" y="61791"/>
                    <a:pt x="39262" y="61791"/>
                  </a:cubicBezTo>
                  <a:cubicBezTo>
                    <a:pt x="39262" y="61791"/>
                    <a:pt x="42027" y="63582"/>
                    <a:pt x="42580" y="62686"/>
                  </a:cubicBezTo>
                  <a:cubicBezTo>
                    <a:pt x="43133" y="61791"/>
                    <a:pt x="45898" y="58208"/>
                    <a:pt x="45898" y="57313"/>
                  </a:cubicBezTo>
                  <a:cubicBezTo>
                    <a:pt x="46451" y="56417"/>
                    <a:pt x="48110" y="52835"/>
                    <a:pt x="48663" y="51940"/>
                  </a:cubicBezTo>
                  <a:cubicBezTo>
                    <a:pt x="49216" y="51044"/>
                    <a:pt x="50875" y="44776"/>
                    <a:pt x="50875" y="43880"/>
                  </a:cubicBezTo>
                  <a:cubicBezTo>
                    <a:pt x="50875" y="42089"/>
                    <a:pt x="48663" y="34925"/>
                    <a:pt x="48110" y="33134"/>
                  </a:cubicBezTo>
                  <a:cubicBezTo>
                    <a:pt x="48110" y="31343"/>
                    <a:pt x="47557" y="25970"/>
                    <a:pt x="47557" y="25970"/>
                  </a:cubicBezTo>
                  <a:cubicBezTo>
                    <a:pt x="45345" y="18805"/>
                    <a:pt x="45345" y="18805"/>
                    <a:pt x="45345" y="18805"/>
                  </a:cubicBezTo>
                  <a:cubicBezTo>
                    <a:pt x="45345" y="18805"/>
                    <a:pt x="45345" y="14328"/>
                    <a:pt x="45898" y="14328"/>
                  </a:cubicBezTo>
                  <a:cubicBezTo>
                    <a:pt x="46451" y="13432"/>
                    <a:pt x="49216" y="9850"/>
                    <a:pt x="49216" y="9850"/>
                  </a:cubicBezTo>
                  <a:cubicBezTo>
                    <a:pt x="51981" y="5373"/>
                    <a:pt x="51981" y="5373"/>
                    <a:pt x="51981" y="5373"/>
                  </a:cubicBezTo>
                  <a:cubicBezTo>
                    <a:pt x="54746" y="2686"/>
                    <a:pt x="54746" y="2686"/>
                    <a:pt x="54746" y="2686"/>
                  </a:cubicBezTo>
                  <a:cubicBezTo>
                    <a:pt x="56958" y="0"/>
                    <a:pt x="56958" y="0"/>
                    <a:pt x="56958" y="0"/>
                  </a:cubicBezTo>
                  <a:cubicBezTo>
                    <a:pt x="59723" y="1791"/>
                    <a:pt x="59723" y="1791"/>
                    <a:pt x="59723" y="1791"/>
                  </a:cubicBezTo>
                  <a:cubicBezTo>
                    <a:pt x="61935" y="1791"/>
                    <a:pt x="61935" y="1791"/>
                    <a:pt x="61935" y="1791"/>
                  </a:cubicBezTo>
                  <a:cubicBezTo>
                    <a:pt x="64147" y="3582"/>
                    <a:pt x="64147" y="3582"/>
                    <a:pt x="64147" y="3582"/>
                  </a:cubicBezTo>
                  <a:cubicBezTo>
                    <a:pt x="66912" y="3582"/>
                    <a:pt x="66912" y="3582"/>
                    <a:pt x="66912" y="3582"/>
                  </a:cubicBezTo>
                  <a:cubicBezTo>
                    <a:pt x="69124" y="4477"/>
                    <a:pt x="69124" y="4477"/>
                    <a:pt x="69124" y="4477"/>
                  </a:cubicBezTo>
                  <a:cubicBezTo>
                    <a:pt x="71889" y="6268"/>
                    <a:pt x="71889" y="6268"/>
                    <a:pt x="71889" y="6268"/>
                  </a:cubicBezTo>
                  <a:cubicBezTo>
                    <a:pt x="76866" y="11641"/>
                    <a:pt x="76866" y="11641"/>
                    <a:pt x="76866" y="11641"/>
                  </a:cubicBezTo>
                  <a:cubicBezTo>
                    <a:pt x="78525" y="15223"/>
                    <a:pt x="78525" y="15223"/>
                    <a:pt x="78525" y="15223"/>
                  </a:cubicBezTo>
                  <a:cubicBezTo>
                    <a:pt x="80184" y="16119"/>
                    <a:pt x="80184" y="16119"/>
                    <a:pt x="80184" y="16119"/>
                  </a:cubicBezTo>
                  <a:cubicBezTo>
                    <a:pt x="80184" y="16119"/>
                    <a:pt x="81290" y="17910"/>
                    <a:pt x="82396" y="17014"/>
                  </a:cubicBezTo>
                  <a:cubicBezTo>
                    <a:pt x="82949" y="17014"/>
                    <a:pt x="83502" y="16119"/>
                    <a:pt x="84055" y="15223"/>
                  </a:cubicBezTo>
                  <a:cubicBezTo>
                    <a:pt x="85161" y="14328"/>
                    <a:pt x="85714" y="12537"/>
                    <a:pt x="85714" y="12537"/>
                  </a:cubicBezTo>
                  <a:cubicBezTo>
                    <a:pt x="86820" y="12537"/>
                    <a:pt x="86820" y="12537"/>
                    <a:pt x="86820" y="12537"/>
                  </a:cubicBezTo>
                  <a:cubicBezTo>
                    <a:pt x="87926" y="9850"/>
                    <a:pt x="87926" y="9850"/>
                    <a:pt x="87926" y="9850"/>
                  </a:cubicBezTo>
                  <a:cubicBezTo>
                    <a:pt x="92350" y="11641"/>
                    <a:pt x="92350" y="11641"/>
                    <a:pt x="92350" y="11641"/>
                  </a:cubicBezTo>
                  <a:cubicBezTo>
                    <a:pt x="94562" y="11641"/>
                    <a:pt x="94562" y="11641"/>
                    <a:pt x="94562" y="11641"/>
                  </a:cubicBezTo>
                  <a:cubicBezTo>
                    <a:pt x="97880" y="9850"/>
                    <a:pt x="97880" y="9850"/>
                    <a:pt x="97880" y="9850"/>
                  </a:cubicBezTo>
                  <a:cubicBezTo>
                    <a:pt x="99539" y="12537"/>
                    <a:pt x="99539" y="12537"/>
                    <a:pt x="99539" y="12537"/>
                  </a:cubicBezTo>
                  <a:cubicBezTo>
                    <a:pt x="99539" y="15223"/>
                    <a:pt x="99539" y="15223"/>
                    <a:pt x="99539" y="15223"/>
                  </a:cubicBezTo>
                  <a:cubicBezTo>
                    <a:pt x="101751" y="16119"/>
                    <a:pt x="101751" y="16119"/>
                    <a:pt x="101751" y="16119"/>
                  </a:cubicBezTo>
                  <a:cubicBezTo>
                    <a:pt x="101751" y="16119"/>
                    <a:pt x="103410" y="17910"/>
                    <a:pt x="103963" y="17910"/>
                  </a:cubicBezTo>
                  <a:cubicBezTo>
                    <a:pt x="104516" y="17910"/>
                    <a:pt x="105622" y="18805"/>
                    <a:pt x="105622" y="18805"/>
                  </a:cubicBezTo>
                  <a:cubicBezTo>
                    <a:pt x="106175" y="27761"/>
                    <a:pt x="106175" y="27761"/>
                    <a:pt x="106175" y="27761"/>
                  </a:cubicBezTo>
                  <a:cubicBezTo>
                    <a:pt x="105069" y="30447"/>
                    <a:pt x="105069" y="30447"/>
                    <a:pt x="105069" y="30447"/>
                  </a:cubicBezTo>
                  <a:cubicBezTo>
                    <a:pt x="106175" y="37611"/>
                    <a:pt x="106175" y="37611"/>
                    <a:pt x="106175" y="37611"/>
                  </a:cubicBezTo>
                  <a:cubicBezTo>
                    <a:pt x="106175" y="41194"/>
                    <a:pt x="106175" y="41194"/>
                    <a:pt x="106175" y="41194"/>
                  </a:cubicBezTo>
                  <a:cubicBezTo>
                    <a:pt x="108387" y="38507"/>
                    <a:pt x="108387" y="38507"/>
                    <a:pt x="108387" y="38507"/>
                  </a:cubicBezTo>
                  <a:cubicBezTo>
                    <a:pt x="110599" y="41194"/>
                    <a:pt x="110599" y="41194"/>
                    <a:pt x="110599" y="41194"/>
                  </a:cubicBezTo>
                  <a:cubicBezTo>
                    <a:pt x="109493" y="43880"/>
                    <a:pt x="109493" y="43880"/>
                    <a:pt x="109493" y="43880"/>
                  </a:cubicBezTo>
                  <a:cubicBezTo>
                    <a:pt x="112258" y="47462"/>
                    <a:pt x="112258" y="47462"/>
                    <a:pt x="112258" y="47462"/>
                  </a:cubicBezTo>
                  <a:cubicBezTo>
                    <a:pt x="114470" y="49253"/>
                    <a:pt x="114470" y="49253"/>
                    <a:pt x="114470" y="49253"/>
                  </a:cubicBezTo>
                  <a:cubicBezTo>
                    <a:pt x="113917" y="51940"/>
                    <a:pt x="113917" y="51940"/>
                    <a:pt x="113917" y="51940"/>
                  </a:cubicBezTo>
                  <a:cubicBezTo>
                    <a:pt x="113917" y="51940"/>
                    <a:pt x="114470" y="52835"/>
                    <a:pt x="115023" y="52835"/>
                  </a:cubicBezTo>
                  <a:cubicBezTo>
                    <a:pt x="115576" y="53731"/>
                    <a:pt x="116682" y="54626"/>
                    <a:pt x="116682" y="54626"/>
                  </a:cubicBezTo>
                  <a:cubicBezTo>
                    <a:pt x="116682" y="54626"/>
                    <a:pt x="117235" y="57313"/>
                    <a:pt x="117235" y="59104"/>
                  </a:cubicBezTo>
                  <a:cubicBezTo>
                    <a:pt x="117788" y="60000"/>
                    <a:pt x="120000" y="62686"/>
                    <a:pt x="120000" y="62686"/>
                  </a:cubicBezTo>
                  <a:cubicBezTo>
                    <a:pt x="119447" y="67164"/>
                    <a:pt x="119447" y="67164"/>
                    <a:pt x="119447" y="67164"/>
                  </a:cubicBezTo>
                  <a:cubicBezTo>
                    <a:pt x="119447" y="67164"/>
                    <a:pt x="119447" y="68955"/>
                    <a:pt x="119447" y="69850"/>
                  </a:cubicBezTo>
                  <a:cubicBezTo>
                    <a:pt x="119447" y="70746"/>
                    <a:pt x="119447" y="71641"/>
                    <a:pt x="119447" y="72537"/>
                  </a:cubicBezTo>
                  <a:cubicBezTo>
                    <a:pt x="119447" y="71641"/>
                    <a:pt x="119447" y="71641"/>
                    <a:pt x="119447" y="71641"/>
                  </a:cubicBezTo>
                  <a:cubicBezTo>
                    <a:pt x="116682" y="74328"/>
                    <a:pt x="116682" y="74328"/>
                    <a:pt x="116682" y="74328"/>
                  </a:cubicBezTo>
                  <a:cubicBezTo>
                    <a:pt x="116129" y="80597"/>
                    <a:pt x="116129" y="80597"/>
                    <a:pt x="116129" y="80597"/>
                  </a:cubicBezTo>
                  <a:cubicBezTo>
                    <a:pt x="113364" y="85074"/>
                    <a:pt x="113364" y="85074"/>
                    <a:pt x="113364" y="85074"/>
                  </a:cubicBezTo>
                  <a:cubicBezTo>
                    <a:pt x="114470" y="89552"/>
                    <a:pt x="114470" y="89552"/>
                    <a:pt x="114470" y="89552"/>
                  </a:cubicBezTo>
                  <a:cubicBezTo>
                    <a:pt x="113364" y="92238"/>
                    <a:pt x="113364" y="92238"/>
                    <a:pt x="113364" y="92238"/>
                  </a:cubicBezTo>
                  <a:cubicBezTo>
                    <a:pt x="108940" y="92238"/>
                    <a:pt x="108940" y="92238"/>
                    <a:pt x="108940" y="92238"/>
                  </a:cubicBezTo>
                  <a:cubicBezTo>
                    <a:pt x="108940" y="92238"/>
                    <a:pt x="108387" y="92238"/>
                    <a:pt x="106175" y="92238"/>
                  </a:cubicBezTo>
                  <a:cubicBezTo>
                    <a:pt x="103963" y="92238"/>
                    <a:pt x="104516" y="92238"/>
                    <a:pt x="104516" y="92238"/>
                  </a:cubicBezTo>
                  <a:cubicBezTo>
                    <a:pt x="102857" y="94925"/>
                    <a:pt x="102857" y="94925"/>
                    <a:pt x="102857" y="94925"/>
                  </a:cubicBezTo>
                  <a:cubicBezTo>
                    <a:pt x="102304" y="100298"/>
                    <a:pt x="102304" y="100298"/>
                    <a:pt x="102304" y="100298"/>
                  </a:cubicBezTo>
                  <a:cubicBezTo>
                    <a:pt x="102304" y="100298"/>
                    <a:pt x="101198" y="100298"/>
                    <a:pt x="98986" y="101194"/>
                  </a:cubicBezTo>
                  <a:cubicBezTo>
                    <a:pt x="97880" y="102089"/>
                    <a:pt x="97880" y="102985"/>
                    <a:pt x="97880" y="102985"/>
                  </a:cubicBezTo>
                  <a:cubicBezTo>
                    <a:pt x="97880" y="102985"/>
                    <a:pt x="97880" y="102985"/>
                    <a:pt x="97880" y="102985"/>
                  </a:cubicBezTo>
                  <a:cubicBezTo>
                    <a:pt x="96221" y="102985"/>
                    <a:pt x="96221" y="102985"/>
                    <a:pt x="96221" y="102985"/>
                  </a:cubicBezTo>
                  <a:cubicBezTo>
                    <a:pt x="93456" y="102089"/>
                    <a:pt x="93456" y="102089"/>
                    <a:pt x="93456" y="102089"/>
                  </a:cubicBezTo>
                  <a:cubicBezTo>
                    <a:pt x="91244" y="102089"/>
                    <a:pt x="91244" y="102089"/>
                    <a:pt x="91244" y="102089"/>
                  </a:cubicBezTo>
                  <a:cubicBezTo>
                    <a:pt x="90138" y="98507"/>
                    <a:pt x="90138" y="98507"/>
                    <a:pt x="90138" y="98507"/>
                  </a:cubicBezTo>
                  <a:cubicBezTo>
                    <a:pt x="88479" y="97611"/>
                    <a:pt x="88479" y="97611"/>
                    <a:pt x="88479" y="97611"/>
                  </a:cubicBezTo>
                  <a:cubicBezTo>
                    <a:pt x="86820" y="94029"/>
                    <a:pt x="86820" y="94029"/>
                    <a:pt x="86820" y="94029"/>
                  </a:cubicBezTo>
                  <a:cubicBezTo>
                    <a:pt x="84608" y="93134"/>
                    <a:pt x="84608" y="93134"/>
                    <a:pt x="84608" y="93134"/>
                  </a:cubicBezTo>
                  <a:cubicBezTo>
                    <a:pt x="83502" y="90447"/>
                    <a:pt x="83502" y="90447"/>
                    <a:pt x="83502" y="90447"/>
                  </a:cubicBezTo>
                  <a:cubicBezTo>
                    <a:pt x="80737" y="90447"/>
                    <a:pt x="80737" y="90447"/>
                    <a:pt x="80737" y="90447"/>
                  </a:cubicBezTo>
                  <a:cubicBezTo>
                    <a:pt x="79078" y="88656"/>
                    <a:pt x="79078" y="88656"/>
                    <a:pt x="79078" y="88656"/>
                  </a:cubicBezTo>
                  <a:cubicBezTo>
                    <a:pt x="78525" y="86865"/>
                    <a:pt x="78525" y="86865"/>
                    <a:pt x="78525" y="86865"/>
                  </a:cubicBezTo>
                  <a:cubicBezTo>
                    <a:pt x="76866" y="86865"/>
                    <a:pt x="76866" y="86865"/>
                    <a:pt x="76866" y="86865"/>
                  </a:cubicBezTo>
                  <a:cubicBezTo>
                    <a:pt x="74654" y="87761"/>
                    <a:pt x="74654" y="87761"/>
                    <a:pt x="74654" y="87761"/>
                  </a:cubicBezTo>
                  <a:cubicBezTo>
                    <a:pt x="70783" y="89552"/>
                    <a:pt x="70783" y="89552"/>
                    <a:pt x="70783" y="89552"/>
                  </a:cubicBezTo>
                  <a:cubicBezTo>
                    <a:pt x="68571" y="86865"/>
                    <a:pt x="68571" y="86865"/>
                    <a:pt x="68571" y="86865"/>
                  </a:cubicBezTo>
                  <a:cubicBezTo>
                    <a:pt x="68018" y="85970"/>
                    <a:pt x="68018" y="85970"/>
                    <a:pt x="68018" y="85970"/>
                  </a:cubicBezTo>
                  <a:cubicBezTo>
                    <a:pt x="65806" y="83283"/>
                    <a:pt x="65806" y="83283"/>
                    <a:pt x="65806" y="83283"/>
                  </a:cubicBezTo>
                  <a:cubicBezTo>
                    <a:pt x="64700" y="77910"/>
                    <a:pt x="64700" y="77910"/>
                    <a:pt x="64700" y="77910"/>
                  </a:cubicBezTo>
                  <a:cubicBezTo>
                    <a:pt x="64700" y="77910"/>
                    <a:pt x="62488" y="80597"/>
                    <a:pt x="61935" y="80597"/>
                  </a:cubicBezTo>
                  <a:cubicBezTo>
                    <a:pt x="61935" y="80597"/>
                    <a:pt x="60276" y="85074"/>
                    <a:pt x="60276" y="85074"/>
                  </a:cubicBezTo>
                  <a:cubicBezTo>
                    <a:pt x="59723" y="88656"/>
                    <a:pt x="59723" y="88656"/>
                    <a:pt x="59723" y="88656"/>
                  </a:cubicBezTo>
                  <a:cubicBezTo>
                    <a:pt x="56405" y="86865"/>
                    <a:pt x="56405" y="86865"/>
                    <a:pt x="56405" y="86865"/>
                  </a:cubicBezTo>
                  <a:cubicBezTo>
                    <a:pt x="56405" y="86865"/>
                    <a:pt x="54746" y="90447"/>
                    <a:pt x="54746" y="91343"/>
                  </a:cubicBezTo>
                  <a:cubicBezTo>
                    <a:pt x="54193" y="91343"/>
                    <a:pt x="51981" y="89552"/>
                    <a:pt x="51981" y="89552"/>
                  </a:cubicBezTo>
                  <a:cubicBezTo>
                    <a:pt x="48663" y="89552"/>
                    <a:pt x="48663" y="89552"/>
                    <a:pt x="48663" y="89552"/>
                  </a:cubicBezTo>
                  <a:cubicBezTo>
                    <a:pt x="48663" y="89552"/>
                    <a:pt x="45345" y="89552"/>
                    <a:pt x="44792" y="88656"/>
                  </a:cubicBezTo>
                  <a:cubicBezTo>
                    <a:pt x="44239" y="88656"/>
                    <a:pt x="44239" y="89552"/>
                    <a:pt x="44239" y="89552"/>
                  </a:cubicBezTo>
                  <a:cubicBezTo>
                    <a:pt x="41474" y="90447"/>
                    <a:pt x="41474" y="90447"/>
                    <a:pt x="41474" y="90447"/>
                  </a:cubicBezTo>
                  <a:cubicBezTo>
                    <a:pt x="38156" y="91343"/>
                    <a:pt x="38156" y="91343"/>
                    <a:pt x="38156" y="91343"/>
                  </a:cubicBezTo>
                  <a:cubicBezTo>
                    <a:pt x="38156" y="91343"/>
                    <a:pt x="37603" y="94925"/>
                    <a:pt x="37050" y="95820"/>
                  </a:cubicBezTo>
                  <a:cubicBezTo>
                    <a:pt x="36497" y="95820"/>
                    <a:pt x="34838" y="93134"/>
                    <a:pt x="34285" y="92238"/>
                  </a:cubicBezTo>
                  <a:cubicBezTo>
                    <a:pt x="34285" y="91343"/>
                    <a:pt x="32626" y="90447"/>
                    <a:pt x="32626" y="90447"/>
                  </a:cubicBezTo>
                  <a:cubicBezTo>
                    <a:pt x="30414" y="93134"/>
                    <a:pt x="30414" y="93134"/>
                    <a:pt x="30414" y="93134"/>
                  </a:cubicBezTo>
                  <a:cubicBezTo>
                    <a:pt x="30414" y="93134"/>
                    <a:pt x="26543" y="94029"/>
                    <a:pt x="25990" y="94029"/>
                  </a:cubicBezTo>
                  <a:cubicBezTo>
                    <a:pt x="25437" y="94029"/>
                    <a:pt x="22672" y="95820"/>
                    <a:pt x="22672" y="95820"/>
                  </a:cubicBezTo>
                  <a:cubicBezTo>
                    <a:pt x="18801" y="94925"/>
                    <a:pt x="18801" y="94925"/>
                    <a:pt x="18801" y="94925"/>
                  </a:cubicBezTo>
                  <a:cubicBezTo>
                    <a:pt x="17142" y="97611"/>
                    <a:pt x="17142" y="97611"/>
                    <a:pt x="17142" y="97611"/>
                  </a:cubicBezTo>
                  <a:cubicBezTo>
                    <a:pt x="13824" y="101194"/>
                    <a:pt x="13824" y="101194"/>
                    <a:pt x="13824" y="101194"/>
                  </a:cubicBezTo>
                  <a:cubicBezTo>
                    <a:pt x="11612" y="101194"/>
                    <a:pt x="11612" y="101194"/>
                    <a:pt x="11612" y="101194"/>
                  </a:cubicBezTo>
                  <a:cubicBezTo>
                    <a:pt x="10506" y="105671"/>
                    <a:pt x="10506" y="105671"/>
                    <a:pt x="10506" y="105671"/>
                  </a:cubicBezTo>
                  <a:cubicBezTo>
                    <a:pt x="8294" y="107462"/>
                    <a:pt x="8294" y="107462"/>
                    <a:pt x="8294" y="107462"/>
                  </a:cubicBezTo>
                  <a:cubicBezTo>
                    <a:pt x="7741" y="109253"/>
                    <a:pt x="7741" y="109253"/>
                    <a:pt x="7741" y="109253"/>
                  </a:cubicBezTo>
                  <a:cubicBezTo>
                    <a:pt x="7188" y="114626"/>
                    <a:pt x="7188" y="114626"/>
                    <a:pt x="7188" y="114626"/>
                  </a:cubicBezTo>
                  <a:cubicBezTo>
                    <a:pt x="7188" y="114626"/>
                    <a:pt x="5529" y="115522"/>
                    <a:pt x="4423" y="115522"/>
                  </a:cubicBezTo>
                  <a:cubicBezTo>
                    <a:pt x="3870" y="116417"/>
                    <a:pt x="4976" y="117313"/>
                    <a:pt x="4976" y="117313"/>
                  </a:cubicBezTo>
                  <a:cubicBezTo>
                    <a:pt x="4423" y="120000"/>
                    <a:pt x="4423" y="120000"/>
                    <a:pt x="4423" y="120000"/>
                  </a:cubicBezTo>
                  <a:cubicBezTo>
                    <a:pt x="4423" y="120000"/>
                    <a:pt x="3870" y="119104"/>
                    <a:pt x="3870" y="119104"/>
                  </a:cubicBezTo>
                  <a:cubicBezTo>
                    <a:pt x="3870" y="119104"/>
                    <a:pt x="3317" y="116417"/>
                    <a:pt x="2764" y="114626"/>
                  </a:cubicBezTo>
                  <a:cubicBezTo>
                    <a:pt x="1658" y="112835"/>
                    <a:pt x="552" y="104776"/>
                    <a:pt x="552" y="104776"/>
                  </a:cubicBezTo>
                  <a:cubicBezTo>
                    <a:pt x="1658" y="101194"/>
                    <a:pt x="1658" y="101194"/>
                    <a:pt x="1658" y="101194"/>
                  </a:cubicBezTo>
                  <a:cubicBezTo>
                    <a:pt x="1658" y="101194"/>
                    <a:pt x="1658" y="97611"/>
                    <a:pt x="1658" y="96716"/>
                  </a:cubicBezTo>
                  <a:cubicBezTo>
                    <a:pt x="1105" y="94925"/>
                    <a:pt x="552" y="86865"/>
                    <a:pt x="552" y="86865"/>
                  </a:cubicBezTo>
                  <a:cubicBezTo>
                    <a:pt x="552" y="86865"/>
                    <a:pt x="0" y="83283"/>
                    <a:pt x="0" y="82388"/>
                  </a:cubicBezTo>
                  <a:cubicBezTo>
                    <a:pt x="0" y="81492"/>
                    <a:pt x="3870" y="74328"/>
                    <a:pt x="3870" y="74328"/>
                  </a:cubicBezTo>
                  <a:cubicBezTo>
                    <a:pt x="3870" y="73432"/>
                    <a:pt x="4423" y="66268"/>
                    <a:pt x="4423" y="66268"/>
                  </a:cubicBezTo>
                  <a:cubicBezTo>
                    <a:pt x="3317" y="60895"/>
                    <a:pt x="3317" y="60895"/>
                    <a:pt x="3317" y="60895"/>
                  </a:cubicBezTo>
                  <a:cubicBezTo>
                    <a:pt x="4423" y="53731"/>
                    <a:pt x="4423" y="53731"/>
                    <a:pt x="4423" y="53731"/>
                  </a:cubicBezTo>
                  <a:cubicBezTo>
                    <a:pt x="5529" y="45671"/>
                    <a:pt x="5529" y="45671"/>
                    <a:pt x="5529" y="45671"/>
                  </a:cubicBezTo>
                  <a:cubicBezTo>
                    <a:pt x="5529" y="45671"/>
                    <a:pt x="6082" y="42089"/>
                    <a:pt x="6635" y="42089"/>
                  </a:cubicBezTo>
                  <a:cubicBezTo>
                    <a:pt x="7188" y="41194"/>
                    <a:pt x="10506" y="40298"/>
                    <a:pt x="10506" y="40298"/>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9" name="Shape 2026">
              <a:extLst>
                <a:ext uri="{FF2B5EF4-FFF2-40B4-BE49-F238E27FC236}">
                  <a16:creationId xmlns:a16="http://schemas.microsoft.com/office/drawing/2014/main" id="{06E87ACE-55C7-ACEE-7E5A-AAC4D9EB9A2E}"/>
                </a:ext>
              </a:extLst>
            </p:cNvPr>
            <p:cNvSpPr/>
            <p:nvPr/>
          </p:nvSpPr>
          <p:spPr>
            <a:xfrm>
              <a:off x="5535001" y="3399175"/>
              <a:ext cx="359513" cy="307905"/>
            </a:xfrm>
            <a:custGeom>
              <a:avLst/>
              <a:gdLst/>
              <a:ahLst/>
              <a:cxnLst/>
              <a:rect l="0" t="0" r="0" b="0"/>
              <a:pathLst>
                <a:path w="120000" h="120000" extrusionOk="0">
                  <a:moveTo>
                    <a:pt x="110126" y="71654"/>
                  </a:moveTo>
                  <a:cubicBezTo>
                    <a:pt x="110886" y="71654"/>
                    <a:pt x="110886" y="71654"/>
                    <a:pt x="110886" y="71654"/>
                  </a:cubicBezTo>
                  <a:cubicBezTo>
                    <a:pt x="110886" y="71654"/>
                    <a:pt x="110886" y="71654"/>
                    <a:pt x="110886" y="71654"/>
                  </a:cubicBezTo>
                  <a:cubicBezTo>
                    <a:pt x="110126" y="71654"/>
                    <a:pt x="110126" y="71654"/>
                    <a:pt x="110126" y="71654"/>
                  </a:cubicBezTo>
                  <a:close/>
                  <a:moveTo>
                    <a:pt x="100253" y="7769"/>
                  </a:moveTo>
                  <a:cubicBezTo>
                    <a:pt x="100253" y="7769"/>
                    <a:pt x="100253" y="7769"/>
                    <a:pt x="100253" y="7769"/>
                  </a:cubicBezTo>
                  <a:cubicBezTo>
                    <a:pt x="104810" y="8633"/>
                    <a:pt x="104810" y="8633"/>
                    <a:pt x="104810" y="8633"/>
                  </a:cubicBezTo>
                  <a:cubicBezTo>
                    <a:pt x="107088" y="9496"/>
                    <a:pt x="107088" y="9496"/>
                    <a:pt x="107088" y="9496"/>
                  </a:cubicBezTo>
                  <a:cubicBezTo>
                    <a:pt x="107088" y="12086"/>
                    <a:pt x="107088" y="12086"/>
                    <a:pt x="107088" y="12086"/>
                  </a:cubicBezTo>
                  <a:cubicBezTo>
                    <a:pt x="107088" y="15539"/>
                    <a:pt x="107088" y="15539"/>
                    <a:pt x="107088" y="15539"/>
                  </a:cubicBezTo>
                  <a:cubicBezTo>
                    <a:pt x="107088" y="18129"/>
                    <a:pt x="107088" y="18129"/>
                    <a:pt x="107088" y="18129"/>
                  </a:cubicBezTo>
                  <a:cubicBezTo>
                    <a:pt x="104810" y="21582"/>
                    <a:pt x="104810" y="21582"/>
                    <a:pt x="104810" y="21582"/>
                  </a:cubicBezTo>
                  <a:cubicBezTo>
                    <a:pt x="104810" y="21582"/>
                    <a:pt x="104050" y="24172"/>
                    <a:pt x="104050" y="24172"/>
                  </a:cubicBezTo>
                  <a:cubicBezTo>
                    <a:pt x="104050" y="25035"/>
                    <a:pt x="103291" y="26762"/>
                    <a:pt x="103291" y="26762"/>
                  </a:cubicBezTo>
                  <a:cubicBezTo>
                    <a:pt x="103291" y="26762"/>
                    <a:pt x="101772" y="25899"/>
                    <a:pt x="102531" y="28489"/>
                  </a:cubicBezTo>
                  <a:cubicBezTo>
                    <a:pt x="102531" y="31079"/>
                    <a:pt x="103291" y="30215"/>
                    <a:pt x="103291" y="31079"/>
                  </a:cubicBezTo>
                  <a:cubicBezTo>
                    <a:pt x="103291" y="31942"/>
                    <a:pt x="103291" y="33669"/>
                    <a:pt x="103291" y="34532"/>
                  </a:cubicBezTo>
                  <a:cubicBezTo>
                    <a:pt x="102531" y="35395"/>
                    <a:pt x="103291" y="35395"/>
                    <a:pt x="102531" y="36258"/>
                  </a:cubicBezTo>
                  <a:cubicBezTo>
                    <a:pt x="102531" y="37122"/>
                    <a:pt x="104050" y="37985"/>
                    <a:pt x="105569" y="37985"/>
                  </a:cubicBezTo>
                  <a:cubicBezTo>
                    <a:pt x="107088" y="38848"/>
                    <a:pt x="107088" y="37985"/>
                    <a:pt x="107848" y="37985"/>
                  </a:cubicBezTo>
                  <a:cubicBezTo>
                    <a:pt x="108607" y="37985"/>
                    <a:pt x="109367" y="38848"/>
                    <a:pt x="110126" y="38848"/>
                  </a:cubicBezTo>
                  <a:cubicBezTo>
                    <a:pt x="110886" y="39712"/>
                    <a:pt x="110886" y="39712"/>
                    <a:pt x="110886" y="40575"/>
                  </a:cubicBezTo>
                  <a:cubicBezTo>
                    <a:pt x="111645" y="41438"/>
                    <a:pt x="112405" y="42302"/>
                    <a:pt x="113164" y="43165"/>
                  </a:cubicBezTo>
                  <a:cubicBezTo>
                    <a:pt x="113924" y="43165"/>
                    <a:pt x="113924" y="42302"/>
                    <a:pt x="114683" y="42302"/>
                  </a:cubicBezTo>
                  <a:cubicBezTo>
                    <a:pt x="114683" y="43165"/>
                    <a:pt x="115443" y="44028"/>
                    <a:pt x="116202" y="44028"/>
                  </a:cubicBezTo>
                  <a:cubicBezTo>
                    <a:pt x="116202" y="44892"/>
                    <a:pt x="116962" y="45755"/>
                    <a:pt x="117721" y="45755"/>
                  </a:cubicBezTo>
                  <a:cubicBezTo>
                    <a:pt x="117721" y="45755"/>
                    <a:pt x="119240" y="46618"/>
                    <a:pt x="119240" y="46618"/>
                  </a:cubicBezTo>
                  <a:cubicBezTo>
                    <a:pt x="120000" y="47482"/>
                    <a:pt x="119240" y="48345"/>
                    <a:pt x="119240" y="48345"/>
                  </a:cubicBezTo>
                  <a:cubicBezTo>
                    <a:pt x="118481" y="48345"/>
                    <a:pt x="118481" y="50071"/>
                    <a:pt x="117721" y="50071"/>
                  </a:cubicBezTo>
                  <a:cubicBezTo>
                    <a:pt x="117721" y="50071"/>
                    <a:pt x="115443" y="50935"/>
                    <a:pt x="115443" y="50935"/>
                  </a:cubicBezTo>
                  <a:cubicBezTo>
                    <a:pt x="114683" y="50935"/>
                    <a:pt x="113924" y="50935"/>
                    <a:pt x="113164" y="50935"/>
                  </a:cubicBezTo>
                  <a:cubicBezTo>
                    <a:pt x="112405" y="50935"/>
                    <a:pt x="111645" y="50935"/>
                    <a:pt x="110886" y="50071"/>
                  </a:cubicBezTo>
                  <a:cubicBezTo>
                    <a:pt x="110126" y="50071"/>
                    <a:pt x="110126" y="50071"/>
                    <a:pt x="109367" y="50071"/>
                  </a:cubicBezTo>
                  <a:cubicBezTo>
                    <a:pt x="109367" y="50935"/>
                    <a:pt x="109367" y="52661"/>
                    <a:pt x="109367" y="52661"/>
                  </a:cubicBezTo>
                  <a:cubicBezTo>
                    <a:pt x="109367" y="52661"/>
                    <a:pt x="110126" y="53525"/>
                    <a:pt x="110886" y="54388"/>
                  </a:cubicBezTo>
                  <a:cubicBezTo>
                    <a:pt x="110886" y="54388"/>
                    <a:pt x="112405" y="56115"/>
                    <a:pt x="113164" y="56115"/>
                  </a:cubicBezTo>
                  <a:cubicBezTo>
                    <a:pt x="113164" y="56115"/>
                    <a:pt x="113924" y="56978"/>
                    <a:pt x="114683" y="57841"/>
                  </a:cubicBezTo>
                  <a:cubicBezTo>
                    <a:pt x="115443" y="59568"/>
                    <a:pt x="115443" y="60431"/>
                    <a:pt x="115443" y="60431"/>
                  </a:cubicBezTo>
                  <a:cubicBezTo>
                    <a:pt x="119240" y="63884"/>
                    <a:pt x="119240" y="63884"/>
                    <a:pt x="119240" y="63884"/>
                  </a:cubicBezTo>
                  <a:cubicBezTo>
                    <a:pt x="119240" y="63884"/>
                    <a:pt x="119240" y="64748"/>
                    <a:pt x="119240" y="67338"/>
                  </a:cubicBezTo>
                  <a:cubicBezTo>
                    <a:pt x="119240" y="70791"/>
                    <a:pt x="118481" y="69064"/>
                    <a:pt x="117721" y="69064"/>
                  </a:cubicBezTo>
                  <a:cubicBezTo>
                    <a:pt x="116962" y="69064"/>
                    <a:pt x="116202" y="69064"/>
                    <a:pt x="114683" y="68201"/>
                  </a:cubicBezTo>
                  <a:cubicBezTo>
                    <a:pt x="113924" y="68201"/>
                    <a:pt x="113924" y="68201"/>
                    <a:pt x="113924" y="68201"/>
                  </a:cubicBezTo>
                  <a:cubicBezTo>
                    <a:pt x="112405" y="70791"/>
                    <a:pt x="112405" y="70791"/>
                    <a:pt x="112405" y="70791"/>
                  </a:cubicBezTo>
                  <a:cubicBezTo>
                    <a:pt x="112405" y="70791"/>
                    <a:pt x="110886" y="70791"/>
                    <a:pt x="110126" y="71654"/>
                  </a:cubicBezTo>
                  <a:cubicBezTo>
                    <a:pt x="109367" y="71654"/>
                    <a:pt x="109367" y="71654"/>
                    <a:pt x="109367" y="71654"/>
                  </a:cubicBezTo>
                  <a:cubicBezTo>
                    <a:pt x="109367" y="71654"/>
                    <a:pt x="107848" y="72517"/>
                    <a:pt x="107848" y="72517"/>
                  </a:cubicBezTo>
                  <a:cubicBezTo>
                    <a:pt x="107848" y="72517"/>
                    <a:pt x="107088" y="73381"/>
                    <a:pt x="107088" y="73381"/>
                  </a:cubicBezTo>
                  <a:cubicBezTo>
                    <a:pt x="106329" y="73381"/>
                    <a:pt x="106329" y="73381"/>
                    <a:pt x="106329" y="73381"/>
                  </a:cubicBezTo>
                  <a:cubicBezTo>
                    <a:pt x="105569" y="72517"/>
                    <a:pt x="105569" y="72517"/>
                    <a:pt x="105569" y="72517"/>
                  </a:cubicBezTo>
                  <a:cubicBezTo>
                    <a:pt x="104810" y="71654"/>
                    <a:pt x="104810" y="71654"/>
                    <a:pt x="104810" y="71654"/>
                  </a:cubicBezTo>
                  <a:cubicBezTo>
                    <a:pt x="103291" y="73381"/>
                    <a:pt x="103291" y="73381"/>
                    <a:pt x="103291" y="73381"/>
                  </a:cubicBezTo>
                  <a:cubicBezTo>
                    <a:pt x="102531" y="74244"/>
                    <a:pt x="102531" y="74244"/>
                    <a:pt x="102531" y="74244"/>
                  </a:cubicBezTo>
                  <a:cubicBezTo>
                    <a:pt x="102531" y="74244"/>
                    <a:pt x="102531" y="75107"/>
                    <a:pt x="102531" y="75107"/>
                  </a:cubicBezTo>
                  <a:cubicBezTo>
                    <a:pt x="102531" y="75107"/>
                    <a:pt x="104050" y="75107"/>
                    <a:pt x="104050" y="75107"/>
                  </a:cubicBezTo>
                  <a:cubicBezTo>
                    <a:pt x="104050" y="76834"/>
                    <a:pt x="104050" y="76834"/>
                    <a:pt x="104050" y="76834"/>
                  </a:cubicBezTo>
                  <a:cubicBezTo>
                    <a:pt x="104050" y="76834"/>
                    <a:pt x="104050" y="76834"/>
                    <a:pt x="104810" y="76834"/>
                  </a:cubicBezTo>
                  <a:cubicBezTo>
                    <a:pt x="104810" y="76834"/>
                    <a:pt x="105569" y="77697"/>
                    <a:pt x="105569" y="77697"/>
                  </a:cubicBezTo>
                  <a:cubicBezTo>
                    <a:pt x="106329" y="78561"/>
                    <a:pt x="106329" y="78561"/>
                    <a:pt x="106329" y="78561"/>
                  </a:cubicBezTo>
                  <a:cubicBezTo>
                    <a:pt x="106329" y="80287"/>
                    <a:pt x="106329" y="80287"/>
                    <a:pt x="106329" y="80287"/>
                  </a:cubicBezTo>
                  <a:cubicBezTo>
                    <a:pt x="107848" y="81151"/>
                    <a:pt x="107848" y="81151"/>
                    <a:pt x="107848" y="81151"/>
                  </a:cubicBezTo>
                  <a:cubicBezTo>
                    <a:pt x="107848" y="82877"/>
                    <a:pt x="107848" y="82877"/>
                    <a:pt x="107848" y="82877"/>
                  </a:cubicBezTo>
                  <a:cubicBezTo>
                    <a:pt x="107088" y="83741"/>
                    <a:pt x="107088" y="83741"/>
                    <a:pt x="107088" y="83741"/>
                  </a:cubicBezTo>
                  <a:cubicBezTo>
                    <a:pt x="106329" y="84604"/>
                    <a:pt x="106329" y="84604"/>
                    <a:pt x="106329" y="84604"/>
                  </a:cubicBezTo>
                  <a:cubicBezTo>
                    <a:pt x="104810" y="84604"/>
                    <a:pt x="104810" y="84604"/>
                    <a:pt x="104810" y="84604"/>
                  </a:cubicBezTo>
                  <a:cubicBezTo>
                    <a:pt x="104810" y="83741"/>
                    <a:pt x="104810" y="83741"/>
                    <a:pt x="104810" y="83741"/>
                  </a:cubicBezTo>
                  <a:cubicBezTo>
                    <a:pt x="104050" y="82014"/>
                    <a:pt x="104050" y="82014"/>
                    <a:pt x="104050" y="82014"/>
                  </a:cubicBezTo>
                  <a:cubicBezTo>
                    <a:pt x="103291" y="81151"/>
                    <a:pt x="103291" y="81151"/>
                    <a:pt x="103291" y="81151"/>
                  </a:cubicBezTo>
                  <a:cubicBezTo>
                    <a:pt x="101012" y="82014"/>
                    <a:pt x="101012" y="82014"/>
                    <a:pt x="101012" y="82014"/>
                  </a:cubicBezTo>
                  <a:cubicBezTo>
                    <a:pt x="101012" y="83741"/>
                    <a:pt x="101012" y="83741"/>
                    <a:pt x="101012" y="83741"/>
                  </a:cubicBezTo>
                  <a:cubicBezTo>
                    <a:pt x="97215" y="87194"/>
                    <a:pt x="97215" y="87194"/>
                    <a:pt x="97215" y="87194"/>
                  </a:cubicBezTo>
                  <a:cubicBezTo>
                    <a:pt x="97974" y="88920"/>
                    <a:pt x="97974" y="88920"/>
                    <a:pt x="97974" y="88920"/>
                  </a:cubicBezTo>
                  <a:cubicBezTo>
                    <a:pt x="96455" y="90647"/>
                    <a:pt x="96455" y="90647"/>
                    <a:pt x="96455" y="90647"/>
                  </a:cubicBezTo>
                  <a:cubicBezTo>
                    <a:pt x="96455" y="93237"/>
                    <a:pt x="96455" y="93237"/>
                    <a:pt x="96455" y="93237"/>
                  </a:cubicBezTo>
                  <a:cubicBezTo>
                    <a:pt x="97215" y="95827"/>
                    <a:pt x="97215" y="95827"/>
                    <a:pt x="97215" y="95827"/>
                  </a:cubicBezTo>
                  <a:cubicBezTo>
                    <a:pt x="97215" y="97553"/>
                    <a:pt x="97215" y="97553"/>
                    <a:pt x="97215" y="97553"/>
                  </a:cubicBezTo>
                  <a:cubicBezTo>
                    <a:pt x="94177" y="98417"/>
                    <a:pt x="94177" y="98417"/>
                    <a:pt x="94177" y="98417"/>
                  </a:cubicBezTo>
                  <a:cubicBezTo>
                    <a:pt x="91898" y="99280"/>
                    <a:pt x="91898" y="99280"/>
                    <a:pt x="91898" y="99280"/>
                  </a:cubicBezTo>
                  <a:cubicBezTo>
                    <a:pt x="91898" y="101870"/>
                    <a:pt x="91898" y="101870"/>
                    <a:pt x="91898" y="101870"/>
                  </a:cubicBezTo>
                  <a:cubicBezTo>
                    <a:pt x="91898" y="102733"/>
                    <a:pt x="91898" y="102733"/>
                    <a:pt x="91898" y="102733"/>
                  </a:cubicBezTo>
                  <a:cubicBezTo>
                    <a:pt x="94177" y="106187"/>
                    <a:pt x="94177" y="106187"/>
                    <a:pt x="94177" y="106187"/>
                  </a:cubicBezTo>
                  <a:cubicBezTo>
                    <a:pt x="93417" y="107050"/>
                    <a:pt x="93417" y="107050"/>
                    <a:pt x="93417" y="107050"/>
                  </a:cubicBezTo>
                  <a:cubicBezTo>
                    <a:pt x="92658" y="107913"/>
                    <a:pt x="92658" y="107913"/>
                    <a:pt x="92658" y="107913"/>
                  </a:cubicBezTo>
                  <a:cubicBezTo>
                    <a:pt x="94936" y="111366"/>
                    <a:pt x="94936" y="111366"/>
                    <a:pt x="94936" y="111366"/>
                  </a:cubicBezTo>
                  <a:cubicBezTo>
                    <a:pt x="95696" y="112230"/>
                    <a:pt x="95696" y="112230"/>
                    <a:pt x="95696" y="112230"/>
                  </a:cubicBezTo>
                  <a:cubicBezTo>
                    <a:pt x="97215" y="112230"/>
                    <a:pt x="97215" y="112230"/>
                    <a:pt x="97215" y="112230"/>
                  </a:cubicBezTo>
                  <a:cubicBezTo>
                    <a:pt x="97215" y="113956"/>
                    <a:pt x="97215" y="113956"/>
                    <a:pt x="97215" y="113956"/>
                  </a:cubicBezTo>
                  <a:cubicBezTo>
                    <a:pt x="97215" y="114820"/>
                    <a:pt x="97215" y="114820"/>
                    <a:pt x="97215" y="114820"/>
                  </a:cubicBezTo>
                  <a:cubicBezTo>
                    <a:pt x="97215" y="116546"/>
                    <a:pt x="97215" y="116546"/>
                    <a:pt x="97215" y="116546"/>
                  </a:cubicBezTo>
                  <a:cubicBezTo>
                    <a:pt x="95696" y="118273"/>
                    <a:pt x="95696" y="118273"/>
                    <a:pt x="95696" y="118273"/>
                  </a:cubicBezTo>
                  <a:cubicBezTo>
                    <a:pt x="96455" y="120000"/>
                    <a:pt x="96455" y="120000"/>
                    <a:pt x="96455" y="120000"/>
                  </a:cubicBezTo>
                  <a:cubicBezTo>
                    <a:pt x="94936" y="119136"/>
                    <a:pt x="94936" y="119136"/>
                    <a:pt x="94936" y="119136"/>
                  </a:cubicBezTo>
                  <a:cubicBezTo>
                    <a:pt x="94177" y="120000"/>
                    <a:pt x="94177" y="120000"/>
                    <a:pt x="94177" y="120000"/>
                  </a:cubicBezTo>
                  <a:cubicBezTo>
                    <a:pt x="94177" y="120000"/>
                    <a:pt x="94177" y="120000"/>
                    <a:pt x="94177" y="120000"/>
                  </a:cubicBezTo>
                  <a:cubicBezTo>
                    <a:pt x="91898" y="119136"/>
                    <a:pt x="91898" y="119136"/>
                    <a:pt x="91898" y="119136"/>
                  </a:cubicBezTo>
                  <a:cubicBezTo>
                    <a:pt x="91898" y="119136"/>
                    <a:pt x="90379" y="120000"/>
                    <a:pt x="89620" y="120000"/>
                  </a:cubicBezTo>
                  <a:cubicBezTo>
                    <a:pt x="89620" y="120000"/>
                    <a:pt x="88860" y="120000"/>
                    <a:pt x="88860" y="120000"/>
                  </a:cubicBezTo>
                  <a:cubicBezTo>
                    <a:pt x="88860" y="120000"/>
                    <a:pt x="87341"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9136"/>
                    <a:pt x="86582" y="119136"/>
                    <a:pt x="86582" y="119136"/>
                  </a:cubicBezTo>
                  <a:cubicBezTo>
                    <a:pt x="86582" y="118273"/>
                    <a:pt x="86582" y="118273"/>
                    <a:pt x="86582" y="118273"/>
                  </a:cubicBezTo>
                  <a:cubicBezTo>
                    <a:pt x="86582" y="118273"/>
                    <a:pt x="86582" y="118273"/>
                    <a:pt x="86582" y="118273"/>
                  </a:cubicBezTo>
                  <a:cubicBezTo>
                    <a:pt x="86582" y="118273"/>
                    <a:pt x="86582" y="118273"/>
                    <a:pt x="86582" y="118273"/>
                  </a:cubicBezTo>
                  <a:cubicBezTo>
                    <a:pt x="86582" y="118273"/>
                    <a:pt x="86582" y="118273"/>
                    <a:pt x="8658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822" y="118273"/>
                    <a:pt x="85822" y="118273"/>
                    <a:pt x="85822"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5063" y="118273"/>
                    <a:pt x="85063" y="118273"/>
                    <a:pt x="85063" y="118273"/>
                  </a:cubicBezTo>
                  <a:cubicBezTo>
                    <a:pt x="80506" y="115683"/>
                    <a:pt x="80506" y="115683"/>
                    <a:pt x="80506" y="115683"/>
                  </a:cubicBezTo>
                  <a:cubicBezTo>
                    <a:pt x="76708" y="113093"/>
                    <a:pt x="76708" y="113093"/>
                    <a:pt x="76708" y="113093"/>
                  </a:cubicBezTo>
                  <a:cubicBezTo>
                    <a:pt x="75189" y="111366"/>
                    <a:pt x="75189" y="111366"/>
                    <a:pt x="75189" y="111366"/>
                  </a:cubicBezTo>
                  <a:cubicBezTo>
                    <a:pt x="74430" y="107913"/>
                    <a:pt x="74430" y="107913"/>
                    <a:pt x="74430" y="107913"/>
                  </a:cubicBezTo>
                  <a:cubicBezTo>
                    <a:pt x="70632" y="107050"/>
                    <a:pt x="70632" y="107050"/>
                    <a:pt x="70632" y="107050"/>
                  </a:cubicBezTo>
                  <a:cubicBezTo>
                    <a:pt x="70632" y="104460"/>
                    <a:pt x="66075" y="108776"/>
                    <a:pt x="67594" y="103597"/>
                  </a:cubicBezTo>
                  <a:cubicBezTo>
                    <a:pt x="67594" y="103597"/>
                    <a:pt x="67594" y="102733"/>
                    <a:pt x="67594" y="102733"/>
                  </a:cubicBezTo>
                  <a:cubicBezTo>
                    <a:pt x="67594" y="102733"/>
                    <a:pt x="67594" y="102733"/>
                    <a:pt x="67594" y="102733"/>
                  </a:cubicBezTo>
                  <a:cubicBezTo>
                    <a:pt x="67594" y="101870"/>
                    <a:pt x="66075" y="100143"/>
                    <a:pt x="66075" y="100143"/>
                  </a:cubicBezTo>
                  <a:cubicBezTo>
                    <a:pt x="61518" y="97553"/>
                    <a:pt x="60759" y="94964"/>
                    <a:pt x="58481" y="94100"/>
                  </a:cubicBezTo>
                  <a:cubicBezTo>
                    <a:pt x="57721" y="94100"/>
                    <a:pt x="57721" y="94100"/>
                    <a:pt x="57721" y="94100"/>
                  </a:cubicBezTo>
                  <a:cubicBezTo>
                    <a:pt x="54683" y="90647"/>
                    <a:pt x="54683" y="90647"/>
                    <a:pt x="54683" y="90647"/>
                  </a:cubicBezTo>
                  <a:cubicBezTo>
                    <a:pt x="53164" y="89784"/>
                    <a:pt x="53164" y="89784"/>
                    <a:pt x="53164" y="89784"/>
                  </a:cubicBezTo>
                  <a:cubicBezTo>
                    <a:pt x="51645" y="88057"/>
                    <a:pt x="51645" y="88057"/>
                    <a:pt x="51645" y="88057"/>
                  </a:cubicBezTo>
                  <a:cubicBezTo>
                    <a:pt x="51645" y="86330"/>
                    <a:pt x="51645" y="86330"/>
                    <a:pt x="51645" y="86330"/>
                  </a:cubicBezTo>
                  <a:cubicBezTo>
                    <a:pt x="50886" y="82877"/>
                    <a:pt x="50886" y="82877"/>
                    <a:pt x="50886" y="82877"/>
                  </a:cubicBezTo>
                  <a:cubicBezTo>
                    <a:pt x="50886" y="82877"/>
                    <a:pt x="50886" y="82877"/>
                    <a:pt x="50886" y="82877"/>
                  </a:cubicBezTo>
                  <a:cubicBezTo>
                    <a:pt x="50886" y="82877"/>
                    <a:pt x="47848" y="82014"/>
                    <a:pt x="46329" y="81151"/>
                  </a:cubicBezTo>
                  <a:cubicBezTo>
                    <a:pt x="44810" y="80287"/>
                    <a:pt x="44810" y="80287"/>
                    <a:pt x="44810" y="80287"/>
                  </a:cubicBezTo>
                  <a:cubicBezTo>
                    <a:pt x="43291" y="77697"/>
                    <a:pt x="43291" y="77697"/>
                    <a:pt x="43291" y="77697"/>
                  </a:cubicBezTo>
                  <a:cubicBezTo>
                    <a:pt x="42531" y="76834"/>
                    <a:pt x="42531" y="76834"/>
                    <a:pt x="42531" y="76834"/>
                  </a:cubicBezTo>
                  <a:cubicBezTo>
                    <a:pt x="40253" y="74244"/>
                    <a:pt x="40253" y="74244"/>
                    <a:pt x="40253" y="74244"/>
                  </a:cubicBezTo>
                  <a:cubicBezTo>
                    <a:pt x="39493" y="74244"/>
                    <a:pt x="39493" y="74244"/>
                    <a:pt x="39493" y="74244"/>
                  </a:cubicBezTo>
                  <a:cubicBezTo>
                    <a:pt x="35696" y="72517"/>
                    <a:pt x="35696" y="72517"/>
                    <a:pt x="35696" y="72517"/>
                  </a:cubicBezTo>
                  <a:cubicBezTo>
                    <a:pt x="34936" y="70791"/>
                    <a:pt x="34936" y="70791"/>
                    <a:pt x="34936" y="70791"/>
                  </a:cubicBezTo>
                  <a:cubicBezTo>
                    <a:pt x="33417" y="69928"/>
                    <a:pt x="33417" y="69928"/>
                    <a:pt x="33417" y="69928"/>
                  </a:cubicBezTo>
                  <a:cubicBezTo>
                    <a:pt x="32658" y="68201"/>
                    <a:pt x="32658" y="68201"/>
                    <a:pt x="32658" y="68201"/>
                  </a:cubicBezTo>
                  <a:cubicBezTo>
                    <a:pt x="30379" y="67338"/>
                    <a:pt x="30379" y="67338"/>
                    <a:pt x="30379" y="67338"/>
                  </a:cubicBezTo>
                  <a:cubicBezTo>
                    <a:pt x="29620" y="65611"/>
                    <a:pt x="29620" y="65611"/>
                    <a:pt x="29620" y="65611"/>
                  </a:cubicBezTo>
                  <a:cubicBezTo>
                    <a:pt x="28860" y="64748"/>
                    <a:pt x="28860" y="64748"/>
                    <a:pt x="28860" y="64748"/>
                  </a:cubicBezTo>
                  <a:cubicBezTo>
                    <a:pt x="26582" y="61294"/>
                    <a:pt x="26582" y="61294"/>
                    <a:pt x="26582" y="61294"/>
                  </a:cubicBezTo>
                  <a:cubicBezTo>
                    <a:pt x="24303" y="59568"/>
                    <a:pt x="24303" y="59568"/>
                    <a:pt x="24303" y="59568"/>
                  </a:cubicBezTo>
                  <a:cubicBezTo>
                    <a:pt x="23544" y="58705"/>
                    <a:pt x="23544" y="58705"/>
                    <a:pt x="23544" y="58705"/>
                  </a:cubicBezTo>
                  <a:cubicBezTo>
                    <a:pt x="22784" y="57841"/>
                    <a:pt x="22784" y="57841"/>
                    <a:pt x="22784" y="57841"/>
                  </a:cubicBezTo>
                  <a:cubicBezTo>
                    <a:pt x="21265" y="55251"/>
                    <a:pt x="21265" y="55251"/>
                    <a:pt x="21265" y="55251"/>
                  </a:cubicBezTo>
                  <a:cubicBezTo>
                    <a:pt x="18987" y="52661"/>
                    <a:pt x="18987" y="52661"/>
                    <a:pt x="18987" y="52661"/>
                  </a:cubicBezTo>
                  <a:cubicBezTo>
                    <a:pt x="17468" y="50935"/>
                    <a:pt x="17468" y="50935"/>
                    <a:pt x="17468" y="50935"/>
                  </a:cubicBezTo>
                  <a:cubicBezTo>
                    <a:pt x="15949" y="48345"/>
                    <a:pt x="15949" y="48345"/>
                    <a:pt x="15949" y="48345"/>
                  </a:cubicBezTo>
                  <a:cubicBezTo>
                    <a:pt x="17468" y="46618"/>
                    <a:pt x="17468" y="46618"/>
                    <a:pt x="17468" y="46618"/>
                  </a:cubicBezTo>
                  <a:cubicBezTo>
                    <a:pt x="16708" y="45755"/>
                    <a:pt x="15949" y="45755"/>
                    <a:pt x="15949" y="44892"/>
                  </a:cubicBezTo>
                  <a:cubicBezTo>
                    <a:pt x="15189" y="44892"/>
                    <a:pt x="13670" y="44028"/>
                    <a:pt x="14430" y="43165"/>
                  </a:cubicBezTo>
                  <a:cubicBezTo>
                    <a:pt x="14430" y="42302"/>
                    <a:pt x="13670" y="41438"/>
                    <a:pt x="13670" y="39712"/>
                  </a:cubicBezTo>
                  <a:cubicBezTo>
                    <a:pt x="13670" y="38848"/>
                    <a:pt x="13670" y="37985"/>
                    <a:pt x="12911" y="37985"/>
                  </a:cubicBezTo>
                  <a:cubicBezTo>
                    <a:pt x="12151" y="37122"/>
                    <a:pt x="12151" y="37122"/>
                    <a:pt x="12151" y="37122"/>
                  </a:cubicBezTo>
                  <a:cubicBezTo>
                    <a:pt x="11392" y="37122"/>
                    <a:pt x="10632" y="37122"/>
                    <a:pt x="10632" y="37122"/>
                  </a:cubicBezTo>
                  <a:cubicBezTo>
                    <a:pt x="9873" y="37122"/>
                    <a:pt x="9873" y="37122"/>
                    <a:pt x="9873" y="37122"/>
                  </a:cubicBezTo>
                  <a:cubicBezTo>
                    <a:pt x="9873" y="37122"/>
                    <a:pt x="10632" y="35395"/>
                    <a:pt x="10632" y="33669"/>
                  </a:cubicBezTo>
                  <a:cubicBezTo>
                    <a:pt x="7594" y="32805"/>
                    <a:pt x="7594" y="32805"/>
                    <a:pt x="7594" y="32805"/>
                  </a:cubicBezTo>
                  <a:cubicBezTo>
                    <a:pt x="7594" y="32805"/>
                    <a:pt x="7594" y="30215"/>
                    <a:pt x="6075" y="29352"/>
                  </a:cubicBezTo>
                  <a:cubicBezTo>
                    <a:pt x="4556" y="29352"/>
                    <a:pt x="4556" y="29352"/>
                    <a:pt x="4556" y="29352"/>
                  </a:cubicBezTo>
                  <a:cubicBezTo>
                    <a:pt x="3797" y="30215"/>
                    <a:pt x="3797" y="31079"/>
                    <a:pt x="3797" y="31079"/>
                  </a:cubicBezTo>
                  <a:cubicBezTo>
                    <a:pt x="759" y="27625"/>
                    <a:pt x="759" y="27625"/>
                    <a:pt x="759" y="27625"/>
                  </a:cubicBezTo>
                  <a:cubicBezTo>
                    <a:pt x="759" y="27625"/>
                    <a:pt x="759" y="26762"/>
                    <a:pt x="1518" y="25035"/>
                  </a:cubicBezTo>
                  <a:cubicBezTo>
                    <a:pt x="3037" y="23309"/>
                    <a:pt x="1518" y="22446"/>
                    <a:pt x="1518" y="22446"/>
                  </a:cubicBezTo>
                  <a:cubicBezTo>
                    <a:pt x="759" y="19856"/>
                    <a:pt x="759" y="19856"/>
                    <a:pt x="759" y="19856"/>
                  </a:cubicBezTo>
                  <a:cubicBezTo>
                    <a:pt x="1518" y="18129"/>
                    <a:pt x="1518" y="18129"/>
                    <a:pt x="1518" y="18129"/>
                  </a:cubicBezTo>
                  <a:cubicBezTo>
                    <a:pt x="759" y="17266"/>
                    <a:pt x="759" y="17266"/>
                    <a:pt x="759" y="17266"/>
                  </a:cubicBezTo>
                  <a:cubicBezTo>
                    <a:pt x="0" y="16402"/>
                    <a:pt x="0" y="16402"/>
                    <a:pt x="0" y="16402"/>
                  </a:cubicBezTo>
                  <a:cubicBezTo>
                    <a:pt x="0" y="16402"/>
                    <a:pt x="0" y="16402"/>
                    <a:pt x="0" y="16402"/>
                  </a:cubicBezTo>
                  <a:cubicBezTo>
                    <a:pt x="0" y="16402"/>
                    <a:pt x="0" y="16402"/>
                    <a:pt x="0" y="16402"/>
                  </a:cubicBezTo>
                  <a:cubicBezTo>
                    <a:pt x="1518" y="12949"/>
                    <a:pt x="1518" y="12949"/>
                    <a:pt x="1518" y="12949"/>
                  </a:cubicBezTo>
                  <a:cubicBezTo>
                    <a:pt x="1518" y="12949"/>
                    <a:pt x="759" y="11223"/>
                    <a:pt x="759" y="9496"/>
                  </a:cubicBezTo>
                  <a:cubicBezTo>
                    <a:pt x="759" y="9496"/>
                    <a:pt x="1518" y="8633"/>
                    <a:pt x="1518" y="8633"/>
                  </a:cubicBezTo>
                  <a:cubicBezTo>
                    <a:pt x="1518" y="8633"/>
                    <a:pt x="1518" y="8633"/>
                    <a:pt x="1518" y="8633"/>
                  </a:cubicBezTo>
                  <a:cubicBezTo>
                    <a:pt x="1518" y="7769"/>
                    <a:pt x="1518" y="7769"/>
                    <a:pt x="1518" y="7769"/>
                  </a:cubicBezTo>
                  <a:cubicBezTo>
                    <a:pt x="1518" y="7769"/>
                    <a:pt x="1518" y="7769"/>
                    <a:pt x="1518" y="7769"/>
                  </a:cubicBezTo>
                  <a:cubicBezTo>
                    <a:pt x="2278" y="7769"/>
                    <a:pt x="2278" y="7769"/>
                    <a:pt x="2278" y="7769"/>
                  </a:cubicBezTo>
                  <a:cubicBezTo>
                    <a:pt x="2278" y="7769"/>
                    <a:pt x="2278" y="7769"/>
                    <a:pt x="2278" y="7769"/>
                  </a:cubicBezTo>
                  <a:cubicBezTo>
                    <a:pt x="2278" y="6906"/>
                    <a:pt x="6075" y="6043"/>
                    <a:pt x="6075" y="6043"/>
                  </a:cubicBezTo>
                  <a:cubicBezTo>
                    <a:pt x="7594" y="5179"/>
                    <a:pt x="7594" y="5179"/>
                    <a:pt x="7594" y="5179"/>
                  </a:cubicBezTo>
                  <a:cubicBezTo>
                    <a:pt x="10632" y="9496"/>
                    <a:pt x="10632" y="9496"/>
                    <a:pt x="10632" y="9496"/>
                  </a:cubicBezTo>
                  <a:cubicBezTo>
                    <a:pt x="13670" y="12949"/>
                    <a:pt x="13670" y="12949"/>
                    <a:pt x="13670" y="12949"/>
                  </a:cubicBezTo>
                  <a:cubicBezTo>
                    <a:pt x="15949" y="14676"/>
                    <a:pt x="15949" y="14676"/>
                    <a:pt x="15949" y="14676"/>
                  </a:cubicBezTo>
                  <a:cubicBezTo>
                    <a:pt x="15949" y="14676"/>
                    <a:pt x="16708" y="13812"/>
                    <a:pt x="17468" y="13812"/>
                  </a:cubicBezTo>
                  <a:cubicBezTo>
                    <a:pt x="17468" y="12949"/>
                    <a:pt x="17468" y="11223"/>
                    <a:pt x="17468" y="11223"/>
                  </a:cubicBezTo>
                  <a:cubicBezTo>
                    <a:pt x="18987" y="9496"/>
                    <a:pt x="18987" y="9496"/>
                    <a:pt x="18987" y="9496"/>
                  </a:cubicBezTo>
                  <a:cubicBezTo>
                    <a:pt x="19746" y="7769"/>
                    <a:pt x="19746" y="7769"/>
                    <a:pt x="19746" y="7769"/>
                  </a:cubicBezTo>
                  <a:cubicBezTo>
                    <a:pt x="19746" y="6043"/>
                    <a:pt x="19746" y="6043"/>
                    <a:pt x="19746" y="6043"/>
                  </a:cubicBezTo>
                  <a:cubicBezTo>
                    <a:pt x="21265" y="5179"/>
                    <a:pt x="21265" y="5179"/>
                    <a:pt x="21265" y="5179"/>
                  </a:cubicBezTo>
                  <a:cubicBezTo>
                    <a:pt x="23544" y="4316"/>
                    <a:pt x="23544" y="4316"/>
                    <a:pt x="23544" y="4316"/>
                  </a:cubicBezTo>
                  <a:cubicBezTo>
                    <a:pt x="26582" y="3453"/>
                    <a:pt x="26582" y="3453"/>
                    <a:pt x="26582" y="3453"/>
                  </a:cubicBezTo>
                  <a:cubicBezTo>
                    <a:pt x="26582" y="3453"/>
                    <a:pt x="28860" y="4316"/>
                    <a:pt x="29620" y="4316"/>
                  </a:cubicBezTo>
                  <a:cubicBezTo>
                    <a:pt x="29620" y="4316"/>
                    <a:pt x="30379" y="4316"/>
                    <a:pt x="30379" y="4316"/>
                  </a:cubicBezTo>
                  <a:cubicBezTo>
                    <a:pt x="31898" y="1726"/>
                    <a:pt x="31898" y="1726"/>
                    <a:pt x="31898" y="1726"/>
                  </a:cubicBezTo>
                  <a:cubicBezTo>
                    <a:pt x="31898" y="1726"/>
                    <a:pt x="31898" y="1726"/>
                    <a:pt x="31898" y="1726"/>
                  </a:cubicBezTo>
                  <a:cubicBezTo>
                    <a:pt x="32658" y="0"/>
                    <a:pt x="32658" y="0"/>
                    <a:pt x="32658" y="0"/>
                  </a:cubicBezTo>
                  <a:cubicBezTo>
                    <a:pt x="36455" y="1726"/>
                    <a:pt x="36455" y="1726"/>
                    <a:pt x="36455" y="1726"/>
                  </a:cubicBezTo>
                  <a:cubicBezTo>
                    <a:pt x="37974" y="3453"/>
                    <a:pt x="37974" y="3453"/>
                    <a:pt x="37974" y="3453"/>
                  </a:cubicBezTo>
                  <a:cubicBezTo>
                    <a:pt x="41772" y="4316"/>
                    <a:pt x="41772" y="4316"/>
                    <a:pt x="41772" y="4316"/>
                  </a:cubicBezTo>
                  <a:cubicBezTo>
                    <a:pt x="41772" y="4316"/>
                    <a:pt x="41772" y="4316"/>
                    <a:pt x="41772" y="4316"/>
                  </a:cubicBezTo>
                  <a:cubicBezTo>
                    <a:pt x="43291" y="4316"/>
                    <a:pt x="43291" y="4316"/>
                    <a:pt x="43291" y="4316"/>
                  </a:cubicBezTo>
                  <a:cubicBezTo>
                    <a:pt x="43291" y="3453"/>
                    <a:pt x="43291" y="3453"/>
                    <a:pt x="43291" y="3453"/>
                  </a:cubicBezTo>
                  <a:cubicBezTo>
                    <a:pt x="46329" y="3453"/>
                    <a:pt x="46329" y="3453"/>
                    <a:pt x="46329" y="3453"/>
                  </a:cubicBezTo>
                  <a:cubicBezTo>
                    <a:pt x="50126" y="4316"/>
                    <a:pt x="50126" y="4316"/>
                    <a:pt x="50126" y="4316"/>
                  </a:cubicBezTo>
                  <a:cubicBezTo>
                    <a:pt x="52405" y="4316"/>
                    <a:pt x="52405" y="4316"/>
                    <a:pt x="52405" y="4316"/>
                  </a:cubicBezTo>
                  <a:cubicBezTo>
                    <a:pt x="56202" y="4316"/>
                    <a:pt x="56202" y="4316"/>
                    <a:pt x="56202" y="4316"/>
                  </a:cubicBezTo>
                  <a:cubicBezTo>
                    <a:pt x="58481" y="5179"/>
                    <a:pt x="58481" y="5179"/>
                    <a:pt x="58481" y="5179"/>
                  </a:cubicBezTo>
                  <a:cubicBezTo>
                    <a:pt x="60000" y="6043"/>
                    <a:pt x="60000" y="6043"/>
                    <a:pt x="60000" y="6043"/>
                  </a:cubicBezTo>
                  <a:cubicBezTo>
                    <a:pt x="60000" y="6043"/>
                    <a:pt x="60000" y="6043"/>
                    <a:pt x="60759" y="5179"/>
                  </a:cubicBezTo>
                  <a:cubicBezTo>
                    <a:pt x="60759" y="5179"/>
                    <a:pt x="63037" y="5179"/>
                    <a:pt x="63037" y="5179"/>
                  </a:cubicBezTo>
                  <a:cubicBezTo>
                    <a:pt x="63797" y="2589"/>
                    <a:pt x="63797" y="2589"/>
                    <a:pt x="63797" y="2589"/>
                  </a:cubicBezTo>
                  <a:cubicBezTo>
                    <a:pt x="64556" y="4316"/>
                    <a:pt x="64556" y="4316"/>
                    <a:pt x="64556" y="4316"/>
                  </a:cubicBezTo>
                  <a:cubicBezTo>
                    <a:pt x="65316" y="4316"/>
                    <a:pt x="66835" y="4316"/>
                    <a:pt x="66835" y="4316"/>
                  </a:cubicBezTo>
                  <a:cubicBezTo>
                    <a:pt x="67594" y="1726"/>
                    <a:pt x="67594" y="1726"/>
                    <a:pt x="67594" y="1726"/>
                  </a:cubicBezTo>
                  <a:cubicBezTo>
                    <a:pt x="68354" y="2589"/>
                    <a:pt x="68354" y="2589"/>
                    <a:pt x="68354" y="2589"/>
                  </a:cubicBezTo>
                  <a:cubicBezTo>
                    <a:pt x="69113" y="2589"/>
                    <a:pt x="69113" y="2589"/>
                    <a:pt x="69873" y="2589"/>
                  </a:cubicBezTo>
                  <a:cubicBezTo>
                    <a:pt x="70632" y="2589"/>
                    <a:pt x="71392" y="1726"/>
                    <a:pt x="71392" y="1726"/>
                  </a:cubicBezTo>
                  <a:cubicBezTo>
                    <a:pt x="71392" y="1726"/>
                    <a:pt x="72151" y="2589"/>
                    <a:pt x="72151" y="2589"/>
                  </a:cubicBezTo>
                  <a:cubicBezTo>
                    <a:pt x="72151" y="2589"/>
                    <a:pt x="72911" y="1726"/>
                    <a:pt x="73670" y="1726"/>
                  </a:cubicBezTo>
                  <a:cubicBezTo>
                    <a:pt x="73670" y="1726"/>
                    <a:pt x="73670" y="1726"/>
                    <a:pt x="73670" y="1726"/>
                  </a:cubicBezTo>
                  <a:cubicBezTo>
                    <a:pt x="73670" y="1726"/>
                    <a:pt x="73670" y="1726"/>
                    <a:pt x="7367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4430" y="1726"/>
                    <a:pt x="74430" y="1726"/>
                    <a:pt x="74430"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1726"/>
                    <a:pt x="75189" y="1726"/>
                    <a:pt x="75189" y="1726"/>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189" y="863"/>
                    <a:pt x="75189" y="863"/>
                    <a:pt x="7518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5949" y="863"/>
                    <a:pt x="75949" y="863"/>
                  </a:cubicBezTo>
                  <a:cubicBezTo>
                    <a:pt x="75949" y="863"/>
                    <a:pt x="76708" y="2589"/>
                    <a:pt x="78227" y="3453"/>
                  </a:cubicBezTo>
                  <a:cubicBezTo>
                    <a:pt x="78227" y="3453"/>
                    <a:pt x="78227" y="3453"/>
                    <a:pt x="78227" y="3453"/>
                  </a:cubicBezTo>
                  <a:cubicBezTo>
                    <a:pt x="79746" y="3453"/>
                    <a:pt x="79746" y="3453"/>
                    <a:pt x="79746" y="3453"/>
                  </a:cubicBezTo>
                  <a:cubicBezTo>
                    <a:pt x="79746" y="3453"/>
                    <a:pt x="79746" y="3453"/>
                    <a:pt x="79746" y="3453"/>
                  </a:cubicBezTo>
                  <a:cubicBezTo>
                    <a:pt x="79746" y="3453"/>
                    <a:pt x="80506" y="2589"/>
                    <a:pt x="81265" y="2589"/>
                  </a:cubicBezTo>
                  <a:cubicBezTo>
                    <a:pt x="82784" y="2589"/>
                    <a:pt x="83544" y="2589"/>
                    <a:pt x="84303" y="2589"/>
                  </a:cubicBezTo>
                  <a:cubicBezTo>
                    <a:pt x="85822" y="2589"/>
                    <a:pt x="86582" y="4316"/>
                    <a:pt x="86582" y="4316"/>
                  </a:cubicBezTo>
                  <a:cubicBezTo>
                    <a:pt x="88860" y="6906"/>
                    <a:pt x="88860" y="6906"/>
                    <a:pt x="88860" y="6906"/>
                  </a:cubicBezTo>
                  <a:cubicBezTo>
                    <a:pt x="88860" y="6906"/>
                    <a:pt x="89620" y="8633"/>
                    <a:pt x="89620" y="9496"/>
                  </a:cubicBezTo>
                  <a:cubicBezTo>
                    <a:pt x="90379" y="10359"/>
                    <a:pt x="90379" y="11223"/>
                    <a:pt x="90379" y="11223"/>
                  </a:cubicBezTo>
                  <a:cubicBezTo>
                    <a:pt x="90379" y="11223"/>
                    <a:pt x="90379" y="11223"/>
                    <a:pt x="90379" y="11223"/>
                  </a:cubicBezTo>
                  <a:cubicBezTo>
                    <a:pt x="91139" y="11223"/>
                    <a:pt x="96455" y="13812"/>
                    <a:pt x="97215" y="13812"/>
                  </a:cubicBezTo>
                  <a:cubicBezTo>
                    <a:pt x="97215" y="13812"/>
                    <a:pt x="97974" y="13812"/>
                    <a:pt x="97974" y="13812"/>
                  </a:cubicBezTo>
                  <a:cubicBezTo>
                    <a:pt x="97974" y="12086"/>
                    <a:pt x="97215" y="11223"/>
                    <a:pt x="98734" y="10359"/>
                  </a:cubicBezTo>
                  <a:cubicBezTo>
                    <a:pt x="99493" y="10359"/>
                    <a:pt x="100253" y="12086"/>
                    <a:pt x="100253" y="10359"/>
                  </a:cubicBezTo>
                  <a:cubicBezTo>
                    <a:pt x="100253" y="8633"/>
                    <a:pt x="101012" y="9496"/>
                    <a:pt x="100253" y="7769"/>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0" name="Shape 2027">
              <a:extLst>
                <a:ext uri="{FF2B5EF4-FFF2-40B4-BE49-F238E27FC236}">
                  <a16:creationId xmlns:a16="http://schemas.microsoft.com/office/drawing/2014/main" id="{2D10F63B-7B9B-6FAA-E445-B0C08ECB622C}"/>
                </a:ext>
              </a:extLst>
            </p:cNvPr>
            <p:cNvSpPr/>
            <p:nvPr/>
          </p:nvSpPr>
          <p:spPr>
            <a:xfrm>
              <a:off x="4877542" y="1947009"/>
              <a:ext cx="322132" cy="369699"/>
            </a:xfrm>
            <a:custGeom>
              <a:avLst/>
              <a:gdLst/>
              <a:ahLst/>
              <a:cxnLst/>
              <a:rect l="0" t="0" r="0" b="0"/>
              <a:pathLst>
                <a:path w="120000" h="120000" extrusionOk="0">
                  <a:moveTo>
                    <a:pt x="32340" y="23712"/>
                  </a:moveTo>
                  <a:cubicBezTo>
                    <a:pt x="37446" y="21556"/>
                    <a:pt x="37446" y="21556"/>
                    <a:pt x="37446" y="21556"/>
                  </a:cubicBezTo>
                  <a:cubicBezTo>
                    <a:pt x="40000" y="17245"/>
                    <a:pt x="40000" y="17245"/>
                    <a:pt x="40000" y="17245"/>
                  </a:cubicBezTo>
                  <a:cubicBezTo>
                    <a:pt x="43404" y="12215"/>
                    <a:pt x="43404" y="12215"/>
                    <a:pt x="43404" y="12215"/>
                  </a:cubicBezTo>
                  <a:cubicBezTo>
                    <a:pt x="45106" y="10059"/>
                    <a:pt x="45106" y="10059"/>
                    <a:pt x="45106" y="10059"/>
                  </a:cubicBezTo>
                  <a:cubicBezTo>
                    <a:pt x="46808" y="6467"/>
                    <a:pt x="46808" y="6467"/>
                    <a:pt x="46808" y="6467"/>
                  </a:cubicBezTo>
                  <a:cubicBezTo>
                    <a:pt x="51914" y="5029"/>
                    <a:pt x="51914" y="5029"/>
                    <a:pt x="51914" y="5029"/>
                  </a:cubicBezTo>
                  <a:cubicBezTo>
                    <a:pt x="51914" y="5029"/>
                    <a:pt x="55319" y="4311"/>
                    <a:pt x="56170" y="4311"/>
                  </a:cubicBezTo>
                  <a:cubicBezTo>
                    <a:pt x="57021" y="3592"/>
                    <a:pt x="62127" y="0"/>
                    <a:pt x="62127" y="0"/>
                  </a:cubicBezTo>
                  <a:cubicBezTo>
                    <a:pt x="62978" y="0"/>
                    <a:pt x="62978" y="0"/>
                    <a:pt x="62978" y="0"/>
                  </a:cubicBezTo>
                  <a:cubicBezTo>
                    <a:pt x="60425" y="3592"/>
                    <a:pt x="60425" y="3592"/>
                    <a:pt x="60425" y="3592"/>
                  </a:cubicBezTo>
                  <a:cubicBezTo>
                    <a:pt x="60425" y="5748"/>
                    <a:pt x="60425" y="5748"/>
                    <a:pt x="60425" y="5748"/>
                  </a:cubicBezTo>
                  <a:cubicBezTo>
                    <a:pt x="60425" y="7185"/>
                    <a:pt x="60425" y="7185"/>
                    <a:pt x="60425" y="7185"/>
                  </a:cubicBezTo>
                  <a:cubicBezTo>
                    <a:pt x="61276" y="10059"/>
                    <a:pt x="61276" y="10059"/>
                    <a:pt x="61276" y="10059"/>
                  </a:cubicBezTo>
                  <a:cubicBezTo>
                    <a:pt x="62127" y="10778"/>
                    <a:pt x="62127" y="10778"/>
                    <a:pt x="62127" y="10778"/>
                  </a:cubicBezTo>
                  <a:cubicBezTo>
                    <a:pt x="62127" y="13652"/>
                    <a:pt x="62127" y="13652"/>
                    <a:pt x="62127" y="13652"/>
                  </a:cubicBezTo>
                  <a:cubicBezTo>
                    <a:pt x="62127" y="16526"/>
                    <a:pt x="62127" y="16526"/>
                    <a:pt x="62127" y="16526"/>
                  </a:cubicBezTo>
                  <a:cubicBezTo>
                    <a:pt x="62127" y="16526"/>
                    <a:pt x="64680" y="17964"/>
                    <a:pt x="63829" y="18682"/>
                  </a:cubicBezTo>
                  <a:cubicBezTo>
                    <a:pt x="62127" y="19401"/>
                    <a:pt x="60425" y="21556"/>
                    <a:pt x="60425" y="21556"/>
                  </a:cubicBezTo>
                  <a:cubicBezTo>
                    <a:pt x="59574" y="25868"/>
                    <a:pt x="59574" y="25868"/>
                    <a:pt x="59574" y="25868"/>
                  </a:cubicBezTo>
                  <a:cubicBezTo>
                    <a:pt x="56170" y="29461"/>
                    <a:pt x="56170" y="29461"/>
                    <a:pt x="56170" y="29461"/>
                  </a:cubicBezTo>
                  <a:cubicBezTo>
                    <a:pt x="57021" y="33772"/>
                    <a:pt x="57021" y="33772"/>
                    <a:pt x="57021" y="33772"/>
                  </a:cubicBezTo>
                  <a:cubicBezTo>
                    <a:pt x="57872" y="37365"/>
                    <a:pt x="57872" y="37365"/>
                    <a:pt x="57872" y="37365"/>
                  </a:cubicBezTo>
                  <a:cubicBezTo>
                    <a:pt x="57021" y="40239"/>
                    <a:pt x="57021" y="40239"/>
                    <a:pt x="57021" y="40239"/>
                  </a:cubicBezTo>
                  <a:cubicBezTo>
                    <a:pt x="59574" y="42395"/>
                    <a:pt x="59574" y="42395"/>
                    <a:pt x="59574" y="42395"/>
                  </a:cubicBezTo>
                  <a:cubicBezTo>
                    <a:pt x="58723" y="43832"/>
                    <a:pt x="58723" y="43832"/>
                    <a:pt x="58723" y="43832"/>
                  </a:cubicBezTo>
                  <a:cubicBezTo>
                    <a:pt x="59574" y="45988"/>
                    <a:pt x="59574" y="45988"/>
                    <a:pt x="59574" y="45988"/>
                  </a:cubicBezTo>
                  <a:cubicBezTo>
                    <a:pt x="62127" y="47425"/>
                    <a:pt x="62127" y="47425"/>
                    <a:pt x="62127" y="47425"/>
                  </a:cubicBezTo>
                  <a:cubicBezTo>
                    <a:pt x="62127" y="47425"/>
                    <a:pt x="63829" y="47425"/>
                    <a:pt x="64680" y="47425"/>
                  </a:cubicBezTo>
                  <a:cubicBezTo>
                    <a:pt x="65531" y="47425"/>
                    <a:pt x="68085" y="46706"/>
                    <a:pt x="68936" y="46706"/>
                  </a:cubicBezTo>
                  <a:cubicBezTo>
                    <a:pt x="69787" y="46706"/>
                    <a:pt x="71489" y="47425"/>
                    <a:pt x="71489" y="47425"/>
                  </a:cubicBezTo>
                  <a:cubicBezTo>
                    <a:pt x="74042" y="50299"/>
                    <a:pt x="74042" y="50299"/>
                    <a:pt x="74042" y="50299"/>
                  </a:cubicBezTo>
                  <a:cubicBezTo>
                    <a:pt x="74042" y="52455"/>
                    <a:pt x="74042" y="52455"/>
                    <a:pt x="74042" y="52455"/>
                  </a:cubicBezTo>
                  <a:cubicBezTo>
                    <a:pt x="74042" y="52455"/>
                    <a:pt x="73191" y="53892"/>
                    <a:pt x="73191" y="54610"/>
                  </a:cubicBezTo>
                  <a:cubicBezTo>
                    <a:pt x="72340" y="55329"/>
                    <a:pt x="71489" y="56766"/>
                    <a:pt x="71489" y="56766"/>
                  </a:cubicBezTo>
                  <a:cubicBezTo>
                    <a:pt x="69787" y="58203"/>
                    <a:pt x="69787" y="58203"/>
                    <a:pt x="69787" y="58203"/>
                  </a:cubicBezTo>
                  <a:cubicBezTo>
                    <a:pt x="68936" y="60359"/>
                    <a:pt x="68936" y="60359"/>
                    <a:pt x="68936" y="60359"/>
                  </a:cubicBezTo>
                  <a:cubicBezTo>
                    <a:pt x="68085" y="61796"/>
                    <a:pt x="68085" y="61796"/>
                    <a:pt x="68085" y="61796"/>
                  </a:cubicBezTo>
                  <a:cubicBezTo>
                    <a:pt x="68085" y="61796"/>
                    <a:pt x="68085" y="61796"/>
                    <a:pt x="68085" y="61796"/>
                  </a:cubicBezTo>
                  <a:cubicBezTo>
                    <a:pt x="66382" y="60359"/>
                    <a:pt x="66382" y="60359"/>
                    <a:pt x="66382" y="60359"/>
                  </a:cubicBezTo>
                  <a:cubicBezTo>
                    <a:pt x="66382" y="60359"/>
                    <a:pt x="66382" y="58203"/>
                    <a:pt x="65531" y="58922"/>
                  </a:cubicBezTo>
                  <a:cubicBezTo>
                    <a:pt x="64680" y="58922"/>
                    <a:pt x="63829" y="60359"/>
                    <a:pt x="63829" y="60359"/>
                  </a:cubicBezTo>
                  <a:cubicBezTo>
                    <a:pt x="64680" y="61796"/>
                    <a:pt x="64680" y="61796"/>
                    <a:pt x="64680" y="61796"/>
                  </a:cubicBezTo>
                  <a:cubicBezTo>
                    <a:pt x="64680" y="61796"/>
                    <a:pt x="65531" y="63952"/>
                    <a:pt x="64680" y="63952"/>
                  </a:cubicBezTo>
                  <a:cubicBezTo>
                    <a:pt x="63829" y="63952"/>
                    <a:pt x="62978" y="63952"/>
                    <a:pt x="62978" y="63952"/>
                  </a:cubicBezTo>
                  <a:cubicBezTo>
                    <a:pt x="62127" y="61077"/>
                    <a:pt x="62127" y="61077"/>
                    <a:pt x="62127" y="61077"/>
                  </a:cubicBezTo>
                  <a:cubicBezTo>
                    <a:pt x="59574" y="60359"/>
                    <a:pt x="59574" y="60359"/>
                    <a:pt x="59574" y="60359"/>
                  </a:cubicBezTo>
                  <a:cubicBezTo>
                    <a:pt x="61276" y="57485"/>
                    <a:pt x="61276" y="57485"/>
                    <a:pt x="61276" y="57485"/>
                  </a:cubicBezTo>
                  <a:cubicBezTo>
                    <a:pt x="59574" y="56766"/>
                    <a:pt x="59574" y="56766"/>
                    <a:pt x="59574" y="56766"/>
                  </a:cubicBezTo>
                  <a:cubicBezTo>
                    <a:pt x="59574" y="56766"/>
                    <a:pt x="58723" y="56766"/>
                    <a:pt x="57872" y="57485"/>
                  </a:cubicBezTo>
                  <a:cubicBezTo>
                    <a:pt x="57872" y="58203"/>
                    <a:pt x="57021" y="61077"/>
                    <a:pt x="57021" y="61077"/>
                  </a:cubicBezTo>
                  <a:cubicBezTo>
                    <a:pt x="56170" y="63952"/>
                    <a:pt x="56170" y="63952"/>
                    <a:pt x="56170" y="63952"/>
                  </a:cubicBezTo>
                  <a:cubicBezTo>
                    <a:pt x="56170" y="63952"/>
                    <a:pt x="57021" y="64670"/>
                    <a:pt x="57021" y="65389"/>
                  </a:cubicBezTo>
                  <a:cubicBezTo>
                    <a:pt x="57021" y="66107"/>
                    <a:pt x="56170" y="66826"/>
                    <a:pt x="56170" y="66826"/>
                  </a:cubicBezTo>
                  <a:cubicBezTo>
                    <a:pt x="56170" y="66826"/>
                    <a:pt x="56170" y="67544"/>
                    <a:pt x="56170" y="68263"/>
                  </a:cubicBezTo>
                  <a:cubicBezTo>
                    <a:pt x="56170" y="68263"/>
                    <a:pt x="57021" y="69700"/>
                    <a:pt x="57021" y="70419"/>
                  </a:cubicBezTo>
                  <a:cubicBezTo>
                    <a:pt x="57021" y="70419"/>
                    <a:pt x="57021" y="71137"/>
                    <a:pt x="56170" y="71137"/>
                  </a:cubicBezTo>
                  <a:cubicBezTo>
                    <a:pt x="56170" y="71856"/>
                    <a:pt x="56170" y="71856"/>
                    <a:pt x="56170" y="72574"/>
                  </a:cubicBezTo>
                  <a:cubicBezTo>
                    <a:pt x="55319" y="72574"/>
                    <a:pt x="54468" y="73293"/>
                    <a:pt x="54468" y="73293"/>
                  </a:cubicBezTo>
                  <a:cubicBezTo>
                    <a:pt x="54468" y="73293"/>
                    <a:pt x="52765" y="74011"/>
                    <a:pt x="52765" y="74011"/>
                  </a:cubicBezTo>
                  <a:cubicBezTo>
                    <a:pt x="52765" y="74011"/>
                    <a:pt x="51914" y="73293"/>
                    <a:pt x="51063" y="73293"/>
                  </a:cubicBezTo>
                  <a:cubicBezTo>
                    <a:pt x="50212" y="73293"/>
                    <a:pt x="50212" y="72574"/>
                    <a:pt x="49361" y="73293"/>
                  </a:cubicBezTo>
                  <a:cubicBezTo>
                    <a:pt x="48510" y="74011"/>
                    <a:pt x="48510" y="74011"/>
                    <a:pt x="48510" y="74011"/>
                  </a:cubicBezTo>
                  <a:cubicBezTo>
                    <a:pt x="49361" y="74730"/>
                    <a:pt x="49361" y="74730"/>
                    <a:pt x="49361" y="74730"/>
                  </a:cubicBezTo>
                  <a:cubicBezTo>
                    <a:pt x="51063" y="74730"/>
                    <a:pt x="51063" y="74730"/>
                    <a:pt x="51063" y="74730"/>
                  </a:cubicBezTo>
                  <a:cubicBezTo>
                    <a:pt x="51063" y="76167"/>
                    <a:pt x="51063" y="76167"/>
                    <a:pt x="51063" y="76167"/>
                  </a:cubicBezTo>
                  <a:cubicBezTo>
                    <a:pt x="51063" y="76167"/>
                    <a:pt x="51914" y="76167"/>
                    <a:pt x="51914" y="76886"/>
                  </a:cubicBezTo>
                  <a:cubicBezTo>
                    <a:pt x="51063" y="77604"/>
                    <a:pt x="50212" y="78323"/>
                    <a:pt x="50212" y="78323"/>
                  </a:cubicBezTo>
                  <a:cubicBezTo>
                    <a:pt x="48510" y="79760"/>
                    <a:pt x="48510" y="79760"/>
                    <a:pt x="48510" y="79760"/>
                  </a:cubicBezTo>
                  <a:cubicBezTo>
                    <a:pt x="46808" y="80479"/>
                    <a:pt x="46808" y="80479"/>
                    <a:pt x="46808" y="80479"/>
                  </a:cubicBezTo>
                  <a:cubicBezTo>
                    <a:pt x="46808" y="80479"/>
                    <a:pt x="45106" y="79760"/>
                    <a:pt x="45106" y="80479"/>
                  </a:cubicBezTo>
                  <a:cubicBezTo>
                    <a:pt x="44255" y="80479"/>
                    <a:pt x="43404" y="80479"/>
                    <a:pt x="43404" y="80479"/>
                  </a:cubicBezTo>
                  <a:cubicBezTo>
                    <a:pt x="43404" y="81197"/>
                    <a:pt x="45106" y="82634"/>
                    <a:pt x="45106" y="82634"/>
                  </a:cubicBezTo>
                  <a:cubicBezTo>
                    <a:pt x="41702" y="79760"/>
                    <a:pt x="41702" y="79760"/>
                    <a:pt x="41702" y="79760"/>
                  </a:cubicBezTo>
                  <a:cubicBezTo>
                    <a:pt x="40000" y="79760"/>
                    <a:pt x="40000" y="79760"/>
                    <a:pt x="40000" y="79760"/>
                  </a:cubicBezTo>
                  <a:cubicBezTo>
                    <a:pt x="42553" y="81197"/>
                    <a:pt x="42553" y="81197"/>
                    <a:pt x="42553" y="81197"/>
                  </a:cubicBezTo>
                  <a:cubicBezTo>
                    <a:pt x="43404" y="82634"/>
                    <a:pt x="43404" y="82634"/>
                    <a:pt x="43404" y="82634"/>
                  </a:cubicBezTo>
                  <a:cubicBezTo>
                    <a:pt x="45106" y="83353"/>
                    <a:pt x="45106" y="83353"/>
                    <a:pt x="45106" y="83353"/>
                  </a:cubicBezTo>
                  <a:cubicBezTo>
                    <a:pt x="44255" y="84071"/>
                    <a:pt x="44255" y="84071"/>
                    <a:pt x="44255" y="84071"/>
                  </a:cubicBezTo>
                  <a:cubicBezTo>
                    <a:pt x="43404" y="84790"/>
                    <a:pt x="43404" y="84790"/>
                    <a:pt x="43404" y="84790"/>
                  </a:cubicBezTo>
                  <a:cubicBezTo>
                    <a:pt x="41702" y="86227"/>
                    <a:pt x="41702" y="86227"/>
                    <a:pt x="41702" y="86227"/>
                  </a:cubicBezTo>
                  <a:cubicBezTo>
                    <a:pt x="41702" y="86227"/>
                    <a:pt x="40851" y="86946"/>
                    <a:pt x="40000" y="86946"/>
                  </a:cubicBezTo>
                  <a:cubicBezTo>
                    <a:pt x="40000" y="86946"/>
                    <a:pt x="37446" y="86946"/>
                    <a:pt x="37446" y="86946"/>
                  </a:cubicBezTo>
                  <a:cubicBezTo>
                    <a:pt x="38297" y="87664"/>
                    <a:pt x="38297" y="87664"/>
                    <a:pt x="38297" y="87664"/>
                  </a:cubicBezTo>
                  <a:cubicBezTo>
                    <a:pt x="40000" y="88383"/>
                    <a:pt x="40000" y="88383"/>
                    <a:pt x="40000" y="88383"/>
                  </a:cubicBezTo>
                  <a:cubicBezTo>
                    <a:pt x="40000" y="88383"/>
                    <a:pt x="40851" y="87664"/>
                    <a:pt x="40851" y="88383"/>
                  </a:cubicBezTo>
                  <a:cubicBezTo>
                    <a:pt x="40000" y="88383"/>
                    <a:pt x="40000" y="88383"/>
                    <a:pt x="40000" y="89101"/>
                  </a:cubicBezTo>
                  <a:cubicBezTo>
                    <a:pt x="40000" y="90538"/>
                    <a:pt x="40000" y="92694"/>
                    <a:pt x="40000" y="92694"/>
                  </a:cubicBezTo>
                  <a:cubicBezTo>
                    <a:pt x="41702" y="94850"/>
                    <a:pt x="41702" y="94850"/>
                    <a:pt x="41702" y="94850"/>
                  </a:cubicBezTo>
                  <a:cubicBezTo>
                    <a:pt x="42553" y="95568"/>
                    <a:pt x="42553" y="95568"/>
                    <a:pt x="42553" y="95568"/>
                  </a:cubicBezTo>
                  <a:cubicBezTo>
                    <a:pt x="42553" y="95568"/>
                    <a:pt x="42553" y="95568"/>
                    <a:pt x="42553" y="96287"/>
                  </a:cubicBezTo>
                  <a:cubicBezTo>
                    <a:pt x="42553" y="96287"/>
                    <a:pt x="42553" y="97005"/>
                    <a:pt x="42553" y="97005"/>
                  </a:cubicBezTo>
                  <a:cubicBezTo>
                    <a:pt x="42553" y="98443"/>
                    <a:pt x="42553" y="98443"/>
                    <a:pt x="42553" y="98443"/>
                  </a:cubicBezTo>
                  <a:cubicBezTo>
                    <a:pt x="42553" y="98443"/>
                    <a:pt x="41702" y="99161"/>
                    <a:pt x="40851" y="99161"/>
                  </a:cubicBezTo>
                  <a:cubicBezTo>
                    <a:pt x="40851" y="99161"/>
                    <a:pt x="37446" y="99880"/>
                    <a:pt x="37446" y="99880"/>
                  </a:cubicBezTo>
                  <a:cubicBezTo>
                    <a:pt x="36595" y="101317"/>
                    <a:pt x="36595" y="101317"/>
                    <a:pt x="36595" y="101317"/>
                  </a:cubicBezTo>
                  <a:cubicBezTo>
                    <a:pt x="38297" y="102035"/>
                    <a:pt x="38297" y="102035"/>
                    <a:pt x="38297" y="102035"/>
                  </a:cubicBezTo>
                  <a:cubicBezTo>
                    <a:pt x="38297" y="102035"/>
                    <a:pt x="38297" y="103473"/>
                    <a:pt x="38297" y="103473"/>
                  </a:cubicBezTo>
                  <a:cubicBezTo>
                    <a:pt x="38297" y="104191"/>
                    <a:pt x="37446" y="104910"/>
                    <a:pt x="37446" y="104910"/>
                  </a:cubicBezTo>
                  <a:cubicBezTo>
                    <a:pt x="39148" y="104910"/>
                    <a:pt x="39148" y="104910"/>
                    <a:pt x="39148" y="104910"/>
                  </a:cubicBezTo>
                  <a:cubicBezTo>
                    <a:pt x="41702" y="105628"/>
                    <a:pt x="41702" y="105628"/>
                    <a:pt x="41702" y="105628"/>
                  </a:cubicBezTo>
                  <a:cubicBezTo>
                    <a:pt x="45106" y="109221"/>
                    <a:pt x="45106" y="109221"/>
                    <a:pt x="45106" y="109221"/>
                  </a:cubicBezTo>
                  <a:cubicBezTo>
                    <a:pt x="44255" y="112095"/>
                    <a:pt x="44255" y="112095"/>
                    <a:pt x="44255" y="112095"/>
                  </a:cubicBezTo>
                  <a:cubicBezTo>
                    <a:pt x="42553" y="113532"/>
                    <a:pt x="42553" y="113532"/>
                    <a:pt x="42553" y="113532"/>
                  </a:cubicBezTo>
                  <a:cubicBezTo>
                    <a:pt x="40851" y="110658"/>
                    <a:pt x="40851" y="110658"/>
                    <a:pt x="40851" y="110658"/>
                  </a:cubicBezTo>
                  <a:cubicBezTo>
                    <a:pt x="40851" y="110658"/>
                    <a:pt x="40000" y="110658"/>
                    <a:pt x="40000" y="111377"/>
                  </a:cubicBezTo>
                  <a:cubicBezTo>
                    <a:pt x="39148" y="111377"/>
                    <a:pt x="36595" y="112814"/>
                    <a:pt x="36595" y="112814"/>
                  </a:cubicBezTo>
                  <a:cubicBezTo>
                    <a:pt x="36595" y="112814"/>
                    <a:pt x="34893" y="113532"/>
                    <a:pt x="34042" y="113532"/>
                  </a:cubicBezTo>
                  <a:cubicBezTo>
                    <a:pt x="34042" y="113532"/>
                    <a:pt x="33191" y="113532"/>
                    <a:pt x="33191" y="113532"/>
                  </a:cubicBezTo>
                  <a:cubicBezTo>
                    <a:pt x="30638" y="112814"/>
                    <a:pt x="30638" y="112814"/>
                    <a:pt x="30638" y="112814"/>
                  </a:cubicBezTo>
                  <a:cubicBezTo>
                    <a:pt x="27234" y="111377"/>
                    <a:pt x="27234" y="111377"/>
                    <a:pt x="27234" y="111377"/>
                  </a:cubicBezTo>
                  <a:cubicBezTo>
                    <a:pt x="27234" y="111377"/>
                    <a:pt x="25531" y="110658"/>
                    <a:pt x="24680" y="110658"/>
                  </a:cubicBezTo>
                  <a:cubicBezTo>
                    <a:pt x="23829" y="110658"/>
                    <a:pt x="19574" y="109221"/>
                    <a:pt x="19574" y="109221"/>
                  </a:cubicBezTo>
                  <a:cubicBezTo>
                    <a:pt x="17872" y="109940"/>
                    <a:pt x="17872" y="109940"/>
                    <a:pt x="17872" y="109940"/>
                  </a:cubicBezTo>
                  <a:cubicBezTo>
                    <a:pt x="15319" y="109940"/>
                    <a:pt x="15319" y="109940"/>
                    <a:pt x="15319" y="109940"/>
                  </a:cubicBezTo>
                  <a:cubicBezTo>
                    <a:pt x="13617" y="109221"/>
                    <a:pt x="13617" y="109221"/>
                    <a:pt x="13617" y="109221"/>
                  </a:cubicBezTo>
                  <a:cubicBezTo>
                    <a:pt x="11914" y="107065"/>
                    <a:pt x="11914" y="107065"/>
                    <a:pt x="11914" y="107065"/>
                  </a:cubicBezTo>
                  <a:cubicBezTo>
                    <a:pt x="11914" y="107065"/>
                    <a:pt x="11063" y="105628"/>
                    <a:pt x="11063" y="105628"/>
                  </a:cubicBezTo>
                  <a:cubicBezTo>
                    <a:pt x="11063" y="105628"/>
                    <a:pt x="13617" y="104191"/>
                    <a:pt x="13617" y="104191"/>
                  </a:cubicBezTo>
                  <a:cubicBezTo>
                    <a:pt x="14468" y="104191"/>
                    <a:pt x="14468" y="103473"/>
                    <a:pt x="14468" y="103473"/>
                  </a:cubicBezTo>
                  <a:cubicBezTo>
                    <a:pt x="14468" y="100598"/>
                    <a:pt x="14468" y="100598"/>
                    <a:pt x="14468" y="100598"/>
                  </a:cubicBezTo>
                  <a:cubicBezTo>
                    <a:pt x="14468" y="100598"/>
                    <a:pt x="14468" y="99161"/>
                    <a:pt x="14468" y="99161"/>
                  </a:cubicBezTo>
                  <a:cubicBezTo>
                    <a:pt x="14468" y="98443"/>
                    <a:pt x="15319" y="97724"/>
                    <a:pt x="15319" y="97724"/>
                  </a:cubicBezTo>
                  <a:cubicBezTo>
                    <a:pt x="15319" y="97724"/>
                    <a:pt x="15319" y="95568"/>
                    <a:pt x="14468" y="94850"/>
                  </a:cubicBezTo>
                  <a:cubicBezTo>
                    <a:pt x="14468" y="93413"/>
                    <a:pt x="14468" y="91976"/>
                    <a:pt x="14468" y="91976"/>
                  </a:cubicBezTo>
                  <a:cubicBezTo>
                    <a:pt x="12765" y="89820"/>
                    <a:pt x="12765" y="89820"/>
                    <a:pt x="12765" y="89820"/>
                  </a:cubicBezTo>
                  <a:cubicBezTo>
                    <a:pt x="12765" y="89820"/>
                    <a:pt x="11914" y="89820"/>
                    <a:pt x="10212" y="89101"/>
                  </a:cubicBezTo>
                  <a:cubicBezTo>
                    <a:pt x="8510" y="88383"/>
                    <a:pt x="5957" y="87664"/>
                    <a:pt x="5957" y="87664"/>
                  </a:cubicBezTo>
                  <a:cubicBezTo>
                    <a:pt x="5957" y="85508"/>
                    <a:pt x="5957" y="85508"/>
                    <a:pt x="5957" y="85508"/>
                  </a:cubicBezTo>
                  <a:cubicBezTo>
                    <a:pt x="5106" y="84790"/>
                    <a:pt x="5106" y="84790"/>
                    <a:pt x="5106" y="84790"/>
                  </a:cubicBezTo>
                  <a:cubicBezTo>
                    <a:pt x="5106" y="84790"/>
                    <a:pt x="3404" y="84790"/>
                    <a:pt x="3404" y="85508"/>
                  </a:cubicBezTo>
                  <a:cubicBezTo>
                    <a:pt x="3404" y="85508"/>
                    <a:pt x="3404" y="86227"/>
                    <a:pt x="3404" y="86227"/>
                  </a:cubicBezTo>
                  <a:cubicBezTo>
                    <a:pt x="1702" y="85508"/>
                    <a:pt x="1702" y="85508"/>
                    <a:pt x="1702" y="85508"/>
                  </a:cubicBezTo>
                  <a:cubicBezTo>
                    <a:pt x="1702" y="85508"/>
                    <a:pt x="0" y="83353"/>
                    <a:pt x="0" y="82634"/>
                  </a:cubicBezTo>
                  <a:cubicBezTo>
                    <a:pt x="851" y="82634"/>
                    <a:pt x="1702" y="81916"/>
                    <a:pt x="1702" y="81197"/>
                  </a:cubicBezTo>
                  <a:cubicBezTo>
                    <a:pt x="2553" y="80479"/>
                    <a:pt x="3404" y="79041"/>
                    <a:pt x="3404" y="78323"/>
                  </a:cubicBezTo>
                  <a:cubicBezTo>
                    <a:pt x="3404" y="78323"/>
                    <a:pt x="3404" y="75449"/>
                    <a:pt x="3404" y="75449"/>
                  </a:cubicBezTo>
                  <a:cubicBezTo>
                    <a:pt x="3404" y="75449"/>
                    <a:pt x="2553" y="74730"/>
                    <a:pt x="3404" y="74730"/>
                  </a:cubicBezTo>
                  <a:cubicBezTo>
                    <a:pt x="4255" y="74730"/>
                    <a:pt x="3404" y="74730"/>
                    <a:pt x="4255" y="74730"/>
                  </a:cubicBezTo>
                  <a:cubicBezTo>
                    <a:pt x="5106" y="74011"/>
                    <a:pt x="7659" y="72574"/>
                    <a:pt x="7659" y="72574"/>
                  </a:cubicBezTo>
                  <a:cubicBezTo>
                    <a:pt x="7659" y="71137"/>
                    <a:pt x="7659" y="71137"/>
                    <a:pt x="7659" y="71137"/>
                  </a:cubicBezTo>
                  <a:cubicBezTo>
                    <a:pt x="7659" y="71137"/>
                    <a:pt x="6808" y="69700"/>
                    <a:pt x="6808" y="68982"/>
                  </a:cubicBezTo>
                  <a:cubicBezTo>
                    <a:pt x="6808" y="68982"/>
                    <a:pt x="6808" y="68982"/>
                    <a:pt x="6808" y="68263"/>
                  </a:cubicBezTo>
                  <a:cubicBezTo>
                    <a:pt x="6808" y="66826"/>
                    <a:pt x="3404" y="63952"/>
                    <a:pt x="3404" y="63952"/>
                  </a:cubicBezTo>
                  <a:cubicBezTo>
                    <a:pt x="1702" y="63952"/>
                    <a:pt x="1702" y="63952"/>
                    <a:pt x="1702" y="63952"/>
                  </a:cubicBezTo>
                  <a:cubicBezTo>
                    <a:pt x="1702" y="63952"/>
                    <a:pt x="1702" y="63233"/>
                    <a:pt x="1702" y="62514"/>
                  </a:cubicBezTo>
                  <a:cubicBezTo>
                    <a:pt x="1702" y="62514"/>
                    <a:pt x="1702" y="60359"/>
                    <a:pt x="1702" y="60359"/>
                  </a:cubicBezTo>
                  <a:cubicBezTo>
                    <a:pt x="2553" y="57485"/>
                    <a:pt x="2553" y="57485"/>
                    <a:pt x="2553" y="57485"/>
                  </a:cubicBezTo>
                  <a:cubicBezTo>
                    <a:pt x="1702" y="52455"/>
                    <a:pt x="1702" y="52455"/>
                    <a:pt x="1702" y="52455"/>
                  </a:cubicBezTo>
                  <a:cubicBezTo>
                    <a:pt x="1702" y="48862"/>
                    <a:pt x="1702" y="48862"/>
                    <a:pt x="1702" y="48862"/>
                  </a:cubicBezTo>
                  <a:cubicBezTo>
                    <a:pt x="1702" y="48862"/>
                    <a:pt x="1702" y="45988"/>
                    <a:pt x="1702" y="45269"/>
                  </a:cubicBezTo>
                  <a:cubicBezTo>
                    <a:pt x="1702" y="45269"/>
                    <a:pt x="3404" y="42395"/>
                    <a:pt x="3404" y="42395"/>
                  </a:cubicBezTo>
                  <a:cubicBezTo>
                    <a:pt x="4255" y="40958"/>
                    <a:pt x="4255" y="40958"/>
                    <a:pt x="4255" y="40958"/>
                  </a:cubicBezTo>
                  <a:cubicBezTo>
                    <a:pt x="5106" y="43113"/>
                    <a:pt x="5106" y="43113"/>
                    <a:pt x="5106" y="43113"/>
                  </a:cubicBezTo>
                  <a:cubicBezTo>
                    <a:pt x="5106" y="43113"/>
                    <a:pt x="4255" y="43832"/>
                    <a:pt x="5106" y="44550"/>
                  </a:cubicBezTo>
                  <a:cubicBezTo>
                    <a:pt x="5957" y="44550"/>
                    <a:pt x="6808" y="44550"/>
                    <a:pt x="7659" y="44550"/>
                  </a:cubicBezTo>
                  <a:cubicBezTo>
                    <a:pt x="7659" y="44550"/>
                    <a:pt x="8510" y="45269"/>
                    <a:pt x="8510" y="45269"/>
                  </a:cubicBezTo>
                  <a:cubicBezTo>
                    <a:pt x="11063" y="46706"/>
                    <a:pt x="11063" y="46706"/>
                    <a:pt x="11063" y="46706"/>
                  </a:cubicBezTo>
                  <a:cubicBezTo>
                    <a:pt x="12765" y="48143"/>
                    <a:pt x="12765" y="48143"/>
                    <a:pt x="12765" y="48143"/>
                  </a:cubicBezTo>
                  <a:cubicBezTo>
                    <a:pt x="14468" y="48862"/>
                    <a:pt x="14468" y="48862"/>
                    <a:pt x="14468" y="48862"/>
                  </a:cubicBezTo>
                  <a:cubicBezTo>
                    <a:pt x="16170" y="48862"/>
                    <a:pt x="16170" y="48862"/>
                    <a:pt x="16170" y="48862"/>
                  </a:cubicBezTo>
                  <a:cubicBezTo>
                    <a:pt x="17021" y="48143"/>
                    <a:pt x="17021" y="48143"/>
                    <a:pt x="17021" y="48143"/>
                  </a:cubicBezTo>
                  <a:cubicBezTo>
                    <a:pt x="17021" y="48143"/>
                    <a:pt x="17021" y="47425"/>
                    <a:pt x="17021" y="47425"/>
                  </a:cubicBezTo>
                  <a:cubicBezTo>
                    <a:pt x="17021" y="47425"/>
                    <a:pt x="16170" y="45988"/>
                    <a:pt x="16170" y="45988"/>
                  </a:cubicBezTo>
                  <a:cubicBezTo>
                    <a:pt x="16170" y="45269"/>
                    <a:pt x="15319" y="44550"/>
                    <a:pt x="15319" y="44550"/>
                  </a:cubicBezTo>
                  <a:cubicBezTo>
                    <a:pt x="17872" y="43113"/>
                    <a:pt x="17872" y="43113"/>
                    <a:pt x="17872" y="43113"/>
                  </a:cubicBezTo>
                  <a:cubicBezTo>
                    <a:pt x="18723" y="41676"/>
                    <a:pt x="18723" y="41676"/>
                    <a:pt x="18723" y="41676"/>
                  </a:cubicBezTo>
                  <a:cubicBezTo>
                    <a:pt x="18723" y="41676"/>
                    <a:pt x="18723" y="40958"/>
                    <a:pt x="17872" y="40958"/>
                  </a:cubicBezTo>
                  <a:cubicBezTo>
                    <a:pt x="17021" y="40958"/>
                    <a:pt x="15319" y="40958"/>
                    <a:pt x="15319" y="40958"/>
                  </a:cubicBezTo>
                  <a:cubicBezTo>
                    <a:pt x="15319" y="40958"/>
                    <a:pt x="14468" y="40239"/>
                    <a:pt x="14468" y="40239"/>
                  </a:cubicBezTo>
                  <a:cubicBezTo>
                    <a:pt x="14468" y="40239"/>
                    <a:pt x="13617" y="38802"/>
                    <a:pt x="13617" y="38802"/>
                  </a:cubicBezTo>
                  <a:cubicBezTo>
                    <a:pt x="13617" y="38802"/>
                    <a:pt x="13617" y="37365"/>
                    <a:pt x="14468" y="37365"/>
                  </a:cubicBezTo>
                  <a:cubicBezTo>
                    <a:pt x="14468" y="36646"/>
                    <a:pt x="15319" y="34491"/>
                    <a:pt x="15319" y="34491"/>
                  </a:cubicBezTo>
                  <a:cubicBezTo>
                    <a:pt x="15319" y="34491"/>
                    <a:pt x="14468" y="33053"/>
                    <a:pt x="16170" y="33053"/>
                  </a:cubicBezTo>
                  <a:cubicBezTo>
                    <a:pt x="17872" y="33053"/>
                    <a:pt x="18723" y="33053"/>
                    <a:pt x="18723" y="33053"/>
                  </a:cubicBezTo>
                  <a:cubicBezTo>
                    <a:pt x="18723" y="33053"/>
                    <a:pt x="19574" y="31616"/>
                    <a:pt x="20425" y="31616"/>
                  </a:cubicBezTo>
                  <a:cubicBezTo>
                    <a:pt x="20425" y="31616"/>
                    <a:pt x="21276" y="30898"/>
                    <a:pt x="21276" y="31616"/>
                  </a:cubicBezTo>
                  <a:cubicBezTo>
                    <a:pt x="22127" y="31616"/>
                    <a:pt x="21276" y="33772"/>
                    <a:pt x="21276" y="33772"/>
                  </a:cubicBezTo>
                  <a:cubicBezTo>
                    <a:pt x="19574" y="35209"/>
                    <a:pt x="19574" y="35209"/>
                    <a:pt x="19574" y="35209"/>
                  </a:cubicBezTo>
                  <a:cubicBezTo>
                    <a:pt x="19574" y="35209"/>
                    <a:pt x="20425" y="35928"/>
                    <a:pt x="20425" y="36646"/>
                  </a:cubicBezTo>
                  <a:cubicBezTo>
                    <a:pt x="20425" y="37365"/>
                    <a:pt x="20425" y="38083"/>
                    <a:pt x="20425" y="38083"/>
                  </a:cubicBezTo>
                  <a:cubicBezTo>
                    <a:pt x="18723" y="40239"/>
                    <a:pt x="18723" y="40239"/>
                    <a:pt x="18723" y="40239"/>
                  </a:cubicBezTo>
                  <a:cubicBezTo>
                    <a:pt x="18723" y="40239"/>
                    <a:pt x="19574" y="40239"/>
                    <a:pt x="19574" y="40239"/>
                  </a:cubicBezTo>
                  <a:cubicBezTo>
                    <a:pt x="19574" y="40958"/>
                    <a:pt x="19574" y="41676"/>
                    <a:pt x="19574" y="41676"/>
                  </a:cubicBezTo>
                  <a:cubicBezTo>
                    <a:pt x="22127" y="40958"/>
                    <a:pt x="22127" y="40958"/>
                    <a:pt x="22127" y="40958"/>
                  </a:cubicBezTo>
                  <a:cubicBezTo>
                    <a:pt x="22127" y="40958"/>
                    <a:pt x="21276" y="40239"/>
                    <a:pt x="21276" y="40239"/>
                  </a:cubicBezTo>
                  <a:cubicBezTo>
                    <a:pt x="21276" y="40239"/>
                    <a:pt x="20425" y="39520"/>
                    <a:pt x="21276" y="38802"/>
                  </a:cubicBezTo>
                  <a:cubicBezTo>
                    <a:pt x="22127" y="38083"/>
                    <a:pt x="22127" y="37365"/>
                    <a:pt x="22978" y="37365"/>
                  </a:cubicBezTo>
                  <a:cubicBezTo>
                    <a:pt x="22978" y="36646"/>
                    <a:pt x="22978" y="36646"/>
                    <a:pt x="24680" y="36646"/>
                  </a:cubicBezTo>
                  <a:cubicBezTo>
                    <a:pt x="25531" y="36646"/>
                    <a:pt x="27234" y="38083"/>
                    <a:pt x="27234" y="38083"/>
                  </a:cubicBezTo>
                  <a:cubicBezTo>
                    <a:pt x="27234" y="38083"/>
                    <a:pt x="28085" y="38802"/>
                    <a:pt x="27234" y="38802"/>
                  </a:cubicBezTo>
                  <a:cubicBezTo>
                    <a:pt x="27234" y="39520"/>
                    <a:pt x="26382" y="40239"/>
                    <a:pt x="26382" y="40239"/>
                  </a:cubicBezTo>
                  <a:cubicBezTo>
                    <a:pt x="28085" y="42395"/>
                    <a:pt x="28085" y="42395"/>
                    <a:pt x="28085" y="42395"/>
                  </a:cubicBezTo>
                  <a:cubicBezTo>
                    <a:pt x="28085" y="42395"/>
                    <a:pt x="27234" y="42395"/>
                    <a:pt x="26382" y="43113"/>
                  </a:cubicBezTo>
                  <a:cubicBezTo>
                    <a:pt x="26382" y="43113"/>
                    <a:pt x="26382" y="43832"/>
                    <a:pt x="26382" y="43832"/>
                  </a:cubicBezTo>
                  <a:cubicBezTo>
                    <a:pt x="26382" y="44550"/>
                    <a:pt x="23829" y="45269"/>
                    <a:pt x="26382" y="45269"/>
                  </a:cubicBezTo>
                  <a:cubicBezTo>
                    <a:pt x="28085" y="45269"/>
                    <a:pt x="28085" y="45269"/>
                    <a:pt x="28085" y="44550"/>
                  </a:cubicBezTo>
                  <a:cubicBezTo>
                    <a:pt x="28085" y="44550"/>
                    <a:pt x="28085" y="43113"/>
                    <a:pt x="28085" y="43113"/>
                  </a:cubicBezTo>
                  <a:cubicBezTo>
                    <a:pt x="28085" y="43113"/>
                    <a:pt x="28936" y="43113"/>
                    <a:pt x="28936" y="43113"/>
                  </a:cubicBezTo>
                  <a:cubicBezTo>
                    <a:pt x="29787" y="43113"/>
                    <a:pt x="30638" y="43113"/>
                    <a:pt x="30638" y="43113"/>
                  </a:cubicBezTo>
                  <a:cubicBezTo>
                    <a:pt x="31489" y="43832"/>
                    <a:pt x="31489" y="43832"/>
                    <a:pt x="31489" y="43832"/>
                  </a:cubicBezTo>
                  <a:cubicBezTo>
                    <a:pt x="31489" y="43832"/>
                    <a:pt x="31489" y="44550"/>
                    <a:pt x="31489" y="45269"/>
                  </a:cubicBezTo>
                  <a:cubicBezTo>
                    <a:pt x="31489" y="45269"/>
                    <a:pt x="31489" y="45988"/>
                    <a:pt x="31489" y="45988"/>
                  </a:cubicBezTo>
                  <a:cubicBezTo>
                    <a:pt x="31489" y="45988"/>
                    <a:pt x="33191" y="47425"/>
                    <a:pt x="33191" y="46706"/>
                  </a:cubicBezTo>
                  <a:cubicBezTo>
                    <a:pt x="33191" y="45988"/>
                    <a:pt x="34042" y="46706"/>
                    <a:pt x="33191" y="45269"/>
                  </a:cubicBezTo>
                  <a:cubicBezTo>
                    <a:pt x="32340" y="44550"/>
                    <a:pt x="32340" y="43113"/>
                    <a:pt x="32340" y="43113"/>
                  </a:cubicBezTo>
                  <a:cubicBezTo>
                    <a:pt x="32340" y="43113"/>
                    <a:pt x="32340" y="43113"/>
                    <a:pt x="32340" y="42395"/>
                  </a:cubicBezTo>
                  <a:cubicBezTo>
                    <a:pt x="32340" y="42395"/>
                    <a:pt x="32340" y="41676"/>
                    <a:pt x="32340" y="41676"/>
                  </a:cubicBezTo>
                  <a:cubicBezTo>
                    <a:pt x="31489" y="40958"/>
                    <a:pt x="30638" y="40958"/>
                    <a:pt x="30638" y="40239"/>
                  </a:cubicBezTo>
                  <a:cubicBezTo>
                    <a:pt x="30638" y="40239"/>
                    <a:pt x="28085" y="38083"/>
                    <a:pt x="28085" y="38083"/>
                  </a:cubicBezTo>
                  <a:cubicBezTo>
                    <a:pt x="28085" y="38083"/>
                    <a:pt x="28085" y="37365"/>
                    <a:pt x="28085" y="36646"/>
                  </a:cubicBezTo>
                  <a:cubicBezTo>
                    <a:pt x="28085" y="35209"/>
                    <a:pt x="28085" y="34491"/>
                    <a:pt x="28085" y="33772"/>
                  </a:cubicBezTo>
                  <a:cubicBezTo>
                    <a:pt x="28085" y="33772"/>
                    <a:pt x="28936" y="32335"/>
                    <a:pt x="28936" y="32335"/>
                  </a:cubicBezTo>
                  <a:cubicBezTo>
                    <a:pt x="28936" y="32335"/>
                    <a:pt x="28936" y="30898"/>
                    <a:pt x="29787" y="30179"/>
                  </a:cubicBezTo>
                  <a:cubicBezTo>
                    <a:pt x="30638" y="30179"/>
                    <a:pt x="29787" y="29461"/>
                    <a:pt x="30638" y="29461"/>
                  </a:cubicBezTo>
                  <a:cubicBezTo>
                    <a:pt x="32340" y="28742"/>
                    <a:pt x="31489" y="28742"/>
                    <a:pt x="33191" y="28742"/>
                  </a:cubicBezTo>
                  <a:cubicBezTo>
                    <a:pt x="34042" y="28742"/>
                    <a:pt x="35744" y="29461"/>
                    <a:pt x="36595" y="29461"/>
                  </a:cubicBezTo>
                  <a:cubicBezTo>
                    <a:pt x="36595" y="29461"/>
                    <a:pt x="39148" y="30179"/>
                    <a:pt x="39148" y="30179"/>
                  </a:cubicBezTo>
                  <a:cubicBezTo>
                    <a:pt x="39148" y="30179"/>
                    <a:pt x="39148" y="29461"/>
                    <a:pt x="39148" y="29461"/>
                  </a:cubicBezTo>
                  <a:cubicBezTo>
                    <a:pt x="40000" y="29461"/>
                    <a:pt x="40000" y="28023"/>
                    <a:pt x="40000" y="28742"/>
                  </a:cubicBezTo>
                  <a:cubicBezTo>
                    <a:pt x="40851" y="28742"/>
                    <a:pt x="40851" y="29461"/>
                    <a:pt x="41702" y="28742"/>
                  </a:cubicBezTo>
                  <a:cubicBezTo>
                    <a:pt x="42553" y="28023"/>
                    <a:pt x="42553" y="27305"/>
                    <a:pt x="42553" y="27305"/>
                  </a:cubicBezTo>
                  <a:cubicBezTo>
                    <a:pt x="42553" y="27305"/>
                    <a:pt x="43404" y="27305"/>
                    <a:pt x="44255" y="26586"/>
                  </a:cubicBezTo>
                  <a:cubicBezTo>
                    <a:pt x="44255" y="26586"/>
                    <a:pt x="43404" y="25868"/>
                    <a:pt x="42553" y="25868"/>
                  </a:cubicBezTo>
                  <a:cubicBezTo>
                    <a:pt x="42553" y="25868"/>
                    <a:pt x="40851" y="25868"/>
                    <a:pt x="40000" y="26586"/>
                  </a:cubicBezTo>
                  <a:cubicBezTo>
                    <a:pt x="39148" y="26586"/>
                    <a:pt x="40000" y="26586"/>
                    <a:pt x="38297" y="26586"/>
                  </a:cubicBezTo>
                  <a:cubicBezTo>
                    <a:pt x="37446" y="27305"/>
                    <a:pt x="37446" y="27305"/>
                    <a:pt x="35744" y="27305"/>
                  </a:cubicBezTo>
                  <a:cubicBezTo>
                    <a:pt x="34042" y="27305"/>
                    <a:pt x="34042" y="27305"/>
                    <a:pt x="33191" y="28023"/>
                  </a:cubicBezTo>
                  <a:cubicBezTo>
                    <a:pt x="32340" y="28742"/>
                    <a:pt x="31489" y="28742"/>
                    <a:pt x="31489" y="28742"/>
                  </a:cubicBezTo>
                  <a:cubicBezTo>
                    <a:pt x="30638" y="28742"/>
                    <a:pt x="30638" y="28742"/>
                    <a:pt x="30638" y="28742"/>
                  </a:cubicBezTo>
                  <a:cubicBezTo>
                    <a:pt x="30638" y="28742"/>
                    <a:pt x="29787" y="28742"/>
                    <a:pt x="28936" y="28742"/>
                  </a:cubicBezTo>
                  <a:cubicBezTo>
                    <a:pt x="28936" y="28742"/>
                    <a:pt x="28085" y="28023"/>
                    <a:pt x="28085" y="28023"/>
                  </a:cubicBezTo>
                  <a:cubicBezTo>
                    <a:pt x="28085" y="28023"/>
                    <a:pt x="28085" y="28023"/>
                    <a:pt x="27234" y="28023"/>
                  </a:cubicBezTo>
                  <a:cubicBezTo>
                    <a:pt x="26382" y="28023"/>
                    <a:pt x="25531" y="28742"/>
                    <a:pt x="25531" y="28742"/>
                  </a:cubicBezTo>
                  <a:cubicBezTo>
                    <a:pt x="23829" y="28742"/>
                    <a:pt x="23829" y="28742"/>
                    <a:pt x="23829" y="28742"/>
                  </a:cubicBezTo>
                  <a:cubicBezTo>
                    <a:pt x="23829" y="28742"/>
                    <a:pt x="22978" y="28742"/>
                    <a:pt x="22127" y="28742"/>
                  </a:cubicBezTo>
                  <a:cubicBezTo>
                    <a:pt x="22127" y="29461"/>
                    <a:pt x="20425" y="29461"/>
                    <a:pt x="20425" y="29461"/>
                  </a:cubicBezTo>
                  <a:cubicBezTo>
                    <a:pt x="20425" y="29461"/>
                    <a:pt x="20425" y="29461"/>
                    <a:pt x="19574" y="29461"/>
                  </a:cubicBezTo>
                  <a:cubicBezTo>
                    <a:pt x="19574" y="30179"/>
                    <a:pt x="20425" y="30179"/>
                    <a:pt x="19574" y="30898"/>
                  </a:cubicBezTo>
                  <a:cubicBezTo>
                    <a:pt x="18723" y="30898"/>
                    <a:pt x="17021" y="30898"/>
                    <a:pt x="17021" y="30898"/>
                  </a:cubicBezTo>
                  <a:cubicBezTo>
                    <a:pt x="16170" y="31616"/>
                    <a:pt x="16170" y="31616"/>
                    <a:pt x="16170" y="31616"/>
                  </a:cubicBezTo>
                  <a:cubicBezTo>
                    <a:pt x="15319" y="33053"/>
                    <a:pt x="15319" y="33053"/>
                    <a:pt x="15319" y="33053"/>
                  </a:cubicBezTo>
                  <a:cubicBezTo>
                    <a:pt x="14468" y="33053"/>
                    <a:pt x="14468" y="33053"/>
                    <a:pt x="14468" y="33053"/>
                  </a:cubicBezTo>
                  <a:cubicBezTo>
                    <a:pt x="13617" y="35209"/>
                    <a:pt x="13617" y="35209"/>
                    <a:pt x="13617" y="35209"/>
                  </a:cubicBezTo>
                  <a:cubicBezTo>
                    <a:pt x="13617" y="35928"/>
                    <a:pt x="13617" y="35928"/>
                    <a:pt x="13617" y="35928"/>
                  </a:cubicBezTo>
                  <a:cubicBezTo>
                    <a:pt x="11914" y="37365"/>
                    <a:pt x="11914" y="37365"/>
                    <a:pt x="11914" y="37365"/>
                  </a:cubicBezTo>
                  <a:cubicBezTo>
                    <a:pt x="11063" y="38083"/>
                    <a:pt x="11063" y="38083"/>
                    <a:pt x="11063" y="38083"/>
                  </a:cubicBezTo>
                  <a:cubicBezTo>
                    <a:pt x="11063" y="38083"/>
                    <a:pt x="11063" y="38083"/>
                    <a:pt x="11914" y="38802"/>
                  </a:cubicBezTo>
                  <a:cubicBezTo>
                    <a:pt x="11914" y="38802"/>
                    <a:pt x="11914" y="39520"/>
                    <a:pt x="11914" y="39520"/>
                  </a:cubicBezTo>
                  <a:cubicBezTo>
                    <a:pt x="11063" y="40239"/>
                    <a:pt x="11063" y="40239"/>
                    <a:pt x="11063" y="40239"/>
                  </a:cubicBezTo>
                  <a:cubicBezTo>
                    <a:pt x="11914" y="41676"/>
                    <a:pt x="11914" y="41676"/>
                    <a:pt x="11914" y="41676"/>
                  </a:cubicBezTo>
                  <a:cubicBezTo>
                    <a:pt x="13617" y="40958"/>
                    <a:pt x="13617" y="40958"/>
                    <a:pt x="13617" y="40958"/>
                  </a:cubicBezTo>
                  <a:cubicBezTo>
                    <a:pt x="14468" y="42395"/>
                    <a:pt x="14468" y="42395"/>
                    <a:pt x="14468" y="42395"/>
                  </a:cubicBezTo>
                  <a:cubicBezTo>
                    <a:pt x="13617" y="43832"/>
                    <a:pt x="13617" y="43832"/>
                    <a:pt x="13617" y="43832"/>
                  </a:cubicBezTo>
                  <a:cubicBezTo>
                    <a:pt x="13617" y="43832"/>
                    <a:pt x="12765" y="44550"/>
                    <a:pt x="11914" y="44550"/>
                  </a:cubicBezTo>
                  <a:cubicBezTo>
                    <a:pt x="11914" y="44550"/>
                    <a:pt x="11063" y="43832"/>
                    <a:pt x="11063" y="43832"/>
                  </a:cubicBezTo>
                  <a:cubicBezTo>
                    <a:pt x="10212" y="42395"/>
                    <a:pt x="10212" y="42395"/>
                    <a:pt x="10212" y="42395"/>
                  </a:cubicBezTo>
                  <a:cubicBezTo>
                    <a:pt x="10212" y="41676"/>
                    <a:pt x="10212" y="41676"/>
                    <a:pt x="10212" y="41676"/>
                  </a:cubicBezTo>
                  <a:cubicBezTo>
                    <a:pt x="10212" y="40958"/>
                    <a:pt x="10212" y="40958"/>
                    <a:pt x="10212" y="40958"/>
                  </a:cubicBezTo>
                  <a:cubicBezTo>
                    <a:pt x="7659" y="41676"/>
                    <a:pt x="7659" y="41676"/>
                    <a:pt x="7659" y="41676"/>
                  </a:cubicBezTo>
                  <a:cubicBezTo>
                    <a:pt x="7659" y="40958"/>
                    <a:pt x="7659" y="40958"/>
                    <a:pt x="7659" y="40958"/>
                  </a:cubicBezTo>
                  <a:cubicBezTo>
                    <a:pt x="7659" y="40958"/>
                    <a:pt x="6808" y="40239"/>
                    <a:pt x="6808" y="40239"/>
                  </a:cubicBezTo>
                  <a:cubicBezTo>
                    <a:pt x="6808" y="39520"/>
                    <a:pt x="5957" y="38802"/>
                    <a:pt x="5957" y="38802"/>
                  </a:cubicBezTo>
                  <a:cubicBezTo>
                    <a:pt x="4255" y="36646"/>
                    <a:pt x="4255" y="36646"/>
                    <a:pt x="4255" y="36646"/>
                  </a:cubicBezTo>
                  <a:cubicBezTo>
                    <a:pt x="4255" y="36646"/>
                    <a:pt x="4255" y="36646"/>
                    <a:pt x="5106" y="36646"/>
                  </a:cubicBezTo>
                  <a:cubicBezTo>
                    <a:pt x="5106" y="35928"/>
                    <a:pt x="5106" y="35928"/>
                    <a:pt x="5957" y="35209"/>
                  </a:cubicBezTo>
                  <a:cubicBezTo>
                    <a:pt x="5957" y="34491"/>
                    <a:pt x="7659" y="33053"/>
                    <a:pt x="7659" y="33053"/>
                  </a:cubicBezTo>
                  <a:cubicBezTo>
                    <a:pt x="8510" y="30898"/>
                    <a:pt x="8510" y="30898"/>
                    <a:pt x="8510" y="30898"/>
                  </a:cubicBezTo>
                  <a:cubicBezTo>
                    <a:pt x="10212" y="29461"/>
                    <a:pt x="10212" y="29461"/>
                    <a:pt x="10212" y="29461"/>
                  </a:cubicBezTo>
                  <a:cubicBezTo>
                    <a:pt x="11063" y="28023"/>
                    <a:pt x="11063" y="28023"/>
                    <a:pt x="11063" y="28023"/>
                  </a:cubicBezTo>
                  <a:cubicBezTo>
                    <a:pt x="12765" y="25868"/>
                    <a:pt x="12765" y="25868"/>
                    <a:pt x="12765" y="25868"/>
                  </a:cubicBezTo>
                  <a:cubicBezTo>
                    <a:pt x="14468" y="24431"/>
                    <a:pt x="14468" y="24431"/>
                    <a:pt x="14468" y="24431"/>
                  </a:cubicBezTo>
                  <a:cubicBezTo>
                    <a:pt x="17021" y="24431"/>
                    <a:pt x="17021" y="24431"/>
                    <a:pt x="17021" y="24431"/>
                  </a:cubicBezTo>
                  <a:cubicBezTo>
                    <a:pt x="17021" y="24431"/>
                    <a:pt x="18723" y="25149"/>
                    <a:pt x="18723" y="25149"/>
                  </a:cubicBezTo>
                  <a:cubicBezTo>
                    <a:pt x="19574" y="24431"/>
                    <a:pt x="20425" y="23712"/>
                    <a:pt x="20425" y="23712"/>
                  </a:cubicBezTo>
                  <a:cubicBezTo>
                    <a:pt x="23829" y="22994"/>
                    <a:pt x="23829" y="22994"/>
                    <a:pt x="23829" y="22994"/>
                  </a:cubicBezTo>
                  <a:cubicBezTo>
                    <a:pt x="24680" y="22994"/>
                    <a:pt x="24680" y="22994"/>
                    <a:pt x="24680" y="22994"/>
                  </a:cubicBezTo>
                  <a:cubicBezTo>
                    <a:pt x="27234" y="23712"/>
                    <a:pt x="27234" y="23712"/>
                    <a:pt x="27234" y="23712"/>
                  </a:cubicBezTo>
                  <a:cubicBezTo>
                    <a:pt x="28936" y="23712"/>
                    <a:pt x="28936" y="23712"/>
                    <a:pt x="28936" y="23712"/>
                  </a:cubicBezTo>
                  <a:cubicBezTo>
                    <a:pt x="32340" y="23712"/>
                    <a:pt x="32340" y="23712"/>
                    <a:pt x="32340" y="23712"/>
                  </a:cubicBezTo>
                  <a:close/>
                  <a:moveTo>
                    <a:pt x="13617" y="99880"/>
                  </a:moveTo>
                  <a:cubicBezTo>
                    <a:pt x="13617" y="99880"/>
                    <a:pt x="13617" y="99880"/>
                    <a:pt x="13617" y="99880"/>
                  </a:cubicBezTo>
                  <a:cubicBezTo>
                    <a:pt x="13617" y="99880"/>
                    <a:pt x="11914" y="99161"/>
                    <a:pt x="11914" y="99161"/>
                  </a:cubicBezTo>
                  <a:cubicBezTo>
                    <a:pt x="11914" y="99880"/>
                    <a:pt x="11063" y="100598"/>
                    <a:pt x="11063" y="100598"/>
                  </a:cubicBezTo>
                  <a:cubicBezTo>
                    <a:pt x="10212" y="102754"/>
                    <a:pt x="10212" y="102754"/>
                    <a:pt x="10212" y="102754"/>
                  </a:cubicBezTo>
                  <a:cubicBezTo>
                    <a:pt x="9361" y="103473"/>
                    <a:pt x="9361" y="103473"/>
                    <a:pt x="9361" y="103473"/>
                  </a:cubicBezTo>
                  <a:cubicBezTo>
                    <a:pt x="9361" y="104910"/>
                    <a:pt x="9361" y="104910"/>
                    <a:pt x="9361" y="104910"/>
                  </a:cubicBezTo>
                  <a:cubicBezTo>
                    <a:pt x="6808" y="105628"/>
                    <a:pt x="6808" y="105628"/>
                    <a:pt x="6808" y="105628"/>
                  </a:cubicBezTo>
                  <a:cubicBezTo>
                    <a:pt x="6808" y="105628"/>
                    <a:pt x="6808" y="106347"/>
                    <a:pt x="7659" y="106347"/>
                  </a:cubicBezTo>
                  <a:cubicBezTo>
                    <a:pt x="8510" y="106347"/>
                    <a:pt x="9361" y="106347"/>
                    <a:pt x="9361" y="106347"/>
                  </a:cubicBezTo>
                  <a:cubicBezTo>
                    <a:pt x="9361" y="105628"/>
                    <a:pt x="10212" y="104910"/>
                    <a:pt x="10212" y="104910"/>
                  </a:cubicBezTo>
                  <a:cubicBezTo>
                    <a:pt x="10212" y="104910"/>
                    <a:pt x="11063" y="104191"/>
                    <a:pt x="11063" y="104191"/>
                  </a:cubicBezTo>
                  <a:cubicBezTo>
                    <a:pt x="11914" y="104191"/>
                    <a:pt x="13617" y="104191"/>
                    <a:pt x="13617" y="103473"/>
                  </a:cubicBezTo>
                  <a:cubicBezTo>
                    <a:pt x="13617" y="102754"/>
                    <a:pt x="13617" y="102035"/>
                    <a:pt x="13617" y="102035"/>
                  </a:cubicBezTo>
                  <a:cubicBezTo>
                    <a:pt x="13617" y="101317"/>
                    <a:pt x="13617" y="101317"/>
                    <a:pt x="13617" y="101317"/>
                  </a:cubicBezTo>
                  <a:cubicBezTo>
                    <a:pt x="13617" y="99880"/>
                    <a:pt x="13617" y="99880"/>
                    <a:pt x="13617" y="99880"/>
                  </a:cubicBezTo>
                  <a:close/>
                  <a:moveTo>
                    <a:pt x="57872" y="80479"/>
                  </a:moveTo>
                  <a:cubicBezTo>
                    <a:pt x="57872" y="80479"/>
                    <a:pt x="57872" y="80479"/>
                    <a:pt x="57872" y="80479"/>
                  </a:cubicBezTo>
                  <a:cubicBezTo>
                    <a:pt x="57872" y="80479"/>
                    <a:pt x="57872" y="80479"/>
                    <a:pt x="57872" y="80479"/>
                  </a:cubicBezTo>
                  <a:cubicBezTo>
                    <a:pt x="57872" y="80479"/>
                    <a:pt x="58723" y="79760"/>
                    <a:pt x="58723" y="79760"/>
                  </a:cubicBezTo>
                  <a:cubicBezTo>
                    <a:pt x="58723" y="79041"/>
                    <a:pt x="57872" y="78323"/>
                    <a:pt x="57872" y="78323"/>
                  </a:cubicBezTo>
                  <a:cubicBezTo>
                    <a:pt x="57872" y="77604"/>
                    <a:pt x="58723" y="77604"/>
                    <a:pt x="58723" y="77604"/>
                  </a:cubicBezTo>
                  <a:cubicBezTo>
                    <a:pt x="58723" y="77604"/>
                    <a:pt x="58723" y="76886"/>
                    <a:pt x="58723" y="76886"/>
                  </a:cubicBezTo>
                  <a:cubicBezTo>
                    <a:pt x="58723" y="76886"/>
                    <a:pt x="57872" y="76886"/>
                    <a:pt x="57872" y="76886"/>
                  </a:cubicBezTo>
                  <a:cubicBezTo>
                    <a:pt x="57021" y="76886"/>
                    <a:pt x="57021" y="77604"/>
                    <a:pt x="57021" y="77604"/>
                  </a:cubicBezTo>
                  <a:cubicBezTo>
                    <a:pt x="57021" y="77604"/>
                    <a:pt x="57021" y="78323"/>
                    <a:pt x="57021" y="78323"/>
                  </a:cubicBezTo>
                  <a:cubicBezTo>
                    <a:pt x="57021" y="78323"/>
                    <a:pt x="57021" y="79041"/>
                    <a:pt x="57021" y="79041"/>
                  </a:cubicBezTo>
                  <a:cubicBezTo>
                    <a:pt x="57021" y="79041"/>
                    <a:pt x="57872" y="80479"/>
                    <a:pt x="57872" y="80479"/>
                  </a:cubicBezTo>
                  <a:close/>
                  <a:moveTo>
                    <a:pt x="80851" y="99880"/>
                  </a:moveTo>
                  <a:cubicBezTo>
                    <a:pt x="80851" y="99880"/>
                    <a:pt x="80851" y="99880"/>
                    <a:pt x="80851" y="99880"/>
                  </a:cubicBezTo>
                  <a:cubicBezTo>
                    <a:pt x="81702" y="99161"/>
                    <a:pt x="81702" y="99161"/>
                    <a:pt x="81702" y="99161"/>
                  </a:cubicBezTo>
                  <a:cubicBezTo>
                    <a:pt x="82553" y="99880"/>
                    <a:pt x="82553" y="99880"/>
                    <a:pt x="82553" y="99880"/>
                  </a:cubicBezTo>
                  <a:cubicBezTo>
                    <a:pt x="82553" y="99880"/>
                    <a:pt x="81702" y="100598"/>
                    <a:pt x="81702" y="100598"/>
                  </a:cubicBezTo>
                  <a:cubicBezTo>
                    <a:pt x="81702" y="100598"/>
                    <a:pt x="80851" y="99880"/>
                    <a:pt x="80851" y="99880"/>
                  </a:cubicBezTo>
                  <a:cubicBezTo>
                    <a:pt x="80851" y="99880"/>
                    <a:pt x="80851" y="99880"/>
                    <a:pt x="80851" y="99880"/>
                  </a:cubicBezTo>
                  <a:close/>
                  <a:moveTo>
                    <a:pt x="90212" y="109221"/>
                  </a:moveTo>
                  <a:cubicBezTo>
                    <a:pt x="90212" y="109221"/>
                    <a:pt x="90212" y="109221"/>
                    <a:pt x="90212" y="109221"/>
                  </a:cubicBezTo>
                  <a:cubicBezTo>
                    <a:pt x="91063" y="109221"/>
                    <a:pt x="91063" y="109221"/>
                    <a:pt x="91063" y="109221"/>
                  </a:cubicBezTo>
                  <a:cubicBezTo>
                    <a:pt x="91063" y="109940"/>
                    <a:pt x="91063" y="109940"/>
                    <a:pt x="91063" y="109940"/>
                  </a:cubicBezTo>
                  <a:cubicBezTo>
                    <a:pt x="90212" y="110658"/>
                    <a:pt x="90212" y="110658"/>
                    <a:pt x="90212" y="110658"/>
                  </a:cubicBezTo>
                  <a:cubicBezTo>
                    <a:pt x="90212" y="109940"/>
                    <a:pt x="90212" y="109940"/>
                    <a:pt x="90212" y="109940"/>
                  </a:cubicBezTo>
                  <a:cubicBezTo>
                    <a:pt x="90212" y="109221"/>
                    <a:pt x="90212" y="109221"/>
                    <a:pt x="90212" y="109221"/>
                  </a:cubicBezTo>
                  <a:close/>
                  <a:moveTo>
                    <a:pt x="87659" y="107784"/>
                  </a:moveTo>
                  <a:cubicBezTo>
                    <a:pt x="87659" y="107784"/>
                    <a:pt x="87659" y="107784"/>
                    <a:pt x="87659" y="107784"/>
                  </a:cubicBezTo>
                  <a:cubicBezTo>
                    <a:pt x="86808" y="107065"/>
                    <a:pt x="86808" y="107065"/>
                    <a:pt x="86808" y="107065"/>
                  </a:cubicBezTo>
                  <a:cubicBezTo>
                    <a:pt x="88510" y="107065"/>
                    <a:pt x="88510" y="107065"/>
                    <a:pt x="88510" y="107065"/>
                  </a:cubicBezTo>
                  <a:cubicBezTo>
                    <a:pt x="88510" y="107065"/>
                    <a:pt x="88510" y="107065"/>
                    <a:pt x="89361" y="107065"/>
                  </a:cubicBezTo>
                  <a:cubicBezTo>
                    <a:pt x="89361" y="107065"/>
                    <a:pt x="90212" y="107784"/>
                    <a:pt x="90212" y="107784"/>
                  </a:cubicBezTo>
                  <a:cubicBezTo>
                    <a:pt x="90212" y="107784"/>
                    <a:pt x="90212" y="107784"/>
                    <a:pt x="90212" y="107784"/>
                  </a:cubicBezTo>
                  <a:cubicBezTo>
                    <a:pt x="89361" y="107784"/>
                    <a:pt x="89361" y="108502"/>
                    <a:pt x="89361" y="108502"/>
                  </a:cubicBezTo>
                  <a:cubicBezTo>
                    <a:pt x="88510" y="108502"/>
                    <a:pt x="87659" y="107784"/>
                    <a:pt x="87659" y="107784"/>
                  </a:cubicBezTo>
                  <a:close/>
                  <a:moveTo>
                    <a:pt x="91914" y="107784"/>
                  </a:moveTo>
                  <a:cubicBezTo>
                    <a:pt x="91914" y="107784"/>
                    <a:pt x="91914" y="107784"/>
                    <a:pt x="91914" y="107784"/>
                  </a:cubicBezTo>
                  <a:cubicBezTo>
                    <a:pt x="91063" y="106347"/>
                    <a:pt x="91063" y="106347"/>
                    <a:pt x="91063" y="106347"/>
                  </a:cubicBezTo>
                  <a:cubicBezTo>
                    <a:pt x="91914" y="105628"/>
                    <a:pt x="91914" y="105628"/>
                    <a:pt x="91914" y="105628"/>
                  </a:cubicBezTo>
                  <a:cubicBezTo>
                    <a:pt x="91914" y="105628"/>
                    <a:pt x="92765" y="106347"/>
                    <a:pt x="92765" y="106347"/>
                  </a:cubicBezTo>
                  <a:cubicBezTo>
                    <a:pt x="92765" y="106347"/>
                    <a:pt x="91914" y="107065"/>
                    <a:pt x="91914" y="107065"/>
                  </a:cubicBezTo>
                  <a:cubicBezTo>
                    <a:pt x="91914" y="107784"/>
                    <a:pt x="91914" y="107784"/>
                    <a:pt x="91914" y="107784"/>
                  </a:cubicBezTo>
                  <a:close/>
                  <a:moveTo>
                    <a:pt x="109787" y="103473"/>
                  </a:moveTo>
                  <a:cubicBezTo>
                    <a:pt x="109787" y="103473"/>
                    <a:pt x="109787" y="103473"/>
                    <a:pt x="109787" y="103473"/>
                  </a:cubicBezTo>
                  <a:cubicBezTo>
                    <a:pt x="108936" y="102754"/>
                    <a:pt x="108936" y="102754"/>
                    <a:pt x="108936" y="102754"/>
                  </a:cubicBezTo>
                  <a:cubicBezTo>
                    <a:pt x="108936" y="102754"/>
                    <a:pt x="109787" y="102035"/>
                    <a:pt x="109787" y="102035"/>
                  </a:cubicBezTo>
                  <a:cubicBezTo>
                    <a:pt x="110638" y="102035"/>
                    <a:pt x="111489" y="102035"/>
                    <a:pt x="111489" y="102035"/>
                  </a:cubicBezTo>
                  <a:cubicBezTo>
                    <a:pt x="109787" y="103473"/>
                    <a:pt x="109787" y="103473"/>
                    <a:pt x="109787" y="103473"/>
                  </a:cubicBezTo>
                  <a:close/>
                  <a:moveTo>
                    <a:pt x="108085" y="104191"/>
                  </a:moveTo>
                  <a:cubicBezTo>
                    <a:pt x="108085" y="104191"/>
                    <a:pt x="108085" y="104191"/>
                    <a:pt x="108085" y="104191"/>
                  </a:cubicBezTo>
                  <a:cubicBezTo>
                    <a:pt x="108085" y="102035"/>
                    <a:pt x="108085" y="102035"/>
                    <a:pt x="108085" y="102035"/>
                  </a:cubicBezTo>
                  <a:cubicBezTo>
                    <a:pt x="108936" y="101317"/>
                    <a:pt x="108936" y="101317"/>
                    <a:pt x="108936" y="101317"/>
                  </a:cubicBezTo>
                  <a:cubicBezTo>
                    <a:pt x="108085" y="100598"/>
                    <a:pt x="108085" y="100598"/>
                    <a:pt x="108085" y="100598"/>
                  </a:cubicBezTo>
                  <a:cubicBezTo>
                    <a:pt x="107234" y="100598"/>
                    <a:pt x="107234" y="100598"/>
                    <a:pt x="107234" y="100598"/>
                  </a:cubicBezTo>
                  <a:cubicBezTo>
                    <a:pt x="107234" y="100598"/>
                    <a:pt x="106382" y="99161"/>
                    <a:pt x="106382" y="99161"/>
                  </a:cubicBezTo>
                  <a:cubicBezTo>
                    <a:pt x="106382" y="99161"/>
                    <a:pt x="105531" y="99161"/>
                    <a:pt x="105531" y="99161"/>
                  </a:cubicBezTo>
                  <a:cubicBezTo>
                    <a:pt x="105531" y="99161"/>
                    <a:pt x="104680" y="99161"/>
                    <a:pt x="104680" y="99161"/>
                  </a:cubicBezTo>
                  <a:cubicBezTo>
                    <a:pt x="104680" y="99161"/>
                    <a:pt x="105531" y="98443"/>
                    <a:pt x="105531" y="98443"/>
                  </a:cubicBezTo>
                  <a:cubicBezTo>
                    <a:pt x="105531" y="98443"/>
                    <a:pt x="105531" y="98443"/>
                    <a:pt x="106382" y="98443"/>
                  </a:cubicBezTo>
                  <a:cubicBezTo>
                    <a:pt x="107234" y="97724"/>
                    <a:pt x="107234" y="97724"/>
                    <a:pt x="107234" y="97724"/>
                  </a:cubicBezTo>
                  <a:cubicBezTo>
                    <a:pt x="107234" y="97724"/>
                    <a:pt x="108936" y="95568"/>
                    <a:pt x="110638" y="95568"/>
                  </a:cubicBezTo>
                  <a:cubicBezTo>
                    <a:pt x="111489" y="95568"/>
                    <a:pt x="113191" y="95568"/>
                    <a:pt x="113191" y="95568"/>
                  </a:cubicBezTo>
                  <a:cubicBezTo>
                    <a:pt x="114893" y="94131"/>
                    <a:pt x="114893" y="94131"/>
                    <a:pt x="114893" y="94131"/>
                  </a:cubicBezTo>
                  <a:cubicBezTo>
                    <a:pt x="114893" y="94131"/>
                    <a:pt x="114893" y="93413"/>
                    <a:pt x="114893" y="93413"/>
                  </a:cubicBezTo>
                  <a:cubicBezTo>
                    <a:pt x="115744" y="93413"/>
                    <a:pt x="114893" y="91976"/>
                    <a:pt x="114893" y="91976"/>
                  </a:cubicBezTo>
                  <a:cubicBezTo>
                    <a:pt x="114893" y="90538"/>
                    <a:pt x="114893" y="90538"/>
                    <a:pt x="114893" y="90538"/>
                  </a:cubicBezTo>
                  <a:cubicBezTo>
                    <a:pt x="114893" y="90538"/>
                    <a:pt x="112340" y="89101"/>
                    <a:pt x="112340" y="89101"/>
                  </a:cubicBezTo>
                  <a:cubicBezTo>
                    <a:pt x="112340" y="89101"/>
                    <a:pt x="108936" y="87664"/>
                    <a:pt x="108936" y="87664"/>
                  </a:cubicBezTo>
                  <a:cubicBezTo>
                    <a:pt x="108936" y="87664"/>
                    <a:pt x="108936" y="86227"/>
                    <a:pt x="108085" y="86227"/>
                  </a:cubicBezTo>
                  <a:cubicBezTo>
                    <a:pt x="108085" y="86227"/>
                    <a:pt x="108936" y="84790"/>
                    <a:pt x="108936" y="84790"/>
                  </a:cubicBezTo>
                  <a:cubicBezTo>
                    <a:pt x="108936" y="84790"/>
                    <a:pt x="110638" y="82634"/>
                    <a:pt x="112340" y="81916"/>
                  </a:cubicBezTo>
                  <a:cubicBezTo>
                    <a:pt x="113191" y="81197"/>
                    <a:pt x="114042" y="81197"/>
                    <a:pt x="114042" y="81197"/>
                  </a:cubicBezTo>
                  <a:cubicBezTo>
                    <a:pt x="114893" y="81197"/>
                    <a:pt x="115744" y="81916"/>
                    <a:pt x="116595" y="82634"/>
                  </a:cubicBezTo>
                  <a:cubicBezTo>
                    <a:pt x="116595" y="82634"/>
                    <a:pt x="117446" y="82634"/>
                    <a:pt x="118297" y="82634"/>
                  </a:cubicBezTo>
                  <a:cubicBezTo>
                    <a:pt x="119148" y="82634"/>
                    <a:pt x="120000" y="82634"/>
                    <a:pt x="120000" y="82634"/>
                  </a:cubicBezTo>
                  <a:cubicBezTo>
                    <a:pt x="120000" y="82634"/>
                    <a:pt x="120000" y="81197"/>
                    <a:pt x="120000" y="80479"/>
                  </a:cubicBezTo>
                  <a:cubicBezTo>
                    <a:pt x="120000" y="79760"/>
                    <a:pt x="120000" y="80479"/>
                    <a:pt x="119148" y="79760"/>
                  </a:cubicBezTo>
                  <a:cubicBezTo>
                    <a:pt x="119148" y="79760"/>
                    <a:pt x="118297" y="79041"/>
                    <a:pt x="118297" y="79041"/>
                  </a:cubicBezTo>
                  <a:cubicBezTo>
                    <a:pt x="118297" y="79041"/>
                    <a:pt x="118297" y="78323"/>
                    <a:pt x="118297" y="78323"/>
                  </a:cubicBezTo>
                  <a:cubicBezTo>
                    <a:pt x="118297" y="78323"/>
                    <a:pt x="118297" y="77604"/>
                    <a:pt x="118297" y="76886"/>
                  </a:cubicBezTo>
                  <a:cubicBezTo>
                    <a:pt x="118297" y="76886"/>
                    <a:pt x="118297" y="74730"/>
                    <a:pt x="118297" y="74730"/>
                  </a:cubicBezTo>
                  <a:cubicBezTo>
                    <a:pt x="118297" y="74011"/>
                    <a:pt x="117446" y="72574"/>
                    <a:pt x="117446" y="72574"/>
                  </a:cubicBezTo>
                  <a:cubicBezTo>
                    <a:pt x="117446" y="71856"/>
                    <a:pt x="116595" y="71137"/>
                    <a:pt x="116595" y="71137"/>
                  </a:cubicBezTo>
                  <a:cubicBezTo>
                    <a:pt x="115744" y="69700"/>
                    <a:pt x="115744" y="69700"/>
                    <a:pt x="115744" y="69700"/>
                  </a:cubicBezTo>
                  <a:cubicBezTo>
                    <a:pt x="115744" y="69700"/>
                    <a:pt x="115744" y="69700"/>
                    <a:pt x="115744" y="68982"/>
                  </a:cubicBezTo>
                  <a:cubicBezTo>
                    <a:pt x="115744" y="67544"/>
                    <a:pt x="116595" y="66107"/>
                    <a:pt x="116595" y="66107"/>
                  </a:cubicBezTo>
                  <a:cubicBezTo>
                    <a:pt x="117446" y="65389"/>
                    <a:pt x="117446" y="63952"/>
                    <a:pt x="117446" y="63952"/>
                  </a:cubicBezTo>
                  <a:cubicBezTo>
                    <a:pt x="116595" y="63233"/>
                    <a:pt x="116595" y="63233"/>
                    <a:pt x="116595" y="63233"/>
                  </a:cubicBezTo>
                  <a:cubicBezTo>
                    <a:pt x="116595" y="63233"/>
                    <a:pt x="113191" y="62514"/>
                    <a:pt x="113191" y="62514"/>
                  </a:cubicBezTo>
                  <a:cubicBezTo>
                    <a:pt x="113191" y="62514"/>
                    <a:pt x="112340" y="61796"/>
                    <a:pt x="112340" y="61796"/>
                  </a:cubicBezTo>
                  <a:cubicBezTo>
                    <a:pt x="112340" y="61077"/>
                    <a:pt x="111489" y="61077"/>
                    <a:pt x="111489" y="61077"/>
                  </a:cubicBezTo>
                  <a:cubicBezTo>
                    <a:pt x="111489" y="61077"/>
                    <a:pt x="108085" y="61796"/>
                    <a:pt x="108085" y="61796"/>
                  </a:cubicBezTo>
                  <a:cubicBezTo>
                    <a:pt x="108085" y="61796"/>
                    <a:pt x="106382" y="62514"/>
                    <a:pt x="105531" y="63233"/>
                  </a:cubicBezTo>
                  <a:cubicBezTo>
                    <a:pt x="103829" y="63233"/>
                    <a:pt x="103829" y="63233"/>
                    <a:pt x="102978" y="63952"/>
                  </a:cubicBezTo>
                  <a:cubicBezTo>
                    <a:pt x="101276" y="64670"/>
                    <a:pt x="101276" y="65389"/>
                    <a:pt x="100425" y="66107"/>
                  </a:cubicBezTo>
                  <a:cubicBezTo>
                    <a:pt x="99574" y="66107"/>
                    <a:pt x="98723" y="67544"/>
                    <a:pt x="98723" y="67544"/>
                  </a:cubicBezTo>
                  <a:cubicBezTo>
                    <a:pt x="97872" y="68263"/>
                    <a:pt x="97872" y="68263"/>
                    <a:pt x="98723" y="68982"/>
                  </a:cubicBezTo>
                  <a:cubicBezTo>
                    <a:pt x="98723" y="69700"/>
                    <a:pt x="99574" y="68982"/>
                    <a:pt x="99574" y="68982"/>
                  </a:cubicBezTo>
                  <a:cubicBezTo>
                    <a:pt x="99574" y="68982"/>
                    <a:pt x="100425" y="68982"/>
                    <a:pt x="101276" y="68982"/>
                  </a:cubicBezTo>
                  <a:cubicBezTo>
                    <a:pt x="102127" y="68982"/>
                    <a:pt x="102127" y="69700"/>
                    <a:pt x="101276" y="69700"/>
                  </a:cubicBezTo>
                  <a:cubicBezTo>
                    <a:pt x="101276" y="69700"/>
                    <a:pt x="101276" y="70419"/>
                    <a:pt x="101276" y="70419"/>
                  </a:cubicBezTo>
                  <a:cubicBezTo>
                    <a:pt x="101276" y="70419"/>
                    <a:pt x="101276" y="70419"/>
                    <a:pt x="100425" y="71137"/>
                  </a:cubicBezTo>
                  <a:cubicBezTo>
                    <a:pt x="100425" y="71137"/>
                    <a:pt x="100425" y="71856"/>
                    <a:pt x="100425" y="72574"/>
                  </a:cubicBezTo>
                  <a:cubicBezTo>
                    <a:pt x="100425" y="73293"/>
                    <a:pt x="99574" y="73293"/>
                    <a:pt x="99574" y="73293"/>
                  </a:cubicBezTo>
                  <a:cubicBezTo>
                    <a:pt x="98723" y="74011"/>
                    <a:pt x="98723" y="74011"/>
                    <a:pt x="97872" y="74730"/>
                  </a:cubicBezTo>
                  <a:cubicBezTo>
                    <a:pt x="97021" y="74730"/>
                    <a:pt x="97021" y="75449"/>
                    <a:pt x="97021" y="75449"/>
                  </a:cubicBezTo>
                  <a:cubicBezTo>
                    <a:pt x="97021" y="76167"/>
                    <a:pt x="97021" y="76167"/>
                    <a:pt x="97872" y="76886"/>
                  </a:cubicBezTo>
                  <a:cubicBezTo>
                    <a:pt x="97872" y="77604"/>
                    <a:pt x="97872" y="77604"/>
                    <a:pt x="97872" y="77604"/>
                  </a:cubicBezTo>
                  <a:cubicBezTo>
                    <a:pt x="97872" y="78323"/>
                    <a:pt x="97021" y="79041"/>
                    <a:pt x="97021" y="78323"/>
                  </a:cubicBezTo>
                  <a:cubicBezTo>
                    <a:pt x="97021" y="78323"/>
                    <a:pt x="97021" y="77604"/>
                    <a:pt x="97021" y="77604"/>
                  </a:cubicBezTo>
                  <a:cubicBezTo>
                    <a:pt x="94468" y="77604"/>
                    <a:pt x="94468" y="77604"/>
                    <a:pt x="94468" y="77604"/>
                  </a:cubicBezTo>
                  <a:cubicBezTo>
                    <a:pt x="94468" y="77604"/>
                    <a:pt x="94468" y="77604"/>
                    <a:pt x="93617" y="77604"/>
                  </a:cubicBezTo>
                  <a:cubicBezTo>
                    <a:pt x="93617" y="77604"/>
                    <a:pt x="95319" y="76167"/>
                    <a:pt x="95319" y="76167"/>
                  </a:cubicBezTo>
                  <a:cubicBezTo>
                    <a:pt x="96170" y="75449"/>
                    <a:pt x="96170" y="75449"/>
                    <a:pt x="96170" y="75449"/>
                  </a:cubicBezTo>
                  <a:cubicBezTo>
                    <a:pt x="96170" y="74730"/>
                    <a:pt x="96170" y="74730"/>
                    <a:pt x="96170" y="74730"/>
                  </a:cubicBezTo>
                  <a:cubicBezTo>
                    <a:pt x="93617" y="74730"/>
                    <a:pt x="93617" y="74730"/>
                    <a:pt x="93617" y="74730"/>
                  </a:cubicBezTo>
                  <a:cubicBezTo>
                    <a:pt x="92765" y="74730"/>
                    <a:pt x="92765" y="74730"/>
                    <a:pt x="92765" y="74730"/>
                  </a:cubicBezTo>
                  <a:cubicBezTo>
                    <a:pt x="93617" y="74011"/>
                    <a:pt x="93617" y="74011"/>
                    <a:pt x="93617" y="74011"/>
                  </a:cubicBezTo>
                  <a:cubicBezTo>
                    <a:pt x="93617" y="72574"/>
                    <a:pt x="93617" y="72574"/>
                    <a:pt x="93617" y="72574"/>
                  </a:cubicBezTo>
                  <a:cubicBezTo>
                    <a:pt x="94468" y="71137"/>
                    <a:pt x="94468" y="71137"/>
                    <a:pt x="94468" y="71137"/>
                  </a:cubicBezTo>
                  <a:cubicBezTo>
                    <a:pt x="94468" y="71137"/>
                    <a:pt x="94468" y="69700"/>
                    <a:pt x="95319" y="69700"/>
                  </a:cubicBezTo>
                  <a:cubicBezTo>
                    <a:pt x="95319" y="69700"/>
                    <a:pt x="96170" y="68982"/>
                    <a:pt x="96170" y="68263"/>
                  </a:cubicBezTo>
                  <a:cubicBezTo>
                    <a:pt x="97021" y="68263"/>
                    <a:pt x="96170" y="67544"/>
                    <a:pt x="96170" y="67544"/>
                  </a:cubicBezTo>
                  <a:cubicBezTo>
                    <a:pt x="94468" y="67544"/>
                    <a:pt x="94468" y="67544"/>
                    <a:pt x="94468" y="67544"/>
                  </a:cubicBezTo>
                  <a:cubicBezTo>
                    <a:pt x="92765" y="68263"/>
                    <a:pt x="92765" y="68263"/>
                    <a:pt x="92765" y="68263"/>
                  </a:cubicBezTo>
                  <a:cubicBezTo>
                    <a:pt x="92765" y="68263"/>
                    <a:pt x="90212" y="68982"/>
                    <a:pt x="89361" y="68982"/>
                  </a:cubicBezTo>
                  <a:cubicBezTo>
                    <a:pt x="88510" y="68982"/>
                    <a:pt x="89361" y="68982"/>
                    <a:pt x="88510" y="68982"/>
                  </a:cubicBezTo>
                  <a:cubicBezTo>
                    <a:pt x="88510" y="68263"/>
                    <a:pt x="87659" y="68263"/>
                    <a:pt x="87659" y="68263"/>
                  </a:cubicBezTo>
                  <a:cubicBezTo>
                    <a:pt x="87659" y="68263"/>
                    <a:pt x="85957" y="68263"/>
                    <a:pt x="85957" y="68263"/>
                  </a:cubicBezTo>
                  <a:cubicBezTo>
                    <a:pt x="85106" y="68263"/>
                    <a:pt x="85106" y="68982"/>
                    <a:pt x="85106" y="68982"/>
                  </a:cubicBezTo>
                  <a:cubicBezTo>
                    <a:pt x="85106" y="68982"/>
                    <a:pt x="87659" y="69700"/>
                    <a:pt x="88510" y="70419"/>
                  </a:cubicBezTo>
                  <a:cubicBezTo>
                    <a:pt x="88510" y="70419"/>
                    <a:pt x="89361" y="70419"/>
                    <a:pt x="89361" y="70419"/>
                  </a:cubicBezTo>
                  <a:cubicBezTo>
                    <a:pt x="89361" y="71137"/>
                    <a:pt x="89361" y="71137"/>
                    <a:pt x="89361" y="71137"/>
                  </a:cubicBezTo>
                  <a:cubicBezTo>
                    <a:pt x="89361" y="71137"/>
                    <a:pt x="88510" y="72574"/>
                    <a:pt x="87659" y="72574"/>
                  </a:cubicBezTo>
                  <a:cubicBezTo>
                    <a:pt x="87659" y="73293"/>
                    <a:pt x="86808" y="73293"/>
                    <a:pt x="86808" y="73293"/>
                  </a:cubicBezTo>
                  <a:cubicBezTo>
                    <a:pt x="85106" y="74011"/>
                    <a:pt x="85106" y="74011"/>
                    <a:pt x="85106" y="74011"/>
                  </a:cubicBezTo>
                  <a:cubicBezTo>
                    <a:pt x="85106" y="74011"/>
                    <a:pt x="85957" y="75449"/>
                    <a:pt x="85957" y="75449"/>
                  </a:cubicBezTo>
                  <a:cubicBezTo>
                    <a:pt x="85957" y="75449"/>
                    <a:pt x="85957" y="76886"/>
                    <a:pt x="85957" y="76886"/>
                  </a:cubicBezTo>
                  <a:cubicBezTo>
                    <a:pt x="84255" y="76167"/>
                    <a:pt x="84255" y="76167"/>
                    <a:pt x="84255" y="76167"/>
                  </a:cubicBezTo>
                  <a:cubicBezTo>
                    <a:pt x="81702" y="77604"/>
                    <a:pt x="81702" y="77604"/>
                    <a:pt x="81702" y="77604"/>
                  </a:cubicBezTo>
                  <a:cubicBezTo>
                    <a:pt x="81702" y="77604"/>
                    <a:pt x="80851" y="77604"/>
                    <a:pt x="80851" y="77604"/>
                  </a:cubicBezTo>
                  <a:cubicBezTo>
                    <a:pt x="80000" y="77604"/>
                    <a:pt x="80000" y="76886"/>
                    <a:pt x="80000" y="76886"/>
                  </a:cubicBezTo>
                  <a:cubicBezTo>
                    <a:pt x="79148" y="78323"/>
                    <a:pt x="79148" y="78323"/>
                    <a:pt x="79148" y="78323"/>
                  </a:cubicBezTo>
                  <a:cubicBezTo>
                    <a:pt x="79148" y="78323"/>
                    <a:pt x="75744" y="77604"/>
                    <a:pt x="74893" y="77604"/>
                  </a:cubicBezTo>
                  <a:cubicBezTo>
                    <a:pt x="74893" y="77604"/>
                    <a:pt x="74893" y="79041"/>
                    <a:pt x="74893" y="79041"/>
                  </a:cubicBezTo>
                  <a:cubicBezTo>
                    <a:pt x="76595" y="79760"/>
                    <a:pt x="76595" y="79760"/>
                    <a:pt x="76595" y="79760"/>
                  </a:cubicBezTo>
                  <a:cubicBezTo>
                    <a:pt x="74893" y="80479"/>
                    <a:pt x="74893" y="80479"/>
                    <a:pt x="74893" y="80479"/>
                  </a:cubicBezTo>
                  <a:cubicBezTo>
                    <a:pt x="78297" y="81916"/>
                    <a:pt x="78297" y="81916"/>
                    <a:pt x="78297" y="81916"/>
                  </a:cubicBezTo>
                  <a:cubicBezTo>
                    <a:pt x="79148" y="82634"/>
                    <a:pt x="79148" y="82634"/>
                    <a:pt x="79148" y="82634"/>
                  </a:cubicBezTo>
                  <a:cubicBezTo>
                    <a:pt x="80000" y="84790"/>
                    <a:pt x="80000" y="84790"/>
                    <a:pt x="80000" y="84790"/>
                  </a:cubicBezTo>
                  <a:cubicBezTo>
                    <a:pt x="79148" y="85508"/>
                    <a:pt x="79148" y="85508"/>
                    <a:pt x="79148" y="85508"/>
                  </a:cubicBezTo>
                  <a:cubicBezTo>
                    <a:pt x="80851" y="86946"/>
                    <a:pt x="80851" y="86946"/>
                    <a:pt x="80851" y="86946"/>
                  </a:cubicBezTo>
                  <a:cubicBezTo>
                    <a:pt x="80851" y="86946"/>
                    <a:pt x="80851" y="87664"/>
                    <a:pt x="81702" y="88383"/>
                  </a:cubicBezTo>
                  <a:cubicBezTo>
                    <a:pt x="81702" y="88383"/>
                    <a:pt x="81702" y="89820"/>
                    <a:pt x="81702" y="89820"/>
                  </a:cubicBezTo>
                  <a:cubicBezTo>
                    <a:pt x="81702" y="91257"/>
                    <a:pt x="81702" y="91257"/>
                    <a:pt x="81702" y="91257"/>
                  </a:cubicBezTo>
                  <a:cubicBezTo>
                    <a:pt x="81702" y="91976"/>
                    <a:pt x="81702" y="91976"/>
                    <a:pt x="81702" y="91976"/>
                  </a:cubicBezTo>
                  <a:cubicBezTo>
                    <a:pt x="81702" y="91976"/>
                    <a:pt x="80000" y="92694"/>
                    <a:pt x="80000" y="93413"/>
                  </a:cubicBezTo>
                  <a:cubicBezTo>
                    <a:pt x="80000" y="93413"/>
                    <a:pt x="80851" y="93413"/>
                    <a:pt x="80851" y="93413"/>
                  </a:cubicBezTo>
                  <a:cubicBezTo>
                    <a:pt x="82553" y="94850"/>
                    <a:pt x="82553" y="94850"/>
                    <a:pt x="82553" y="94850"/>
                  </a:cubicBezTo>
                  <a:cubicBezTo>
                    <a:pt x="83404" y="96287"/>
                    <a:pt x="83404" y="96287"/>
                    <a:pt x="83404" y="96287"/>
                  </a:cubicBezTo>
                  <a:cubicBezTo>
                    <a:pt x="83404" y="96287"/>
                    <a:pt x="82553" y="97005"/>
                    <a:pt x="82553" y="97724"/>
                  </a:cubicBezTo>
                  <a:cubicBezTo>
                    <a:pt x="82553" y="97724"/>
                    <a:pt x="84255" y="98443"/>
                    <a:pt x="84255" y="98443"/>
                  </a:cubicBezTo>
                  <a:cubicBezTo>
                    <a:pt x="87659" y="98443"/>
                    <a:pt x="87659" y="98443"/>
                    <a:pt x="87659" y="98443"/>
                  </a:cubicBezTo>
                  <a:cubicBezTo>
                    <a:pt x="89361" y="98443"/>
                    <a:pt x="89361" y="98443"/>
                    <a:pt x="89361" y="98443"/>
                  </a:cubicBezTo>
                  <a:cubicBezTo>
                    <a:pt x="89361" y="98443"/>
                    <a:pt x="91914" y="98443"/>
                    <a:pt x="92765" y="98443"/>
                  </a:cubicBezTo>
                  <a:cubicBezTo>
                    <a:pt x="92765" y="98443"/>
                    <a:pt x="95319" y="97724"/>
                    <a:pt x="95319" y="97724"/>
                  </a:cubicBezTo>
                  <a:cubicBezTo>
                    <a:pt x="95319" y="97724"/>
                    <a:pt x="97021" y="99161"/>
                    <a:pt x="97872" y="99161"/>
                  </a:cubicBezTo>
                  <a:cubicBezTo>
                    <a:pt x="98723" y="99880"/>
                    <a:pt x="97872" y="100598"/>
                    <a:pt x="97872" y="100598"/>
                  </a:cubicBezTo>
                  <a:cubicBezTo>
                    <a:pt x="97872" y="101317"/>
                    <a:pt x="97021" y="101317"/>
                    <a:pt x="97021" y="101317"/>
                  </a:cubicBezTo>
                  <a:cubicBezTo>
                    <a:pt x="97021" y="101317"/>
                    <a:pt x="97872" y="103473"/>
                    <a:pt x="97872" y="103473"/>
                  </a:cubicBezTo>
                  <a:cubicBezTo>
                    <a:pt x="98723" y="104191"/>
                    <a:pt x="98723" y="103473"/>
                    <a:pt x="98723" y="103473"/>
                  </a:cubicBezTo>
                  <a:cubicBezTo>
                    <a:pt x="98723" y="103473"/>
                    <a:pt x="99574" y="104191"/>
                    <a:pt x="100425" y="104910"/>
                  </a:cubicBezTo>
                  <a:cubicBezTo>
                    <a:pt x="100425" y="105628"/>
                    <a:pt x="101276" y="105628"/>
                    <a:pt x="101276" y="105628"/>
                  </a:cubicBezTo>
                  <a:cubicBezTo>
                    <a:pt x="102127" y="105628"/>
                    <a:pt x="102127" y="105628"/>
                    <a:pt x="102127" y="105628"/>
                  </a:cubicBezTo>
                  <a:cubicBezTo>
                    <a:pt x="102127" y="105628"/>
                    <a:pt x="102978" y="105628"/>
                    <a:pt x="102978" y="106347"/>
                  </a:cubicBezTo>
                  <a:cubicBezTo>
                    <a:pt x="103829" y="106347"/>
                    <a:pt x="104680" y="106347"/>
                    <a:pt x="105531" y="106347"/>
                  </a:cubicBezTo>
                  <a:cubicBezTo>
                    <a:pt x="105531" y="106347"/>
                    <a:pt x="106382" y="106347"/>
                    <a:pt x="106382" y="105628"/>
                  </a:cubicBezTo>
                  <a:cubicBezTo>
                    <a:pt x="106382" y="105628"/>
                    <a:pt x="107234" y="105628"/>
                    <a:pt x="108085" y="105628"/>
                  </a:cubicBezTo>
                  <a:cubicBezTo>
                    <a:pt x="108085" y="104910"/>
                    <a:pt x="108085" y="104191"/>
                    <a:pt x="108085" y="104191"/>
                  </a:cubicBezTo>
                  <a:cubicBezTo>
                    <a:pt x="108085" y="104191"/>
                    <a:pt x="108085" y="104191"/>
                    <a:pt x="108085" y="104191"/>
                  </a:cubicBezTo>
                  <a:close/>
                  <a:moveTo>
                    <a:pt x="108085" y="107784"/>
                  </a:moveTo>
                  <a:cubicBezTo>
                    <a:pt x="108085" y="107784"/>
                    <a:pt x="108085" y="107784"/>
                    <a:pt x="108085" y="107784"/>
                  </a:cubicBezTo>
                  <a:cubicBezTo>
                    <a:pt x="107234" y="108502"/>
                    <a:pt x="107234" y="108502"/>
                    <a:pt x="107234" y="108502"/>
                  </a:cubicBezTo>
                  <a:cubicBezTo>
                    <a:pt x="108085" y="108502"/>
                    <a:pt x="108085" y="108502"/>
                    <a:pt x="108085" y="108502"/>
                  </a:cubicBezTo>
                  <a:cubicBezTo>
                    <a:pt x="108085" y="108502"/>
                    <a:pt x="109787" y="109221"/>
                    <a:pt x="109787" y="109221"/>
                  </a:cubicBezTo>
                  <a:cubicBezTo>
                    <a:pt x="110638" y="109221"/>
                    <a:pt x="110638" y="109221"/>
                    <a:pt x="110638" y="109221"/>
                  </a:cubicBezTo>
                  <a:cubicBezTo>
                    <a:pt x="111489" y="108502"/>
                    <a:pt x="111489" y="108502"/>
                    <a:pt x="111489" y="108502"/>
                  </a:cubicBezTo>
                  <a:cubicBezTo>
                    <a:pt x="112340" y="107065"/>
                    <a:pt x="112340" y="107065"/>
                    <a:pt x="112340" y="107065"/>
                  </a:cubicBezTo>
                  <a:cubicBezTo>
                    <a:pt x="114893" y="106347"/>
                    <a:pt x="114893" y="106347"/>
                    <a:pt x="114893" y="106347"/>
                  </a:cubicBezTo>
                  <a:cubicBezTo>
                    <a:pt x="114893" y="106347"/>
                    <a:pt x="117446" y="106347"/>
                    <a:pt x="117446" y="106347"/>
                  </a:cubicBezTo>
                  <a:cubicBezTo>
                    <a:pt x="117446" y="106347"/>
                    <a:pt x="118297" y="105628"/>
                    <a:pt x="118297" y="105628"/>
                  </a:cubicBezTo>
                  <a:cubicBezTo>
                    <a:pt x="118297" y="104910"/>
                    <a:pt x="118297" y="104910"/>
                    <a:pt x="118297" y="104910"/>
                  </a:cubicBezTo>
                  <a:cubicBezTo>
                    <a:pt x="116595" y="103473"/>
                    <a:pt x="116595" y="103473"/>
                    <a:pt x="116595" y="103473"/>
                  </a:cubicBezTo>
                  <a:cubicBezTo>
                    <a:pt x="114893" y="103473"/>
                    <a:pt x="114893" y="103473"/>
                    <a:pt x="114893" y="103473"/>
                  </a:cubicBezTo>
                  <a:cubicBezTo>
                    <a:pt x="114893" y="103473"/>
                    <a:pt x="113191" y="103473"/>
                    <a:pt x="112340" y="103473"/>
                  </a:cubicBezTo>
                  <a:cubicBezTo>
                    <a:pt x="112340" y="103473"/>
                    <a:pt x="111489" y="103473"/>
                    <a:pt x="111489" y="103473"/>
                  </a:cubicBezTo>
                  <a:cubicBezTo>
                    <a:pt x="111489" y="103473"/>
                    <a:pt x="111489" y="104191"/>
                    <a:pt x="111489" y="104910"/>
                  </a:cubicBezTo>
                  <a:cubicBezTo>
                    <a:pt x="110638" y="105628"/>
                    <a:pt x="110638" y="105628"/>
                    <a:pt x="109787" y="105628"/>
                  </a:cubicBezTo>
                  <a:cubicBezTo>
                    <a:pt x="109787" y="105628"/>
                    <a:pt x="108936" y="105628"/>
                    <a:pt x="108936" y="105628"/>
                  </a:cubicBezTo>
                  <a:cubicBezTo>
                    <a:pt x="108085" y="107784"/>
                    <a:pt x="108085" y="107784"/>
                    <a:pt x="108085" y="107784"/>
                  </a:cubicBezTo>
                  <a:close/>
                  <a:moveTo>
                    <a:pt x="98723" y="116407"/>
                  </a:moveTo>
                  <a:cubicBezTo>
                    <a:pt x="98723" y="116407"/>
                    <a:pt x="98723" y="116407"/>
                    <a:pt x="98723" y="116407"/>
                  </a:cubicBezTo>
                  <a:cubicBezTo>
                    <a:pt x="99574" y="116407"/>
                    <a:pt x="99574" y="116407"/>
                    <a:pt x="99574" y="116407"/>
                  </a:cubicBezTo>
                  <a:cubicBezTo>
                    <a:pt x="100425" y="115688"/>
                    <a:pt x="100425" y="115688"/>
                    <a:pt x="100425" y="115688"/>
                  </a:cubicBezTo>
                  <a:cubicBezTo>
                    <a:pt x="99574" y="114251"/>
                    <a:pt x="99574" y="114251"/>
                    <a:pt x="99574" y="114251"/>
                  </a:cubicBezTo>
                  <a:cubicBezTo>
                    <a:pt x="98723" y="113532"/>
                    <a:pt x="98723" y="113532"/>
                    <a:pt x="98723" y="113532"/>
                  </a:cubicBezTo>
                  <a:cubicBezTo>
                    <a:pt x="97872" y="111377"/>
                    <a:pt x="97872" y="111377"/>
                    <a:pt x="97872" y="111377"/>
                  </a:cubicBezTo>
                  <a:cubicBezTo>
                    <a:pt x="96170" y="109940"/>
                    <a:pt x="96170" y="109940"/>
                    <a:pt x="96170" y="109940"/>
                  </a:cubicBezTo>
                  <a:cubicBezTo>
                    <a:pt x="95319" y="109221"/>
                    <a:pt x="95319" y="109221"/>
                    <a:pt x="95319" y="109221"/>
                  </a:cubicBezTo>
                  <a:cubicBezTo>
                    <a:pt x="94468" y="110658"/>
                    <a:pt x="94468" y="110658"/>
                    <a:pt x="94468" y="110658"/>
                  </a:cubicBezTo>
                  <a:cubicBezTo>
                    <a:pt x="93617" y="111377"/>
                    <a:pt x="93617" y="111377"/>
                    <a:pt x="93617" y="111377"/>
                  </a:cubicBezTo>
                  <a:cubicBezTo>
                    <a:pt x="92765" y="112095"/>
                    <a:pt x="92765" y="112095"/>
                    <a:pt x="92765" y="112095"/>
                  </a:cubicBezTo>
                  <a:cubicBezTo>
                    <a:pt x="92765" y="112095"/>
                    <a:pt x="90212" y="111377"/>
                    <a:pt x="89361" y="110658"/>
                  </a:cubicBezTo>
                  <a:cubicBezTo>
                    <a:pt x="87659" y="109940"/>
                    <a:pt x="87659" y="109940"/>
                    <a:pt x="87659" y="109940"/>
                  </a:cubicBezTo>
                  <a:cubicBezTo>
                    <a:pt x="87659" y="109940"/>
                    <a:pt x="86808" y="109940"/>
                    <a:pt x="85957" y="109221"/>
                  </a:cubicBezTo>
                  <a:cubicBezTo>
                    <a:pt x="85957" y="109221"/>
                    <a:pt x="85106" y="108502"/>
                    <a:pt x="85106" y="108502"/>
                  </a:cubicBezTo>
                  <a:cubicBezTo>
                    <a:pt x="85106" y="108502"/>
                    <a:pt x="85106" y="107784"/>
                    <a:pt x="84255" y="107784"/>
                  </a:cubicBezTo>
                  <a:cubicBezTo>
                    <a:pt x="84255" y="107065"/>
                    <a:pt x="83404" y="107784"/>
                    <a:pt x="82553" y="107784"/>
                  </a:cubicBezTo>
                  <a:cubicBezTo>
                    <a:pt x="80851" y="107784"/>
                    <a:pt x="80851" y="107784"/>
                    <a:pt x="80000" y="107784"/>
                  </a:cubicBezTo>
                  <a:cubicBezTo>
                    <a:pt x="80000" y="108502"/>
                    <a:pt x="79148" y="108502"/>
                    <a:pt x="79148" y="108502"/>
                  </a:cubicBezTo>
                  <a:cubicBezTo>
                    <a:pt x="78297" y="109221"/>
                    <a:pt x="79148" y="110658"/>
                    <a:pt x="79148" y="110658"/>
                  </a:cubicBezTo>
                  <a:cubicBezTo>
                    <a:pt x="79148" y="111377"/>
                    <a:pt x="79148" y="111377"/>
                    <a:pt x="79148" y="111377"/>
                  </a:cubicBezTo>
                  <a:cubicBezTo>
                    <a:pt x="80000" y="112814"/>
                    <a:pt x="80000" y="112814"/>
                    <a:pt x="80000" y="112814"/>
                  </a:cubicBezTo>
                  <a:cubicBezTo>
                    <a:pt x="78297" y="112814"/>
                    <a:pt x="78297" y="112814"/>
                    <a:pt x="78297" y="112814"/>
                  </a:cubicBezTo>
                  <a:cubicBezTo>
                    <a:pt x="77446" y="112814"/>
                    <a:pt x="77446" y="112814"/>
                    <a:pt x="77446" y="112814"/>
                  </a:cubicBezTo>
                  <a:cubicBezTo>
                    <a:pt x="78297" y="114251"/>
                    <a:pt x="78297" y="114251"/>
                    <a:pt x="78297" y="114251"/>
                  </a:cubicBezTo>
                  <a:cubicBezTo>
                    <a:pt x="78297" y="114251"/>
                    <a:pt x="78297" y="114970"/>
                    <a:pt x="79148" y="115688"/>
                  </a:cubicBezTo>
                  <a:cubicBezTo>
                    <a:pt x="79148" y="115688"/>
                    <a:pt x="80000" y="116407"/>
                    <a:pt x="80000" y="116407"/>
                  </a:cubicBezTo>
                  <a:cubicBezTo>
                    <a:pt x="80000" y="116407"/>
                    <a:pt x="84255" y="117125"/>
                    <a:pt x="84255" y="117125"/>
                  </a:cubicBezTo>
                  <a:cubicBezTo>
                    <a:pt x="85106" y="117125"/>
                    <a:pt x="85106" y="117125"/>
                    <a:pt x="85106" y="117125"/>
                  </a:cubicBezTo>
                  <a:cubicBezTo>
                    <a:pt x="85106" y="117125"/>
                    <a:pt x="86808" y="117844"/>
                    <a:pt x="88510" y="118562"/>
                  </a:cubicBezTo>
                  <a:cubicBezTo>
                    <a:pt x="89361" y="119281"/>
                    <a:pt x="90212" y="120000"/>
                    <a:pt x="90212" y="120000"/>
                  </a:cubicBezTo>
                  <a:cubicBezTo>
                    <a:pt x="90212" y="120000"/>
                    <a:pt x="91914" y="120000"/>
                    <a:pt x="91914" y="120000"/>
                  </a:cubicBezTo>
                  <a:cubicBezTo>
                    <a:pt x="92765" y="119281"/>
                    <a:pt x="92765" y="119281"/>
                    <a:pt x="92765" y="119281"/>
                  </a:cubicBezTo>
                  <a:cubicBezTo>
                    <a:pt x="95319" y="118562"/>
                    <a:pt x="95319" y="118562"/>
                    <a:pt x="95319" y="118562"/>
                  </a:cubicBezTo>
                  <a:cubicBezTo>
                    <a:pt x="97021" y="118562"/>
                    <a:pt x="97021" y="118562"/>
                    <a:pt x="97021" y="118562"/>
                  </a:cubicBezTo>
                  <a:cubicBezTo>
                    <a:pt x="99574" y="119281"/>
                    <a:pt x="99574" y="119281"/>
                    <a:pt x="99574" y="119281"/>
                  </a:cubicBezTo>
                  <a:cubicBezTo>
                    <a:pt x="100425" y="119281"/>
                    <a:pt x="100425" y="119281"/>
                    <a:pt x="100425" y="119281"/>
                  </a:cubicBezTo>
                  <a:cubicBezTo>
                    <a:pt x="100425" y="117844"/>
                    <a:pt x="100425" y="117844"/>
                    <a:pt x="100425" y="117844"/>
                  </a:cubicBezTo>
                  <a:cubicBezTo>
                    <a:pt x="100425" y="117125"/>
                    <a:pt x="100425" y="117125"/>
                    <a:pt x="100425" y="117125"/>
                  </a:cubicBezTo>
                  <a:cubicBezTo>
                    <a:pt x="98723" y="116407"/>
                    <a:pt x="98723" y="116407"/>
                    <a:pt x="98723" y="116407"/>
                  </a:cubicBezTo>
                  <a:close/>
                  <a:moveTo>
                    <a:pt x="65531" y="86946"/>
                  </a:moveTo>
                  <a:cubicBezTo>
                    <a:pt x="65531" y="86946"/>
                    <a:pt x="65531" y="86946"/>
                    <a:pt x="65531" y="86946"/>
                  </a:cubicBezTo>
                  <a:cubicBezTo>
                    <a:pt x="63829" y="86227"/>
                    <a:pt x="63829" y="86227"/>
                    <a:pt x="63829" y="86227"/>
                  </a:cubicBezTo>
                  <a:cubicBezTo>
                    <a:pt x="62127" y="84071"/>
                    <a:pt x="62127" y="84071"/>
                    <a:pt x="62127" y="84071"/>
                  </a:cubicBezTo>
                  <a:cubicBezTo>
                    <a:pt x="59574" y="83353"/>
                    <a:pt x="59574" y="83353"/>
                    <a:pt x="59574" y="83353"/>
                  </a:cubicBezTo>
                  <a:cubicBezTo>
                    <a:pt x="59574" y="83353"/>
                    <a:pt x="58723" y="81197"/>
                    <a:pt x="58723" y="81197"/>
                  </a:cubicBezTo>
                  <a:cubicBezTo>
                    <a:pt x="57872" y="80479"/>
                    <a:pt x="57872" y="81197"/>
                    <a:pt x="57872" y="81197"/>
                  </a:cubicBezTo>
                  <a:cubicBezTo>
                    <a:pt x="57872" y="81197"/>
                    <a:pt x="57872" y="82634"/>
                    <a:pt x="57021" y="83353"/>
                  </a:cubicBezTo>
                  <a:cubicBezTo>
                    <a:pt x="56170" y="83353"/>
                    <a:pt x="55319" y="83353"/>
                    <a:pt x="55319" y="83353"/>
                  </a:cubicBezTo>
                  <a:cubicBezTo>
                    <a:pt x="53617" y="84790"/>
                    <a:pt x="53617" y="84790"/>
                    <a:pt x="53617" y="84790"/>
                  </a:cubicBezTo>
                  <a:cubicBezTo>
                    <a:pt x="53617" y="84790"/>
                    <a:pt x="51063" y="85508"/>
                    <a:pt x="50212" y="85508"/>
                  </a:cubicBezTo>
                  <a:cubicBezTo>
                    <a:pt x="50212" y="85508"/>
                    <a:pt x="49361" y="86227"/>
                    <a:pt x="49361" y="86227"/>
                  </a:cubicBezTo>
                  <a:cubicBezTo>
                    <a:pt x="44255" y="85508"/>
                    <a:pt x="44255" y="85508"/>
                    <a:pt x="44255" y="85508"/>
                  </a:cubicBezTo>
                  <a:cubicBezTo>
                    <a:pt x="42553" y="86946"/>
                    <a:pt x="42553" y="86946"/>
                    <a:pt x="42553" y="86946"/>
                  </a:cubicBezTo>
                  <a:cubicBezTo>
                    <a:pt x="42553" y="87664"/>
                    <a:pt x="42553" y="87664"/>
                    <a:pt x="42553" y="87664"/>
                  </a:cubicBezTo>
                  <a:cubicBezTo>
                    <a:pt x="43404" y="89101"/>
                    <a:pt x="43404" y="89101"/>
                    <a:pt x="43404" y="89101"/>
                  </a:cubicBezTo>
                  <a:cubicBezTo>
                    <a:pt x="44255" y="89820"/>
                    <a:pt x="44255" y="89820"/>
                    <a:pt x="44255" y="89820"/>
                  </a:cubicBezTo>
                  <a:cubicBezTo>
                    <a:pt x="45106" y="89820"/>
                    <a:pt x="45106" y="89820"/>
                    <a:pt x="45106" y="89820"/>
                  </a:cubicBezTo>
                  <a:cubicBezTo>
                    <a:pt x="45106" y="91257"/>
                    <a:pt x="45106" y="91257"/>
                    <a:pt x="45106" y="91257"/>
                  </a:cubicBezTo>
                  <a:cubicBezTo>
                    <a:pt x="45957" y="92694"/>
                    <a:pt x="45957" y="92694"/>
                    <a:pt x="45957" y="92694"/>
                  </a:cubicBezTo>
                  <a:cubicBezTo>
                    <a:pt x="45957" y="92694"/>
                    <a:pt x="46808" y="93413"/>
                    <a:pt x="47659" y="94850"/>
                  </a:cubicBezTo>
                  <a:cubicBezTo>
                    <a:pt x="48510" y="96287"/>
                    <a:pt x="47659" y="97005"/>
                    <a:pt x="47659" y="97005"/>
                  </a:cubicBezTo>
                  <a:cubicBezTo>
                    <a:pt x="50212" y="99161"/>
                    <a:pt x="50212" y="99161"/>
                    <a:pt x="50212" y="99161"/>
                  </a:cubicBezTo>
                  <a:cubicBezTo>
                    <a:pt x="51914" y="99880"/>
                    <a:pt x="51914" y="99880"/>
                    <a:pt x="51914" y="99880"/>
                  </a:cubicBezTo>
                  <a:cubicBezTo>
                    <a:pt x="51914" y="99880"/>
                    <a:pt x="52765" y="100598"/>
                    <a:pt x="53617" y="100598"/>
                  </a:cubicBezTo>
                  <a:cubicBezTo>
                    <a:pt x="53617" y="100598"/>
                    <a:pt x="53617" y="101317"/>
                    <a:pt x="53617" y="101317"/>
                  </a:cubicBezTo>
                  <a:cubicBezTo>
                    <a:pt x="53617" y="102754"/>
                    <a:pt x="53617" y="102754"/>
                    <a:pt x="53617" y="102754"/>
                  </a:cubicBezTo>
                  <a:cubicBezTo>
                    <a:pt x="54468" y="104191"/>
                    <a:pt x="54468" y="104191"/>
                    <a:pt x="54468" y="104191"/>
                  </a:cubicBezTo>
                  <a:cubicBezTo>
                    <a:pt x="55319" y="103473"/>
                    <a:pt x="55319" y="103473"/>
                    <a:pt x="55319" y="103473"/>
                  </a:cubicBezTo>
                  <a:cubicBezTo>
                    <a:pt x="56170" y="102754"/>
                    <a:pt x="56170" y="102754"/>
                    <a:pt x="56170" y="102754"/>
                  </a:cubicBezTo>
                  <a:cubicBezTo>
                    <a:pt x="60425" y="104191"/>
                    <a:pt x="60425" y="104191"/>
                    <a:pt x="60425" y="104191"/>
                  </a:cubicBezTo>
                  <a:cubicBezTo>
                    <a:pt x="60425" y="104191"/>
                    <a:pt x="63829" y="105628"/>
                    <a:pt x="64680" y="105628"/>
                  </a:cubicBezTo>
                  <a:cubicBezTo>
                    <a:pt x="64680" y="105628"/>
                    <a:pt x="66382" y="104191"/>
                    <a:pt x="66382" y="104191"/>
                  </a:cubicBezTo>
                  <a:cubicBezTo>
                    <a:pt x="67234" y="103473"/>
                    <a:pt x="69787" y="103473"/>
                    <a:pt x="69787" y="103473"/>
                  </a:cubicBezTo>
                  <a:cubicBezTo>
                    <a:pt x="70638" y="103473"/>
                    <a:pt x="70638" y="102754"/>
                    <a:pt x="70638" y="102754"/>
                  </a:cubicBezTo>
                  <a:cubicBezTo>
                    <a:pt x="70638" y="102035"/>
                    <a:pt x="71489" y="101317"/>
                    <a:pt x="71489" y="100598"/>
                  </a:cubicBezTo>
                  <a:cubicBezTo>
                    <a:pt x="71489" y="99880"/>
                    <a:pt x="72340" y="99161"/>
                    <a:pt x="72340" y="99161"/>
                  </a:cubicBezTo>
                  <a:cubicBezTo>
                    <a:pt x="72340" y="97724"/>
                    <a:pt x="72340" y="97724"/>
                    <a:pt x="72340" y="97724"/>
                  </a:cubicBezTo>
                  <a:cubicBezTo>
                    <a:pt x="71489" y="95568"/>
                    <a:pt x="71489" y="95568"/>
                    <a:pt x="71489" y="95568"/>
                  </a:cubicBezTo>
                  <a:cubicBezTo>
                    <a:pt x="72340" y="92694"/>
                    <a:pt x="72340" y="92694"/>
                    <a:pt x="72340" y="92694"/>
                  </a:cubicBezTo>
                  <a:cubicBezTo>
                    <a:pt x="70638" y="91257"/>
                    <a:pt x="70638" y="91257"/>
                    <a:pt x="70638" y="91257"/>
                  </a:cubicBezTo>
                  <a:cubicBezTo>
                    <a:pt x="69787" y="90538"/>
                    <a:pt x="69787" y="90538"/>
                    <a:pt x="69787" y="90538"/>
                  </a:cubicBezTo>
                  <a:cubicBezTo>
                    <a:pt x="69787" y="89820"/>
                    <a:pt x="69787" y="89820"/>
                    <a:pt x="69787" y="89820"/>
                  </a:cubicBezTo>
                  <a:cubicBezTo>
                    <a:pt x="69787" y="89101"/>
                    <a:pt x="69787" y="89101"/>
                    <a:pt x="69787" y="89101"/>
                  </a:cubicBezTo>
                  <a:cubicBezTo>
                    <a:pt x="71489" y="88383"/>
                    <a:pt x="71489" y="88383"/>
                    <a:pt x="71489" y="88383"/>
                  </a:cubicBezTo>
                  <a:cubicBezTo>
                    <a:pt x="71489" y="86227"/>
                    <a:pt x="71489" y="86227"/>
                    <a:pt x="71489" y="86227"/>
                  </a:cubicBezTo>
                  <a:cubicBezTo>
                    <a:pt x="74042" y="84790"/>
                    <a:pt x="74042" y="84790"/>
                    <a:pt x="74042" y="84790"/>
                  </a:cubicBezTo>
                  <a:cubicBezTo>
                    <a:pt x="74893" y="82634"/>
                    <a:pt x="74893" y="82634"/>
                    <a:pt x="74893" y="82634"/>
                  </a:cubicBezTo>
                  <a:cubicBezTo>
                    <a:pt x="74893" y="82634"/>
                    <a:pt x="71489" y="81916"/>
                    <a:pt x="70638" y="81916"/>
                  </a:cubicBezTo>
                  <a:cubicBezTo>
                    <a:pt x="68936" y="81916"/>
                    <a:pt x="69787" y="81916"/>
                    <a:pt x="69787" y="81197"/>
                  </a:cubicBezTo>
                  <a:cubicBezTo>
                    <a:pt x="69787" y="81197"/>
                    <a:pt x="68936" y="80479"/>
                    <a:pt x="68936" y="80479"/>
                  </a:cubicBezTo>
                  <a:cubicBezTo>
                    <a:pt x="68936" y="80479"/>
                    <a:pt x="67234" y="81197"/>
                    <a:pt x="67234" y="81197"/>
                  </a:cubicBezTo>
                  <a:cubicBezTo>
                    <a:pt x="66382" y="81197"/>
                    <a:pt x="66382" y="79760"/>
                    <a:pt x="66382" y="79760"/>
                  </a:cubicBezTo>
                  <a:cubicBezTo>
                    <a:pt x="66382" y="79760"/>
                    <a:pt x="64680" y="80479"/>
                    <a:pt x="64680" y="80479"/>
                  </a:cubicBezTo>
                  <a:cubicBezTo>
                    <a:pt x="63829" y="80479"/>
                    <a:pt x="62127" y="80479"/>
                    <a:pt x="62127" y="80479"/>
                  </a:cubicBezTo>
                  <a:cubicBezTo>
                    <a:pt x="62127" y="80479"/>
                    <a:pt x="62127" y="81197"/>
                    <a:pt x="62127" y="81197"/>
                  </a:cubicBezTo>
                  <a:cubicBezTo>
                    <a:pt x="61276" y="81916"/>
                    <a:pt x="62127" y="82634"/>
                    <a:pt x="62978" y="82634"/>
                  </a:cubicBezTo>
                  <a:cubicBezTo>
                    <a:pt x="62978" y="83353"/>
                    <a:pt x="63829" y="84790"/>
                    <a:pt x="63829" y="84790"/>
                  </a:cubicBezTo>
                  <a:cubicBezTo>
                    <a:pt x="64680" y="86227"/>
                    <a:pt x="64680" y="86227"/>
                    <a:pt x="64680" y="86227"/>
                  </a:cubicBezTo>
                  <a:cubicBezTo>
                    <a:pt x="65531" y="86946"/>
                    <a:pt x="65531" y="86946"/>
                    <a:pt x="65531" y="86946"/>
                  </a:cubicBezTo>
                  <a:close/>
                  <a:moveTo>
                    <a:pt x="63829" y="76886"/>
                  </a:moveTo>
                  <a:cubicBezTo>
                    <a:pt x="63829" y="76886"/>
                    <a:pt x="63829" y="76886"/>
                    <a:pt x="63829" y="76886"/>
                  </a:cubicBezTo>
                  <a:cubicBezTo>
                    <a:pt x="65531" y="76886"/>
                    <a:pt x="65531" y="76886"/>
                    <a:pt x="65531" y="76886"/>
                  </a:cubicBezTo>
                  <a:cubicBezTo>
                    <a:pt x="66382" y="75449"/>
                    <a:pt x="66382" y="75449"/>
                    <a:pt x="66382" y="75449"/>
                  </a:cubicBezTo>
                  <a:cubicBezTo>
                    <a:pt x="66382" y="75449"/>
                    <a:pt x="67234" y="74730"/>
                    <a:pt x="67234" y="74011"/>
                  </a:cubicBezTo>
                  <a:cubicBezTo>
                    <a:pt x="67234" y="74011"/>
                    <a:pt x="67234" y="73293"/>
                    <a:pt x="67234" y="73293"/>
                  </a:cubicBezTo>
                  <a:cubicBezTo>
                    <a:pt x="67234" y="71856"/>
                    <a:pt x="67234" y="71856"/>
                    <a:pt x="67234" y="71856"/>
                  </a:cubicBezTo>
                  <a:cubicBezTo>
                    <a:pt x="66382" y="71137"/>
                    <a:pt x="66382" y="71137"/>
                    <a:pt x="66382" y="71137"/>
                  </a:cubicBezTo>
                  <a:cubicBezTo>
                    <a:pt x="65531" y="69700"/>
                    <a:pt x="65531" y="69700"/>
                    <a:pt x="65531" y="69700"/>
                  </a:cubicBezTo>
                  <a:cubicBezTo>
                    <a:pt x="64680" y="67544"/>
                    <a:pt x="64680" y="67544"/>
                    <a:pt x="64680" y="67544"/>
                  </a:cubicBezTo>
                  <a:cubicBezTo>
                    <a:pt x="62978" y="67544"/>
                    <a:pt x="62978" y="67544"/>
                    <a:pt x="62978" y="67544"/>
                  </a:cubicBezTo>
                  <a:cubicBezTo>
                    <a:pt x="62978" y="67544"/>
                    <a:pt x="62978" y="68982"/>
                    <a:pt x="62978" y="68982"/>
                  </a:cubicBezTo>
                  <a:cubicBezTo>
                    <a:pt x="62978" y="69700"/>
                    <a:pt x="63829" y="70419"/>
                    <a:pt x="63829" y="70419"/>
                  </a:cubicBezTo>
                  <a:cubicBezTo>
                    <a:pt x="64680" y="71137"/>
                    <a:pt x="64680" y="71137"/>
                    <a:pt x="64680" y="71137"/>
                  </a:cubicBezTo>
                  <a:cubicBezTo>
                    <a:pt x="64680" y="71856"/>
                    <a:pt x="64680" y="71856"/>
                    <a:pt x="64680" y="71856"/>
                  </a:cubicBezTo>
                  <a:cubicBezTo>
                    <a:pt x="63829" y="72574"/>
                    <a:pt x="63829" y="72574"/>
                    <a:pt x="63829" y="72574"/>
                  </a:cubicBezTo>
                  <a:cubicBezTo>
                    <a:pt x="62978" y="74011"/>
                    <a:pt x="62978" y="74011"/>
                    <a:pt x="62978" y="74011"/>
                  </a:cubicBezTo>
                  <a:cubicBezTo>
                    <a:pt x="63829" y="75449"/>
                    <a:pt x="63829" y="75449"/>
                    <a:pt x="63829" y="75449"/>
                  </a:cubicBezTo>
                  <a:cubicBezTo>
                    <a:pt x="63829" y="76886"/>
                    <a:pt x="63829" y="76886"/>
                    <a:pt x="63829" y="76886"/>
                  </a:cubicBezTo>
                  <a:close/>
                  <a:moveTo>
                    <a:pt x="68085" y="112814"/>
                  </a:moveTo>
                  <a:cubicBezTo>
                    <a:pt x="68085" y="112814"/>
                    <a:pt x="68085" y="112814"/>
                    <a:pt x="68085" y="112814"/>
                  </a:cubicBezTo>
                  <a:cubicBezTo>
                    <a:pt x="68936" y="114970"/>
                    <a:pt x="68936" y="114970"/>
                    <a:pt x="68936" y="114970"/>
                  </a:cubicBezTo>
                  <a:cubicBezTo>
                    <a:pt x="69787" y="116407"/>
                    <a:pt x="69787" y="116407"/>
                    <a:pt x="69787" y="116407"/>
                  </a:cubicBezTo>
                  <a:cubicBezTo>
                    <a:pt x="69787" y="116407"/>
                    <a:pt x="71489" y="117125"/>
                    <a:pt x="71489" y="116407"/>
                  </a:cubicBezTo>
                  <a:cubicBezTo>
                    <a:pt x="71489" y="115688"/>
                    <a:pt x="70638" y="114970"/>
                    <a:pt x="71489" y="114251"/>
                  </a:cubicBezTo>
                  <a:cubicBezTo>
                    <a:pt x="71489" y="113532"/>
                    <a:pt x="72340" y="112095"/>
                    <a:pt x="72340" y="111377"/>
                  </a:cubicBezTo>
                  <a:cubicBezTo>
                    <a:pt x="72340" y="110658"/>
                    <a:pt x="73191" y="109940"/>
                    <a:pt x="73191" y="109221"/>
                  </a:cubicBezTo>
                  <a:cubicBezTo>
                    <a:pt x="74042" y="108502"/>
                    <a:pt x="74893" y="107065"/>
                    <a:pt x="74893" y="106347"/>
                  </a:cubicBezTo>
                  <a:cubicBezTo>
                    <a:pt x="74893" y="106347"/>
                    <a:pt x="75744" y="104910"/>
                    <a:pt x="75744" y="104191"/>
                  </a:cubicBezTo>
                  <a:cubicBezTo>
                    <a:pt x="75744" y="104191"/>
                    <a:pt x="75744" y="102035"/>
                    <a:pt x="75744" y="102035"/>
                  </a:cubicBezTo>
                  <a:cubicBezTo>
                    <a:pt x="75744" y="102035"/>
                    <a:pt x="74893" y="99880"/>
                    <a:pt x="74893" y="99880"/>
                  </a:cubicBezTo>
                  <a:cubicBezTo>
                    <a:pt x="74042" y="101317"/>
                    <a:pt x="74042" y="101317"/>
                    <a:pt x="74042" y="101317"/>
                  </a:cubicBezTo>
                  <a:cubicBezTo>
                    <a:pt x="74042" y="102754"/>
                    <a:pt x="74042" y="102754"/>
                    <a:pt x="74042" y="102754"/>
                  </a:cubicBezTo>
                  <a:cubicBezTo>
                    <a:pt x="72340" y="105628"/>
                    <a:pt x="72340" y="105628"/>
                    <a:pt x="72340" y="105628"/>
                  </a:cubicBezTo>
                  <a:cubicBezTo>
                    <a:pt x="71489" y="107065"/>
                    <a:pt x="71489" y="107065"/>
                    <a:pt x="71489" y="107065"/>
                  </a:cubicBezTo>
                  <a:cubicBezTo>
                    <a:pt x="69787" y="108502"/>
                    <a:pt x="69787" y="108502"/>
                    <a:pt x="69787" y="108502"/>
                  </a:cubicBezTo>
                  <a:cubicBezTo>
                    <a:pt x="69787" y="109221"/>
                    <a:pt x="69787" y="109221"/>
                    <a:pt x="69787" y="109221"/>
                  </a:cubicBezTo>
                  <a:cubicBezTo>
                    <a:pt x="69787" y="110658"/>
                    <a:pt x="69787" y="110658"/>
                    <a:pt x="69787" y="110658"/>
                  </a:cubicBezTo>
                  <a:cubicBezTo>
                    <a:pt x="68936" y="111377"/>
                    <a:pt x="68936" y="111377"/>
                    <a:pt x="68936" y="111377"/>
                  </a:cubicBezTo>
                  <a:cubicBezTo>
                    <a:pt x="68936" y="112095"/>
                    <a:pt x="68936" y="112095"/>
                    <a:pt x="68936" y="112095"/>
                  </a:cubicBezTo>
                  <a:cubicBezTo>
                    <a:pt x="68085" y="112814"/>
                    <a:pt x="68085" y="112814"/>
                    <a:pt x="68085" y="112814"/>
                  </a:cubicBezTo>
                  <a:close/>
                  <a:moveTo>
                    <a:pt x="63829" y="106347"/>
                  </a:moveTo>
                  <a:cubicBezTo>
                    <a:pt x="63829" y="106347"/>
                    <a:pt x="63829" y="106347"/>
                    <a:pt x="63829" y="106347"/>
                  </a:cubicBezTo>
                  <a:cubicBezTo>
                    <a:pt x="64680" y="107065"/>
                    <a:pt x="64680" y="107065"/>
                    <a:pt x="64680" y="107065"/>
                  </a:cubicBezTo>
                  <a:cubicBezTo>
                    <a:pt x="64680" y="107065"/>
                    <a:pt x="65531" y="109221"/>
                    <a:pt x="66382" y="109221"/>
                  </a:cubicBezTo>
                  <a:cubicBezTo>
                    <a:pt x="66382" y="109221"/>
                    <a:pt x="68936" y="107065"/>
                    <a:pt x="68936" y="107065"/>
                  </a:cubicBezTo>
                  <a:cubicBezTo>
                    <a:pt x="68936" y="105628"/>
                    <a:pt x="68936" y="105628"/>
                    <a:pt x="68936" y="105628"/>
                  </a:cubicBezTo>
                  <a:cubicBezTo>
                    <a:pt x="69787" y="104191"/>
                    <a:pt x="69787" y="104191"/>
                    <a:pt x="69787" y="104191"/>
                  </a:cubicBezTo>
                  <a:cubicBezTo>
                    <a:pt x="67234" y="104910"/>
                    <a:pt x="67234" y="104910"/>
                    <a:pt x="67234" y="104910"/>
                  </a:cubicBezTo>
                  <a:cubicBezTo>
                    <a:pt x="65531" y="106347"/>
                    <a:pt x="65531" y="106347"/>
                    <a:pt x="65531" y="106347"/>
                  </a:cubicBezTo>
                  <a:cubicBezTo>
                    <a:pt x="63829" y="106347"/>
                    <a:pt x="63829" y="106347"/>
                    <a:pt x="63829" y="106347"/>
                  </a:cubicBezTo>
                  <a:close/>
                  <a:moveTo>
                    <a:pt x="56170" y="107784"/>
                  </a:moveTo>
                  <a:cubicBezTo>
                    <a:pt x="56170" y="107784"/>
                    <a:pt x="56170" y="107784"/>
                    <a:pt x="56170" y="107784"/>
                  </a:cubicBezTo>
                  <a:cubicBezTo>
                    <a:pt x="56170" y="107784"/>
                    <a:pt x="57021" y="109940"/>
                    <a:pt x="57021" y="109940"/>
                  </a:cubicBezTo>
                  <a:cubicBezTo>
                    <a:pt x="57872" y="109940"/>
                    <a:pt x="58723" y="110658"/>
                    <a:pt x="58723" y="110658"/>
                  </a:cubicBezTo>
                  <a:cubicBezTo>
                    <a:pt x="60425" y="112095"/>
                    <a:pt x="60425" y="112095"/>
                    <a:pt x="60425" y="112095"/>
                  </a:cubicBezTo>
                  <a:cubicBezTo>
                    <a:pt x="60425" y="112095"/>
                    <a:pt x="60425" y="112814"/>
                    <a:pt x="61276" y="112814"/>
                  </a:cubicBezTo>
                  <a:cubicBezTo>
                    <a:pt x="61276" y="112814"/>
                    <a:pt x="62978" y="112095"/>
                    <a:pt x="62978" y="112095"/>
                  </a:cubicBezTo>
                  <a:cubicBezTo>
                    <a:pt x="63829" y="110658"/>
                    <a:pt x="63829" y="110658"/>
                    <a:pt x="63829" y="110658"/>
                  </a:cubicBezTo>
                  <a:cubicBezTo>
                    <a:pt x="63829" y="110658"/>
                    <a:pt x="62127" y="110658"/>
                    <a:pt x="62127" y="110658"/>
                  </a:cubicBezTo>
                  <a:cubicBezTo>
                    <a:pt x="61276" y="110658"/>
                    <a:pt x="60425" y="109221"/>
                    <a:pt x="60425" y="109221"/>
                  </a:cubicBezTo>
                  <a:cubicBezTo>
                    <a:pt x="60425" y="109221"/>
                    <a:pt x="59574" y="109221"/>
                    <a:pt x="59574" y="109221"/>
                  </a:cubicBezTo>
                  <a:cubicBezTo>
                    <a:pt x="58723" y="109221"/>
                    <a:pt x="57021" y="107784"/>
                    <a:pt x="57021" y="107784"/>
                  </a:cubicBezTo>
                  <a:cubicBezTo>
                    <a:pt x="56170" y="107784"/>
                    <a:pt x="56170" y="107784"/>
                    <a:pt x="56170" y="107784"/>
                  </a:cubicBezTo>
                  <a:close/>
                  <a:moveTo>
                    <a:pt x="42553" y="105628"/>
                  </a:moveTo>
                  <a:cubicBezTo>
                    <a:pt x="42553" y="105628"/>
                    <a:pt x="42553" y="105628"/>
                    <a:pt x="42553" y="105628"/>
                  </a:cubicBezTo>
                  <a:cubicBezTo>
                    <a:pt x="44255" y="106347"/>
                    <a:pt x="44255" y="106347"/>
                    <a:pt x="44255" y="106347"/>
                  </a:cubicBezTo>
                  <a:cubicBezTo>
                    <a:pt x="45106" y="107065"/>
                    <a:pt x="45106" y="107065"/>
                    <a:pt x="45106" y="107065"/>
                  </a:cubicBezTo>
                  <a:cubicBezTo>
                    <a:pt x="46808" y="107784"/>
                    <a:pt x="46808" y="107784"/>
                    <a:pt x="46808" y="107784"/>
                  </a:cubicBezTo>
                  <a:cubicBezTo>
                    <a:pt x="45106" y="109221"/>
                    <a:pt x="45106" y="109221"/>
                    <a:pt x="45106" y="109221"/>
                  </a:cubicBezTo>
                  <a:cubicBezTo>
                    <a:pt x="45106" y="109221"/>
                    <a:pt x="45957" y="110658"/>
                    <a:pt x="46808" y="109940"/>
                  </a:cubicBezTo>
                  <a:cubicBezTo>
                    <a:pt x="47659" y="109940"/>
                    <a:pt x="47659" y="109940"/>
                    <a:pt x="47659" y="109940"/>
                  </a:cubicBezTo>
                  <a:cubicBezTo>
                    <a:pt x="47659" y="109940"/>
                    <a:pt x="49361" y="110658"/>
                    <a:pt x="49361" y="110658"/>
                  </a:cubicBezTo>
                  <a:cubicBezTo>
                    <a:pt x="50212" y="111377"/>
                    <a:pt x="51063" y="111377"/>
                    <a:pt x="51914" y="111377"/>
                  </a:cubicBezTo>
                  <a:cubicBezTo>
                    <a:pt x="52765" y="111377"/>
                    <a:pt x="52765" y="110658"/>
                    <a:pt x="52765" y="110658"/>
                  </a:cubicBezTo>
                  <a:cubicBezTo>
                    <a:pt x="52765" y="109940"/>
                    <a:pt x="52765" y="109221"/>
                    <a:pt x="52765" y="109221"/>
                  </a:cubicBezTo>
                  <a:cubicBezTo>
                    <a:pt x="51914" y="107784"/>
                    <a:pt x="51914" y="107784"/>
                    <a:pt x="51914" y="107784"/>
                  </a:cubicBezTo>
                  <a:cubicBezTo>
                    <a:pt x="51063" y="106347"/>
                    <a:pt x="51063" y="106347"/>
                    <a:pt x="51063" y="106347"/>
                  </a:cubicBezTo>
                  <a:cubicBezTo>
                    <a:pt x="47659" y="105628"/>
                    <a:pt x="47659" y="105628"/>
                    <a:pt x="47659" y="105628"/>
                  </a:cubicBezTo>
                  <a:cubicBezTo>
                    <a:pt x="45957" y="104191"/>
                    <a:pt x="45957" y="104191"/>
                    <a:pt x="45957" y="104191"/>
                  </a:cubicBezTo>
                  <a:cubicBezTo>
                    <a:pt x="43404" y="103473"/>
                    <a:pt x="43404" y="103473"/>
                    <a:pt x="43404" y="103473"/>
                  </a:cubicBezTo>
                  <a:cubicBezTo>
                    <a:pt x="42553" y="103473"/>
                    <a:pt x="42553" y="103473"/>
                    <a:pt x="42553" y="103473"/>
                  </a:cubicBezTo>
                  <a:cubicBezTo>
                    <a:pt x="42553" y="105628"/>
                    <a:pt x="42553" y="105628"/>
                    <a:pt x="42553" y="105628"/>
                  </a:cubicBezTo>
                  <a:close/>
                  <a:moveTo>
                    <a:pt x="70638" y="17964"/>
                  </a:moveTo>
                  <a:cubicBezTo>
                    <a:pt x="70638" y="17964"/>
                    <a:pt x="70638" y="17964"/>
                    <a:pt x="70638" y="17964"/>
                  </a:cubicBezTo>
                  <a:cubicBezTo>
                    <a:pt x="70638" y="18682"/>
                    <a:pt x="70638" y="18682"/>
                    <a:pt x="70638" y="18682"/>
                  </a:cubicBezTo>
                  <a:cubicBezTo>
                    <a:pt x="70638" y="18682"/>
                    <a:pt x="71489" y="18682"/>
                    <a:pt x="71489" y="18682"/>
                  </a:cubicBezTo>
                  <a:cubicBezTo>
                    <a:pt x="71489" y="18682"/>
                    <a:pt x="72340" y="18682"/>
                    <a:pt x="72340" y="18682"/>
                  </a:cubicBezTo>
                  <a:cubicBezTo>
                    <a:pt x="72340" y="18682"/>
                    <a:pt x="74042" y="19401"/>
                    <a:pt x="74042" y="19401"/>
                  </a:cubicBezTo>
                  <a:cubicBezTo>
                    <a:pt x="74042" y="20119"/>
                    <a:pt x="74893" y="19401"/>
                    <a:pt x="74893" y="19401"/>
                  </a:cubicBezTo>
                  <a:cubicBezTo>
                    <a:pt x="75744" y="19401"/>
                    <a:pt x="75744" y="18682"/>
                    <a:pt x="75744" y="17964"/>
                  </a:cubicBezTo>
                  <a:cubicBezTo>
                    <a:pt x="75744" y="17964"/>
                    <a:pt x="76595" y="17245"/>
                    <a:pt x="76595" y="17245"/>
                  </a:cubicBezTo>
                  <a:cubicBezTo>
                    <a:pt x="76595" y="17245"/>
                    <a:pt x="79148" y="15808"/>
                    <a:pt x="79148" y="15808"/>
                  </a:cubicBezTo>
                  <a:cubicBezTo>
                    <a:pt x="79148" y="15089"/>
                    <a:pt x="77446" y="15089"/>
                    <a:pt x="77446" y="15089"/>
                  </a:cubicBezTo>
                  <a:cubicBezTo>
                    <a:pt x="77446" y="15089"/>
                    <a:pt x="74893" y="15808"/>
                    <a:pt x="74893" y="15808"/>
                  </a:cubicBezTo>
                  <a:cubicBezTo>
                    <a:pt x="74893" y="15808"/>
                    <a:pt x="72340" y="16526"/>
                    <a:pt x="72340" y="16526"/>
                  </a:cubicBezTo>
                  <a:lnTo>
                    <a:pt x="70638" y="17964"/>
                  </a:lnTo>
                  <a:close/>
                </a:path>
              </a:pathLst>
            </a:custGeom>
            <a:solidFill>
              <a:schemeClr val="accent3"/>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1" name="Shape 2028">
              <a:extLst>
                <a:ext uri="{FF2B5EF4-FFF2-40B4-BE49-F238E27FC236}">
                  <a16:creationId xmlns:a16="http://schemas.microsoft.com/office/drawing/2014/main" id="{4C657C5F-81B0-5C44-8221-C69707A5DED4}"/>
                </a:ext>
              </a:extLst>
            </p:cNvPr>
            <p:cNvSpPr/>
            <p:nvPr/>
          </p:nvSpPr>
          <p:spPr>
            <a:xfrm>
              <a:off x="4518028" y="2422185"/>
              <a:ext cx="310038" cy="351588"/>
            </a:xfrm>
            <a:custGeom>
              <a:avLst/>
              <a:gdLst/>
              <a:ahLst/>
              <a:cxnLst/>
              <a:rect l="0" t="0" r="0" b="0"/>
              <a:pathLst>
                <a:path w="120000" h="120000" extrusionOk="0">
                  <a:moveTo>
                    <a:pt x="63529" y="26415"/>
                  </a:moveTo>
                  <a:cubicBezTo>
                    <a:pt x="62647" y="24905"/>
                    <a:pt x="62647" y="24905"/>
                    <a:pt x="62647" y="24905"/>
                  </a:cubicBezTo>
                  <a:cubicBezTo>
                    <a:pt x="60882" y="24905"/>
                    <a:pt x="60882" y="24905"/>
                    <a:pt x="60882" y="24905"/>
                  </a:cubicBezTo>
                  <a:cubicBezTo>
                    <a:pt x="58235" y="26415"/>
                    <a:pt x="58235" y="26415"/>
                    <a:pt x="58235" y="26415"/>
                  </a:cubicBezTo>
                  <a:cubicBezTo>
                    <a:pt x="58235" y="24905"/>
                    <a:pt x="58235" y="24905"/>
                    <a:pt x="58235" y="24905"/>
                  </a:cubicBezTo>
                  <a:cubicBezTo>
                    <a:pt x="61764" y="23396"/>
                    <a:pt x="61764" y="23396"/>
                    <a:pt x="61764" y="23396"/>
                  </a:cubicBezTo>
                  <a:cubicBezTo>
                    <a:pt x="63529" y="22641"/>
                    <a:pt x="63529" y="22641"/>
                    <a:pt x="63529" y="22641"/>
                  </a:cubicBezTo>
                  <a:cubicBezTo>
                    <a:pt x="64411" y="21132"/>
                    <a:pt x="64411" y="21132"/>
                    <a:pt x="64411" y="21132"/>
                  </a:cubicBezTo>
                  <a:cubicBezTo>
                    <a:pt x="66176" y="18867"/>
                    <a:pt x="66176" y="18867"/>
                    <a:pt x="66176" y="18867"/>
                  </a:cubicBezTo>
                  <a:cubicBezTo>
                    <a:pt x="66176" y="18867"/>
                    <a:pt x="67941" y="17358"/>
                    <a:pt x="68823" y="16603"/>
                  </a:cubicBezTo>
                  <a:cubicBezTo>
                    <a:pt x="69705" y="16603"/>
                    <a:pt x="73235" y="15094"/>
                    <a:pt x="73235" y="15094"/>
                  </a:cubicBezTo>
                  <a:cubicBezTo>
                    <a:pt x="73235" y="15094"/>
                    <a:pt x="76764" y="13584"/>
                    <a:pt x="77647" y="13584"/>
                  </a:cubicBezTo>
                  <a:cubicBezTo>
                    <a:pt x="78529" y="13584"/>
                    <a:pt x="84705" y="12830"/>
                    <a:pt x="84705" y="12830"/>
                  </a:cubicBezTo>
                  <a:cubicBezTo>
                    <a:pt x="90882" y="14339"/>
                    <a:pt x="90882" y="14339"/>
                    <a:pt x="90882" y="14339"/>
                  </a:cubicBezTo>
                  <a:cubicBezTo>
                    <a:pt x="90882" y="14339"/>
                    <a:pt x="92647" y="12830"/>
                    <a:pt x="94411" y="12830"/>
                  </a:cubicBezTo>
                  <a:cubicBezTo>
                    <a:pt x="94411" y="12830"/>
                    <a:pt x="96176" y="13584"/>
                    <a:pt x="97058" y="13584"/>
                  </a:cubicBezTo>
                  <a:cubicBezTo>
                    <a:pt x="97941" y="13584"/>
                    <a:pt x="99705" y="12830"/>
                    <a:pt x="99705" y="12830"/>
                  </a:cubicBezTo>
                  <a:cubicBezTo>
                    <a:pt x="103235" y="12830"/>
                    <a:pt x="103235" y="12830"/>
                    <a:pt x="103235" y="12830"/>
                  </a:cubicBezTo>
                  <a:cubicBezTo>
                    <a:pt x="105882" y="15849"/>
                    <a:pt x="105882" y="15849"/>
                    <a:pt x="105882" y="15849"/>
                  </a:cubicBezTo>
                  <a:cubicBezTo>
                    <a:pt x="106764" y="18867"/>
                    <a:pt x="106764" y="18867"/>
                    <a:pt x="106764" y="18867"/>
                  </a:cubicBezTo>
                  <a:cubicBezTo>
                    <a:pt x="111176" y="19622"/>
                    <a:pt x="111176" y="19622"/>
                    <a:pt x="111176" y="19622"/>
                  </a:cubicBezTo>
                  <a:cubicBezTo>
                    <a:pt x="111176" y="19622"/>
                    <a:pt x="110294" y="21132"/>
                    <a:pt x="110294" y="21886"/>
                  </a:cubicBezTo>
                  <a:cubicBezTo>
                    <a:pt x="111176" y="21886"/>
                    <a:pt x="113823" y="22641"/>
                    <a:pt x="113823" y="22641"/>
                  </a:cubicBezTo>
                  <a:cubicBezTo>
                    <a:pt x="113823" y="23396"/>
                    <a:pt x="113823" y="23396"/>
                    <a:pt x="113823" y="23396"/>
                  </a:cubicBezTo>
                  <a:cubicBezTo>
                    <a:pt x="113823" y="23396"/>
                    <a:pt x="113823" y="26415"/>
                    <a:pt x="113823" y="27169"/>
                  </a:cubicBezTo>
                  <a:cubicBezTo>
                    <a:pt x="113823" y="27924"/>
                    <a:pt x="113823" y="32452"/>
                    <a:pt x="113823" y="32452"/>
                  </a:cubicBezTo>
                  <a:cubicBezTo>
                    <a:pt x="113823" y="32452"/>
                    <a:pt x="111176" y="36981"/>
                    <a:pt x="110294" y="36981"/>
                  </a:cubicBezTo>
                  <a:cubicBezTo>
                    <a:pt x="109411" y="37735"/>
                    <a:pt x="110294" y="40754"/>
                    <a:pt x="110294" y="40754"/>
                  </a:cubicBezTo>
                  <a:cubicBezTo>
                    <a:pt x="109411" y="44528"/>
                    <a:pt x="109411" y="44528"/>
                    <a:pt x="109411" y="44528"/>
                  </a:cubicBezTo>
                  <a:cubicBezTo>
                    <a:pt x="109411" y="44528"/>
                    <a:pt x="109411" y="47547"/>
                    <a:pt x="108529" y="46792"/>
                  </a:cubicBezTo>
                  <a:cubicBezTo>
                    <a:pt x="107647" y="46792"/>
                    <a:pt x="103235" y="45283"/>
                    <a:pt x="103235" y="45283"/>
                  </a:cubicBezTo>
                  <a:cubicBezTo>
                    <a:pt x="99705" y="46037"/>
                    <a:pt x="99705" y="46037"/>
                    <a:pt x="99705" y="46037"/>
                  </a:cubicBezTo>
                  <a:cubicBezTo>
                    <a:pt x="99705" y="48301"/>
                    <a:pt x="99705" y="48301"/>
                    <a:pt x="99705" y="48301"/>
                  </a:cubicBezTo>
                  <a:cubicBezTo>
                    <a:pt x="101470" y="49056"/>
                    <a:pt x="101470" y="49056"/>
                    <a:pt x="101470" y="49056"/>
                  </a:cubicBezTo>
                  <a:cubicBezTo>
                    <a:pt x="98823" y="49056"/>
                    <a:pt x="98823" y="49056"/>
                    <a:pt x="98823" y="49056"/>
                  </a:cubicBezTo>
                  <a:cubicBezTo>
                    <a:pt x="98823" y="50566"/>
                    <a:pt x="98823" y="50566"/>
                    <a:pt x="98823" y="50566"/>
                  </a:cubicBezTo>
                  <a:cubicBezTo>
                    <a:pt x="98823" y="50566"/>
                    <a:pt x="99705" y="52075"/>
                    <a:pt x="100588" y="52830"/>
                  </a:cubicBezTo>
                  <a:cubicBezTo>
                    <a:pt x="100588" y="53584"/>
                    <a:pt x="103235" y="53584"/>
                    <a:pt x="103235" y="53584"/>
                  </a:cubicBezTo>
                  <a:cubicBezTo>
                    <a:pt x="105000" y="55094"/>
                    <a:pt x="105000" y="55094"/>
                    <a:pt x="105000" y="55094"/>
                  </a:cubicBezTo>
                  <a:cubicBezTo>
                    <a:pt x="107647" y="54339"/>
                    <a:pt x="107647" y="54339"/>
                    <a:pt x="107647" y="54339"/>
                  </a:cubicBezTo>
                  <a:cubicBezTo>
                    <a:pt x="109411" y="57358"/>
                    <a:pt x="109411" y="57358"/>
                    <a:pt x="109411" y="57358"/>
                  </a:cubicBezTo>
                  <a:cubicBezTo>
                    <a:pt x="108529" y="58867"/>
                    <a:pt x="108529" y="58867"/>
                    <a:pt x="108529" y="58867"/>
                  </a:cubicBezTo>
                  <a:cubicBezTo>
                    <a:pt x="108529" y="58867"/>
                    <a:pt x="108529" y="60377"/>
                    <a:pt x="108529" y="61132"/>
                  </a:cubicBezTo>
                  <a:cubicBezTo>
                    <a:pt x="108529" y="61886"/>
                    <a:pt x="109411" y="62641"/>
                    <a:pt x="108529" y="62641"/>
                  </a:cubicBezTo>
                  <a:cubicBezTo>
                    <a:pt x="108529" y="62641"/>
                    <a:pt x="106764" y="63396"/>
                    <a:pt x="106764" y="63396"/>
                  </a:cubicBezTo>
                  <a:cubicBezTo>
                    <a:pt x="105882" y="64905"/>
                    <a:pt x="105882" y="64905"/>
                    <a:pt x="105882" y="64905"/>
                  </a:cubicBezTo>
                  <a:cubicBezTo>
                    <a:pt x="105882" y="64905"/>
                    <a:pt x="104117" y="65660"/>
                    <a:pt x="103235" y="65660"/>
                  </a:cubicBezTo>
                  <a:cubicBezTo>
                    <a:pt x="102352" y="66415"/>
                    <a:pt x="102352" y="66415"/>
                    <a:pt x="102352" y="67169"/>
                  </a:cubicBezTo>
                  <a:cubicBezTo>
                    <a:pt x="102352" y="67169"/>
                    <a:pt x="98823" y="66415"/>
                    <a:pt x="98823" y="66415"/>
                  </a:cubicBezTo>
                  <a:cubicBezTo>
                    <a:pt x="98823" y="68679"/>
                    <a:pt x="98823" y="68679"/>
                    <a:pt x="98823" y="68679"/>
                  </a:cubicBezTo>
                  <a:cubicBezTo>
                    <a:pt x="97058" y="68679"/>
                    <a:pt x="97058" y="68679"/>
                    <a:pt x="97058" y="68679"/>
                  </a:cubicBezTo>
                  <a:cubicBezTo>
                    <a:pt x="98823" y="70943"/>
                    <a:pt x="98823" y="70943"/>
                    <a:pt x="98823" y="70943"/>
                  </a:cubicBezTo>
                  <a:cubicBezTo>
                    <a:pt x="101470" y="72452"/>
                    <a:pt x="101470" y="72452"/>
                    <a:pt x="101470" y="72452"/>
                  </a:cubicBezTo>
                  <a:cubicBezTo>
                    <a:pt x="100588" y="73207"/>
                    <a:pt x="100588" y="73207"/>
                    <a:pt x="100588" y="73207"/>
                  </a:cubicBezTo>
                  <a:cubicBezTo>
                    <a:pt x="98823" y="73962"/>
                    <a:pt x="98823" y="73962"/>
                    <a:pt x="98823" y="73962"/>
                  </a:cubicBezTo>
                  <a:cubicBezTo>
                    <a:pt x="97941" y="75471"/>
                    <a:pt x="97941" y="75471"/>
                    <a:pt x="97941" y="75471"/>
                  </a:cubicBezTo>
                  <a:cubicBezTo>
                    <a:pt x="95294" y="75471"/>
                    <a:pt x="95294" y="75471"/>
                    <a:pt x="95294" y="75471"/>
                  </a:cubicBezTo>
                  <a:cubicBezTo>
                    <a:pt x="92647" y="76226"/>
                    <a:pt x="92647" y="76226"/>
                    <a:pt x="92647" y="76226"/>
                  </a:cubicBezTo>
                  <a:cubicBezTo>
                    <a:pt x="91764" y="76226"/>
                    <a:pt x="91764" y="76226"/>
                    <a:pt x="91764" y="76226"/>
                  </a:cubicBezTo>
                  <a:cubicBezTo>
                    <a:pt x="89117" y="76226"/>
                    <a:pt x="89117" y="76226"/>
                    <a:pt x="89117" y="76226"/>
                  </a:cubicBezTo>
                  <a:cubicBezTo>
                    <a:pt x="88235" y="77735"/>
                    <a:pt x="88235" y="77735"/>
                    <a:pt x="88235" y="77735"/>
                  </a:cubicBezTo>
                  <a:cubicBezTo>
                    <a:pt x="87352" y="76226"/>
                    <a:pt x="87352" y="76226"/>
                    <a:pt x="87352" y="76226"/>
                  </a:cubicBezTo>
                  <a:cubicBezTo>
                    <a:pt x="84705" y="75471"/>
                    <a:pt x="84705" y="75471"/>
                    <a:pt x="84705" y="75471"/>
                  </a:cubicBezTo>
                  <a:cubicBezTo>
                    <a:pt x="82941" y="73962"/>
                    <a:pt x="82941" y="73962"/>
                    <a:pt x="82941" y="73962"/>
                  </a:cubicBezTo>
                  <a:cubicBezTo>
                    <a:pt x="80294" y="74716"/>
                    <a:pt x="80294" y="74716"/>
                    <a:pt x="80294" y="74716"/>
                  </a:cubicBezTo>
                  <a:cubicBezTo>
                    <a:pt x="82941" y="76226"/>
                    <a:pt x="82941" y="76226"/>
                    <a:pt x="82941" y="76226"/>
                  </a:cubicBezTo>
                  <a:cubicBezTo>
                    <a:pt x="81176" y="76226"/>
                    <a:pt x="81176" y="76226"/>
                    <a:pt x="81176" y="76226"/>
                  </a:cubicBezTo>
                  <a:cubicBezTo>
                    <a:pt x="76764" y="75471"/>
                    <a:pt x="76764" y="75471"/>
                    <a:pt x="76764" y="75471"/>
                  </a:cubicBezTo>
                  <a:cubicBezTo>
                    <a:pt x="76764" y="77735"/>
                    <a:pt x="76764" y="77735"/>
                    <a:pt x="76764" y="77735"/>
                  </a:cubicBezTo>
                  <a:cubicBezTo>
                    <a:pt x="76764" y="79245"/>
                    <a:pt x="76764" y="79245"/>
                    <a:pt x="76764" y="79245"/>
                  </a:cubicBezTo>
                  <a:cubicBezTo>
                    <a:pt x="76764" y="79245"/>
                    <a:pt x="75882" y="80000"/>
                    <a:pt x="76764" y="80000"/>
                  </a:cubicBezTo>
                  <a:cubicBezTo>
                    <a:pt x="77647" y="80000"/>
                    <a:pt x="79411" y="81509"/>
                    <a:pt x="79411" y="81509"/>
                  </a:cubicBezTo>
                  <a:cubicBezTo>
                    <a:pt x="79411" y="83018"/>
                    <a:pt x="79411" y="83018"/>
                    <a:pt x="79411" y="83018"/>
                  </a:cubicBezTo>
                  <a:cubicBezTo>
                    <a:pt x="80294" y="84528"/>
                    <a:pt x="80294" y="84528"/>
                    <a:pt x="80294" y="84528"/>
                  </a:cubicBezTo>
                  <a:cubicBezTo>
                    <a:pt x="80294" y="85283"/>
                    <a:pt x="80294" y="85283"/>
                    <a:pt x="80294" y="85283"/>
                  </a:cubicBezTo>
                  <a:cubicBezTo>
                    <a:pt x="82058" y="87547"/>
                    <a:pt x="82058" y="87547"/>
                    <a:pt x="82058" y="87547"/>
                  </a:cubicBezTo>
                  <a:cubicBezTo>
                    <a:pt x="82058" y="89811"/>
                    <a:pt x="82058" y="89811"/>
                    <a:pt x="82058" y="89811"/>
                  </a:cubicBezTo>
                  <a:cubicBezTo>
                    <a:pt x="83823" y="92075"/>
                    <a:pt x="83823" y="92075"/>
                    <a:pt x="83823" y="92075"/>
                  </a:cubicBezTo>
                  <a:cubicBezTo>
                    <a:pt x="82941" y="94339"/>
                    <a:pt x="82941" y="94339"/>
                    <a:pt x="82941" y="94339"/>
                  </a:cubicBezTo>
                  <a:cubicBezTo>
                    <a:pt x="82941" y="94339"/>
                    <a:pt x="83823" y="95849"/>
                    <a:pt x="82941" y="96603"/>
                  </a:cubicBezTo>
                  <a:cubicBezTo>
                    <a:pt x="82941" y="96603"/>
                    <a:pt x="81176" y="98113"/>
                    <a:pt x="81176" y="98113"/>
                  </a:cubicBezTo>
                  <a:cubicBezTo>
                    <a:pt x="80294" y="99622"/>
                    <a:pt x="80294" y="99622"/>
                    <a:pt x="80294" y="99622"/>
                  </a:cubicBezTo>
                  <a:cubicBezTo>
                    <a:pt x="78529" y="100377"/>
                    <a:pt x="78529" y="100377"/>
                    <a:pt x="78529" y="100377"/>
                  </a:cubicBezTo>
                  <a:cubicBezTo>
                    <a:pt x="78529" y="101886"/>
                    <a:pt x="78529" y="101886"/>
                    <a:pt x="78529" y="101886"/>
                  </a:cubicBezTo>
                  <a:cubicBezTo>
                    <a:pt x="78529" y="101886"/>
                    <a:pt x="78529" y="104150"/>
                    <a:pt x="79411" y="104150"/>
                  </a:cubicBezTo>
                  <a:cubicBezTo>
                    <a:pt x="79411" y="104150"/>
                    <a:pt x="81176" y="102641"/>
                    <a:pt x="81176" y="102641"/>
                  </a:cubicBezTo>
                  <a:cubicBezTo>
                    <a:pt x="81176" y="102641"/>
                    <a:pt x="82941" y="104150"/>
                    <a:pt x="82058" y="104905"/>
                  </a:cubicBezTo>
                  <a:cubicBezTo>
                    <a:pt x="82058" y="104905"/>
                    <a:pt x="78529" y="104905"/>
                    <a:pt x="78529" y="104905"/>
                  </a:cubicBezTo>
                  <a:cubicBezTo>
                    <a:pt x="76764" y="104905"/>
                    <a:pt x="76764" y="104905"/>
                    <a:pt x="76764" y="104905"/>
                  </a:cubicBezTo>
                  <a:cubicBezTo>
                    <a:pt x="76764" y="104905"/>
                    <a:pt x="75882" y="106415"/>
                    <a:pt x="75000" y="106415"/>
                  </a:cubicBezTo>
                  <a:cubicBezTo>
                    <a:pt x="75000" y="107169"/>
                    <a:pt x="75000" y="107924"/>
                    <a:pt x="75000" y="107924"/>
                  </a:cubicBezTo>
                  <a:cubicBezTo>
                    <a:pt x="73235" y="106415"/>
                    <a:pt x="73235" y="106415"/>
                    <a:pt x="73235" y="106415"/>
                  </a:cubicBezTo>
                  <a:cubicBezTo>
                    <a:pt x="72352" y="107169"/>
                    <a:pt x="72352" y="107169"/>
                    <a:pt x="72352" y="107169"/>
                  </a:cubicBezTo>
                  <a:cubicBezTo>
                    <a:pt x="73235" y="108679"/>
                    <a:pt x="73235" y="108679"/>
                    <a:pt x="73235" y="108679"/>
                  </a:cubicBezTo>
                  <a:cubicBezTo>
                    <a:pt x="73235" y="110188"/>
                    <a:pt x="73235" y="110188"/>
                    <a:pt x="73235" y="110188"/>
                  </a:cubicBezTo>
                  <a:cubicBezTo>
                    <a:pt x="73235" y="110188"/>
                    <a:pt x="75000" y="110188"/>
                    <a:pt x="75000" y="110188"/>
                  </a:cubicBezTo>
                  <a:cubicBezTo>
                    <a:pt x="75000" y="110188"/>
                    <a:pt x="76764" y="110943"/>
                    <a:pt x="76764" y="110943"/>
                  </a:cubicBezTo>
                  <a:cubicBezTo>
                    <a:pt x="76764" y="110943"/>
                    <a:pt x="75882" y="111698"/>
                    <a:pt x="76764" y="111698"/>
                  </a:cubicBezTo>
                  <a:cubicBezTo>
                    <a:pt x="76764" y="112452"/>
                    <a:pt x="76764" y="112452"/>
                    <a:pt x="77647" y="112452"/>
                  </a:cubicBezTo>
                  <a:cubicBezTo>
                    <a:pt x="78529" y="113207"/>
                    <a:pt x="78529" y="113207"/>
                    <a:pt x="78529" y="113207"/>
                  </a:cubicBezTo>
                  <a:cubicBezTo>
                    <a:pt x="78529" y="113207"/>
                    <a:pt x="78529" y="114716"/>
                    <a:pt x="78529" y="115471"/>
                  </a:cubicBezTo>
                  <a:cubicBezTo>
                    <a:pt x="77647" y="115471"/>
                    <a:pt x="77647" y="116226"/>
                    <a:pt x="77647" y="116226"/>
                  </a:cubicBezTo>
                  <a:cubicBezTo>
                    <a:pt x="76764" y="116226"/>
                    <a:pt x="76764" y="116226"/>
                    <a:pt x="76764" y="116226"/>
                  </a:cubicBezTo>
                  <a:cubicBezTo>
                    <a:pt x="75882" y="116981"/>
                    <a:pt x="75882" y="117735"/>
                    <a:pt x="75882" y="117735"/>
                  </a:cubicBezTo>
                  <a:cubicBezTo>
                    <a:pt x="75882" y="117735"/>
                    <a:pt x="75000" y="117735"/>
                    <a:pt x="75000" y="117735"/>
                  </a:cubicBezTo>
                  <a:cubicBezTo>
                    <a:pt x="75000" y="118490"/>
                    <a:pt x="75882" y="119245"/>
                    <a:pt x="75882" y="120000"/>
                  </a:cubicBezTo>
                  <a:cubicBezTo>
                    <a:pt x="75882" y="120000"/>
                    <a:pt x="75882" y="120000"/>
                    <a:pt x="75000" y="120000"/>
                  </a:cubicBezTo>
                  <a:cubicBezTo>
                    <a:pt x="75000" y="120000"/>
                    <a:pt x="75000" y="120000"/>
                    <a:pt x="75000" y="120000"/>
                  </a:cubicBezTo>
                  <a:cubicBezTo>
                    <a:pt x="75000" y="120000"/>
                    <a:pt x="73235" y="118490"/>
                    <a:pt x="73235" y="118490"/>
                  </a:cubicBezTo>
                  <a:cubicBezTo>
                    <a:pt x="72352" y="118490"/>
                    <a:pt x="71470" y="119245"/>
                    <a:pt x="69705" y="119245"/>
                  </a:cubicBezTo>
                  <a:cubicBezTo>
                    <a:pt x="68823" y="118490"/>
                    <a:pt x="68823" y="118490"/>
                    <a:pt x="68823" y="118490"/>
                  </a:cubicBezTo>
                  <a:cubicBezTo>
                    <a:pt x="65294" y="119245"/>
                    <a:pt x="65294" y="119245"/>
                    <a:pt x="65294" y="119245"/>
                  </a:cubicBezTo>
                  <a:cubicBezTo>
                    <a:pt x="65294" y="117735"/>
                    <a:pt x="65294" y="117735"/>
                    <a:pt x="65294" y="117735"/>
                  </a:cubicBezTo>
                  <a:cubicBezTo>
                    <a:pt x="64411" y="116226"/>
                    <a:pt x="64411" y="116226"/>
                    <a:pt x="64411" y="116226"/>
                  </a:cubicBezTo>
                  <a:cubicBezTo>
                    <a:pt x="64411" y="116226"/>
                    <a:pt x="64411" y="114716"/>
                    <a:pt x="64411" y="113962"/>
                  </a:cubicBezTo>
                  <a:cubicBezTo>
                    <a:pt x="64411" y="113962"/>
                    <a:pt x="65294" y="113207"/>
                    <a:pt x="65294" y="113207"/>
                  </a:cubicBezTo>
                  <a:cubicBezTo>
                    <a:pt x="66176" y="113207"/>
                    <a:pt x="67058" y="111698"/>
                    <a:pt x="67058" y="111698"/>
                  </a:cubicBezTo>
                  <a:cubicBezTo>
                    <a:pt x="67058" y="111698"/>
                    <a:pt x="67941" y="110188"/>
                    <a:pt x="68823" y="109433"/>
                  </a:cubicBezTo>
                  <a:cubicBezTo>
                    <a:pt x="68823" y="109433"/>
                    <a:pt x="69705" y="107169"/>
                    <a:pt x="69705" y="107169"/>
                  </a:cubicBezTo>
                  <a:cubicBezTo>
                    <a:pt x="69705" y="106415"/>
                    <a:pt x="70588" y="105660"/>
                    <a:pt x="70588" y="105660"/>
                  </a:cubicBezTo>
                  <a:cubicBezTo>
                    <a:pt x="70588" y="105660"/>
                    <a:pt x="72352" y="104150"/>
                    <a:pt x="72352" y="103396"/>
                  </a:cubicBezTo>
                  <a:cubicBezTo>
                    <a:pt x="72352" y="102641"/>
                    <a:pt x="71470" y="102641"/>
                    <a:pt x="70588" y="102641"/>
                  </a:cubicBezTo>
                  <a:cubicBezTo>
                    <a:pt x="70588" y="102641"/>
                    <a:pt x="67941" y="101886"/>
                    <a:pt x="67058" y="101132"/>
                  </a:cubicBezTo>
                  <a:cubicBezTo>
                    <a:pt x="66176" y="101132"/>
                    <a:pt x="64411" y="100377"/>
                    <a:pt x="62647" y="100377"/>
                  </a:cubicBezTo>
                  <a:cubicBezTo>
                    <a:pt x="60882" y="99622"/>
                    <a:pt x="61764" y="99622"/>
                    <a:pt x="62647" y="98113"/>
                  </a:cubicBezTo>
                  <a:cubicBezTo>
                    <a:pt x="62647" y="97358"/>
                    <a:pt x="60882" y="97358"/>
                    <a:pt x="60882" y="96603"/>
                  </a:cubicBezTo>
                  <a:cubicBezTo>
                    <a:pt x="60882" y="96603"/>
                    <a:pt x="60000" y="97358"/>
                    <a:pt x="59117" y="98113"/>
                  </a:cubicBezTo>
                  <a:cubicBezTo>
                    <a:pt x="58235" y="98113"/>
                    <a:pt x="57352" y="97358"/>
                    <a:pt x="56470" y="97358"/>
                  </a:cubicBezTo>
                  <a:cubicBezTo>
                    <a:pt x="56470" y="97358"/>
                    <a:pt x="53823" y="97358"/>
                    <a:pt x="53823" y="97358"/>
                  </a:cubicBezTo>
                  <a:cubicBezTo>
                    <a:pt x="53823" y="97358"/>
                    <a:pt x="53823" y="96603"/>
                    <a:pt x="53823" y="95849"/>
                  </a:cubicBezTo>
                  <a:cubicBezTo>
                    <a:pt x="53823" y="95094"/>
                    <a:pt x="52941" y="95094"/>
                    <a:pt x="52941" y="95094"/>
                  </a:cubicBezTo>
                  <a:cubicBezTo>
                    <a:pt x="52941" y="95094"/>
                    <a:pt x="51176" y="95094"/>
                    <a:pt x="51176" y="94339"/>
                  </a:cubicBezTo>
                  <a:cubicBezTo>
                    <a:pt x="50294" y="94339"/>
                    <a:pt x="51176" y="94339"/>
                    <a:pt x="51176" y="93584"/>
                  </a:cubicBezTo>
                  <a:cubicBezTo>
                    <a:pt x="51176" y="92830"/>
                    <a:pt x="51176" y="93584"/>
                    <a:pt x="50294" y="93584"/>
                  </a:cubicBezTo>
                  <a:cubicBezTo>
                    <a:pt x="49411" y="93584"/>
                    <a:pt x="49411" y="91320"/>
                    <a:pt x="49411" y="91320"/>
                  </a:cubicBezTo>
                  <a:cubicBezTo>
                    <a:pt x="49411" y="91320"/>
                    <a:pt x="48529" y="89811"/>
                    <a:pt x="48529" y="89056"/>
                  </a:cubicBezTo>
                  <a:cubicBezTo>
                    <a:pt x="47647" y="87547"/>
                    <a:pt x="47647" y="89056"/>
                    <a:pt x="47647" y="89056"/>
                  </a:cubicBezTo>
                  <a:cubicBezTo>
                    <a:pt x="45882" y="91320"/>
                    <a:pt x="45882" y="91320"/>
                    <a:pt x="45882" y="91320"/>
                  </a:cubicBezTo>
                  <a:cubicBezTo>
                    <a:pt x="45882" y="91320"/>
                    <a:pt x="45000" y="91320"/>
                    <a:pt x="42352" y="90566"/>
                  </a:cubicBezTo>
                  <a:cubicBezTo>
                    <a:pt x="40588" y="89811"/>
                    <a:pt x="41470" y="89811"/>
                    <a:pt x="41470" y="89811"/>
                  </a:cubicBezTo>
                  <a:cubicBezTo>
                    <a:pt x="43235" y="88301"/>
                    <a:pt x="43235" y="88301"/>
                    <a:pt x="43235" y="88301"/>
                  </a:cubicBezTo>
                  <a:cubicBezTo>
                    <a:pt x="43235" y="88301"/>
                    <a:pt x="41470" y="87547"/>
                    <a:pt x="40588" y="87547"/>
                  </a:cubicBezTo>
                  <a:cubicBezTo>
                    <a:pt x="39705" y="86792"/>
                    <a:pt x="39705" y="86792"/>
                    <a:pt x="38823" y="88301"/>
                  </a:cubicBezTo>
                  <a:cubicBezTo>
                    <a:pt x="37941" y="89056"/>
                    <a:pt x="37941" y="89056"/>
                    <a:pt x="37058" y="89811"/>
                  </a:cubicBezTo>
                  <a:cubicBezTo>
                    <a:pt x="36176" y="90566"/>
                    <a:pt x="36176" y="90566"/>
                    <a:pt x="34411" y="90566"/>
                  </a:cubicBezTo>
                  <a:cubicBezTo>
                    <a:pt x="33529" y="90566"/>
                    <a:pt x="33529" y="89811"/>
                    <a:pt x="32647" y="89811"/>
                  </a:cubicBezTo>
                  <a:cubicBezTo>
                    <a:pt x="32647" y="89056"/>
                    <a:pt x="32647" y="89056"/>
                    <a:pt x="31764" y="88301"/>
                  </a:cubicBezTo>
                  <a:cubicBezTo>
                    <a:pt x="31764" y="87547"/>
                    <a:pt x="30882" y="87547"/>
                    <a:pt x="30882" y="87547"/>
                  </a:cubicBezTo>
                  <a:cubicBezTo>
                    <a:pt x="30882" y="87547"/>
                    <a:pt x="29117" y="88301"/>
                    <a:pt x="29117" y="89056"/>
                  </a:cubicBezTo>
                  <a:cubicBezTo>
                    <a:pt x="28235" y="89056"/>
                    <a:pt x="29117" y="89811"/>
                    <a:pt x="29117" y="90566"/>
                  </a:cubicBezTo>
                  <a:cubicBezTo>
                    <a:pt x="30000" y="91320"/>
                    <a:pt x="29117" y="92075"/>
                    <a:pt x="29117" y="92075"/>
                  </a:cubicBezTo>
                  <a:cubicBezTo>
                    <a:pt x="29117" y="92075"/>
                    <a:pt x="27352" y="92075"/>
                    <a:pt x="26470" y="92075"/>
                  </a:cubicBezTo>
                  <a:cubicBezTo>
                    <a:pt x="25588" y="92075"/>
                    <a:pt x="24705" y="92075"/>
                    <a:pt x="23823" y="91320"/>
                  </a:cubicBezTo>
                  <a:cubicBezTo>
                    <a:pt x="22058" y="90566"/>
                    <a:pt x="22941" y="92075"/>
                    <a:pt x="22941" y="92830"/>
                  </a:cubicBezTo>
                  <a:cubicBezTo>
                    <a:pt x="22941" y="92830"/>
                    <a:pt x="21176" y="94339"/>
                    <a:pt x="21176" y="94339"/>
                  </a:cubicBezTo>
                  <a:cubicBezTo>
                    <a:pt x="21176" y="94339"/>
                    <a:pt x="21176" y="94339"/>
                    <a:pt x="21176" y="94339"/>
                  </a:cubicBezTo>
                  <a:cubicBezTo>
                    <a:pt x="19411" y="94339"/>
                    <a:pt x="17647" y="93584"/>
                    <a:pt x="17647" y="93584"/>
                  </a:cubicBezTo>
                  <a:cubicBezTo>
                    <a:pt x="16764" y="94339"/>
                    <a:pt x="16764" y="94339"/>
                    <a:pt x="16764" y="94339"/>
                  </a:cubicBezTo>
                  <a:cubicBezTo>
                    <a:pt x="14117" y="93584"/>
                    <a:pt x="14117" y="93584"/>
                    <a:pt x="14117" y="93584"/>
                  </a:cubicBezTo>
                  <a:cubicBezTo>
                    <a:pt x="13235" y="93584"/>
                    <a:pt x="13235" y="93584"/>
                    <a:pt x="13235" y="93584"/>
                  </a:cubicBezTo>
                  <a:cubicBezTo>
                    <a:pt x="12352" y="91320"/>
                    <a:pt x="12352" y="91320"/>
                    <a:pt x="12352" y="91320"/>
                  </a:cubicBezTo>
                  <a:cubicBezTo>
                    <a:pt x="11470" y="91320"/>
                    <a:pt x="11470" y="91320"/>
                    <a:pt x="11470" y="91320"/>
                  </a:cubicBezTo>
                  <a:cubicBezTo>
                    <a:pt x="7941" y="89811"/>
                    <a:pt x="7941" y="89811"/>
                    <a:pt x="7941" y="89811"/>
                  </a:cubicBezTo>
                  <a:cubicBezTo>
                    <a:pt x="7058" y="89056"/>
                    <a:pt x="7058" y="89056"/>
                    <a:pt x="7058" y="89056"/>
                  </a:cubicBezTo>
                  <a:cubicBezTo>
                    <a:pt x="5294" y="89811"/>
                    <a:pt x="5294" y="89811"/>
                    <a:pt x="5294" y="89811"/>
                  </a:cubicBezTo>
                  <a:cubicBezTo>
                    <a:pt x="4411" y="90566"/>
                    <a:pt x="4411" y="90566"/>
                    <a:pt x="4411" y="90566"/>
                  </a:cubicBezTo>
                  <a:cubicBezTo>
                    <a:pt x="4411" y="90566"/>
                    <a:pt x="2647" y="91320"/>
                    <a:pt x="1764" y="91320"/>
                  </a:cubicBezTo>
                  <a:cubicBezTo>
                    <a:pt x="1764" y="90566"/>
                    <a:pt x="0" y="87547"/>
                    <a:pt x="0" y="87547"/>
                  </a:cubicBezTo>
                  <a:cubicBezTo>
                    <a:pt x="882" y="85283"/>
                    <a:pt x="882" y="85283"/>
                    <a:pt x="882" y="85283"/>
                  </a:cubicBezTo>
                  <a:cubicBezTo>
                    <a:pt x="882" y="85283"/>
                    <a:pt x="3529" y="84528"/>
                    <a:pt x="3529" y="84528"/>
                  </a:cubicBezTo>
                  <a:cubicBezTo>
                    <a:pt x="3529" y="84528"/>
                    <a:pt x="5294" y="84528"/>
                    <a:pt x="5294" y="84528"/>
                  </a:cubicBezTo>
                  <a:cubicBezTo>
                    <a:pt x="5294" y="84528"/>
                    <a:pt x="6176" y="84528"/>
                    <a:pt x="6176" y="85283"/>
                  </a:cubicBezTo>
                  <a:cubicBezTo>
                    <a:pt x="7058" y="85283"/>
                    <a:pt x="8823" y="86792"/>
                    <a:pt x="9705" y="86792"/>
                  </a:cubicBezTo>
                  <a:cubicBezTo>
                    <a:pt x="9705" y="86792"/>
                    <a:pt x="11470" y="87547"/>
                    <a:pt x="11470" y="87547"/>
                  </a:cubicBezTo>
                  <a:cubicBezTo>
                    <a:pt x="12352" y="87547"/>
                    <a:pt x="14117" y="88301"/>
                    <a:pt x="14117" y="88301"/>
                  </a:cubicBezTo>
                  <a:cubicBezTo>
                    <a:pt x="14117" y="88301"/>
                    <a:pt x="15882" y="88301"/>
                    <a:pt x="15882" y="88301"/>
                  </a:cubicBezTo>
                  <a:cubicBezTo>
                    <a:pt x="15882" y="88301"/>
                    <a:pt x="17647" y="87547"/>
                    <a:pt x="17647" y="87547"/>
                  </a:cubicBezTo>
                  <a:cubicBezTo>
                    <a:pt x="17647" y="87547"/>
                    <a:pt x="17647" y="87547"/>
                    <a:pt x="17647" y="87547"/>
                  </a:cubicBezTo>
                  <a:cubicBezTo>
                    <a:pt x="18529" y="86792"/>
                    <a:pt x="18529" y="86037"/>
                    <a:pt x="18529" y="86037"/>
                  </a:cubicBezTo>
                  <a:cubicBezTo>
                    <a:pt x="18529" y="86037"/>
                    <a:pt x="19411" y="86037"/>
                    <a:pt x="19411" y="86037"/>
                  </a:cubicBezTo>
                  <a:cubicBezTo>
                    <a:pt x="19411" y="86792"/>
                    <a:pt x="20294" y="87547"/>
                    <a:pt x="20294" y="87547"/>
                  </a:cubicBezTo>
                  <a:cubicBezTo>
                    <a:pt x="20294" y="87547"/>
                    <a:pt x="21176" y="88301"/>
                    <a:pt x="21176" y="88301"/>
                  </a:cubicBezTo>
                  <a:cubicBezTo>
                    <a:pt x="22058" y="89056"/>
                    <a:pt x="22941" y="89056"/>
                    <a:pt x="22941" y="89056"/>
                  </a:cubicBezTo>
                  <a:cubicBezTo>
                    <a:pt x="22941" y="89056"/>
                    <a:pt x="23823" y="88301"/>
                    <a:pt x="23823" y="88301"/>
                  </a:cubicBezTo>
                  <a:cubicBezTo>
                    <a:pt x="23823" y="88301"/>
                    <a:pt x="24705" y="89056"/>
                    <a:pt x="24705" y="88301"/>
                  </a:cubicBezTo>
                  <a:cubicBezTo>
                    <a:pt x="24705" y="88301"/>
                    <a:pt x="25588" y="88301"/>
                    <a:pt x="25588" y="88301"/>
                  </a:cubicBezTo>
                  <a:cubicBezTo>
                    <a:pt x="25588" y="88301"/>
                    <a:pt x="26470" y="87547"/>
                    <a:pt x="25588" y="87547"/>
                  </a:cubicBezTo>
                  <a:cubicBezTo>
                    <a:pt x="25588" y="87547"/>
                    <a:pt x="25588" y="86792"/>
                    <a:pt x="25588" y="87547"/>
                  </a:cubicBezTo>
                  <a:cubicBezTo>
                    <a:pt x="24705" y="87547"/>
                    <a:pt x="24705" y="87547"/>
                    <a:pt x="23823" y="87547"/>
                  </a:cubicBezTo>
                  <a:cubicBezTo>
                    <a:pt x="22941" y="87547"/>
                    <a:pt x="21176" y="86792"/>
                    <a:pt x="21176" y="86792"/>
                  </a:cubicBezTo>
                  <a:cubicBezTo>
                    <a:pt x="21176" y="86037"/>
                    <a:pt x="20294" y="86037"/>
                    <a:pt x="20294" y="85283"/>
                  </a:cubicBezTo>
                  <a:cubicBezTo>
                    <a:pt x="19411" y="85283"/>
                    <a:pt x="19411" y="84528"/>
                    <a:pt x="18529" y="84528"/>
                  </a:cubicBezTo>
                  <a:cubicBezTo>
                    <a:pt x="17647" y="84528"/>
                    <a:pt x="17647" y="84528"/>
                    <a:pt x="17647" y="84528"/>
                  </a:cubicBezTo>
                  <a:cubicBezTo>
                    <a:pt x="17647" y="84528"/>
                    <a:pt x="16764" y="85283"/>
                    <a:pt x="16764" y="86037"/>
                  </a:cubicBezTo>
                  <a:cubicBezTo>
                    <a:pt x="16764" y="86037"/>
                    <a:pt x="17647" y="86792"/>
                    <a:pt x="15882" y="86037"/>
                  </a:cubicBezTo>
                  <a:cubicBezTo>
                    <a:pt x="14117" y="86037"/>
                    <a:pt x="12352" y="86037"/>
                    <a:pt x="12352" y="86037"/>
                  </a:cubicBezTo>
                  <a:cubicBezTo>
                    <a:pt x="9705" y="83773"/>
                    <a:pt x="9705" y="83773"/>
                    <a:pt x="9705" y="83773"/>
                  </a:cubicBezTo>
                  <a:cubicBezTo>
                    <a:pt x="9705" y="83773"/>
                    <a:pt x="8823" y="83773"/>
                    <a:pt x="7941" y="83773"/>
                  </a:cubicBezTo>
                  <a:cubicBezTo>
                    <a:pt x="7941" y="83773"/>
                    <a:pt x="6176" y="83018"/>
                    <a:pt x="6176" y="82264"/>
                  </a:cubicBezTo>
                  <a:cubicBezTo>
                    <a:pt x="6176" y="82264"/>
                    <a:pt x="5294" y="81509"/>
                    <a:pt x="5294" y="80754"/>
                  </a:cubicBezTo>
                  <a:cubicBezTo>
                    <a:pt x="5294" y="80754"/>
                    <a:pt x="4411" y="80754"/>
                    <a:pt x="4411" y="80000"/>
                  </a:cubicBezTo>
                  <a:cubicBezTo>
                    <a:pt x="4411" y="80000"/>
                    <a:pt x="3529" y="79245"/>
                    <a:pt x="3529" y="79245"/>
                  </a:cubicBezTo>
                  <a:cubicBezTo>
                    <a:pt x="3529" y="79245"/>
                    <a:pt x="3529" y="78490"/>
                    <a:pt x="4411" y="77735"/>
                  </a:cubicBezTo>
                  <a:cubicBezTo>
                    <a:pt x="6176" y="77735"/>
                    <a:pt x="6176" y="77735"/>
                    <a:pt x="7058" y="77735"/>
                  </a:cubicBezTo>
                  <a:cubicBezTo>
                    <a:pt x="7941" y="77735"/>
                    <a:pt x="7058" y="77735"/>
                    <a:pt x="8823" y="77735"/>
                  </a:cubicBezTo>
                  <a:cubicBezTo>
                    <a:pt x="10588" y="77735"/>
                    <a:pt x="9705" y="77735"/>
                    <a:pt x="10588" y="77735"/>
                  </a:cubicBezTo>
                  <a:cubicBezTo>
                    <a:pt x="11470" y="77735"/>
                    <a:pt x="13235" y="77735"/>
                    <a:pt x="13235" y="77735"/>
                  </a:cubicBezTo>
                  <a:cubicBezTo>
                    <a:pt x="13235" y="77735"/>
                    <a:pt x="11470" y="76981"/>
                    <a:pt x="14117" y="77735"/>
                  </a:cubicBezTo>
                  <a:cubicBezTo>
                    <a:pt x="14117" y="77735"/>
                    <a:pt x="17647" y="78490"/>
                    <a:pt x="16764" y="80000"/>
                  </a:cubicBezTo>
                  <a:cubicBezTo>
                    <a:pt x="16764" y="80000"/>
                    <a:pt x="15882" y="80754"/>
                    <a:pt x="15882" y="80754"/>
                  </a:cubicBezTo>
                  <a:cubicBezTo>
                    <a:pt x="15882" y="80754"/>
                    <a:pt x="17647" y="81509"/>
                    <a:pt x="17647" y="81509"/>
                  </a:cubicBezTo>
                  <a:cubicBezTo>
                    <a:pt x="17647" y="81509"/>
                    <a:pt x="18529" y="80754"/>
                    <a:pt x="18529" y="80754"/>
                  </a:cubicBezTo>
                  <a:cubicBezTo>
                    <a:pt x="19411" y="81509"/>
                    <a:pt x="19411" y="81509"/>
                    <a:pt x="19411" y="81509"/>
                  </a:cubicBezTo>
                  <a:cubicBezTo>
                    <a:pt x="21176" y="83018"/>
                    <a:pt x="21176" y="83018"/>
                    <a:pt x="21176" y="83018"/>
                  </a:cubicBezTo>
                  <a:cubicBezTo>
                    <a:pt x="21176" y="83018"/>
                    <a:pt x="22941" y="83018"/>
                    <a:pt x="22941" y="83018"/>
                  </a:cubicBezTo>
                  <a:cubicBezTo>
                    <a:pt x="22058" y="83773"/>
                    <a:pt x="21176" y="82264"/>
                    <a:pt x="22058" y="83773"/>
                  </a:cubicBezTo>
                  <a:cubicBezTo>
                    <a:pt x="22941" y="85283"/>
                    <a:pt x="23823" y="86037"/>
                    <a:pt x="23823" y="86037"/>
                  </a:cubicBezTo>
                  <a:cubicBezTo>
                    <a:pt x="24705" y="86037"/>
                    <a:pt x="24705" y="86037"/>
                    <a:pt x="24705" y="86037"/>
                  </a:cubicBezTo>
                  <a:cubicBezTo>
                    <a:pt x="24705" y="86037"/>
                    <a:pt x="24705" y="85283"/>
                    <a:pt x="25588" y="85283"/>
                  </a:cubicBezTo>
                  <a:cubicBezTo>
                    <a:pt x="25588" y="86037"/>
                    <a:pt x="27352" y="86037"/>
                    <a:pt x="28235" y="86037"/>
                  </a:cubicBezTo>
                  <a:cubicBezTo>
                    <a:pt x="28235" y="86037"/>
                    <a:pt x="28235" y="85283"/>
                    <a:pt x="27352" y="83773"/>
                  </a:cubicBezTo>
                  <a:cubicBezTo>
                    <a:pt x="26470" y="83018"/>
                    <a:pt x="25588" y="82264"/>
                    <a:pt x="25588" y="82264"/>
                  </a:cubicBezTo>
                  <a:cubicBezTo>
                    <a:pt x="24705" y="82264"/>
                    <a:pt x="25588" y="83018"/>
                    <a:pt x="23823" y="82264"/>
                  </a:cubicBezTo>
                  <a:cubicBezTo>
                    <a:pt x="22058" y="81509"/>
                    <a:pt x="22058" y="82264"/>
                    <a:pt x="21176" y="81509"/>
                  </a:cubicBezTo>
                  <a:cubicBezTo>
                    <a:pt x="20294" y="80000"/>
                    <a:pt x="19411" y="80000"/>
                    <a:pt x="19411" y="79245"/>
                  </a:cubicBezTo>
                  <a:cubicBezTo>
                    <a:pt x="19411" y="79245"/>
                    <a:pt x="20294" y="79245"/>
                    <a:pt x="21176" y="78490"/>
                  </a:cubicBezTo>
                  <a:cubicBezTo>
                    <a:pt x="22058" y="78490"/>
                    <a:pt x="20294" y="77735"/>
                    <a:pt x="22058" y="78490"/>
                  </a:cubicBezTo>
                  <a:cubicBezTo>
                    <a:pt x="24705" y="79245"/>
                    <a:pt x="24705" y="79245"/>
                    <a:pt x="25588" y="79245"/>
                  </a:cubicBezTo>
                  <a:cubicBezTo>
                    <a:pt x="25588" y="79245"/>
                    <a:pt x="27352" y="79245"/>
                    <a:pt x="25588" y="78490"/>
                  </a:cubicBezTo>
                  <a:cubicBezTo>
                    <a:pt x="23823" y="78490"/>
                    <a:pt x="22941" y="77735"/>
                    <a:pt x="22941" y="77735"/>
                  </a:cubicBezTo>
                  <a:cubicBezTo>
                    <a:pt x="21176" y="77735"/>
                    <a:pt x="21176" y="77735"/>
                    <a:pt x="21176" y="77735"/>
                  </a:cubicBezTo>
                  <a:cubicBezTo>
                    <a:pt x="21176" y="77735"/>
                    <a:pt x="21176" y="77735"/>
                    <a:pt x="20294" y="77735"/>
                  </a:cubicBezTo>
                  <a:cubicBezTo>
                    <a:pt x="19411" y="77735"/>
                    <a:pt x="19411" y="78490"/>
                    <a:pt x="19411" y="77735"/>
                  </a:cubicBezTo>
                  <a:cubicBezTo>
                    <a:pt x="18529" y="77735"/>
                    <a:pt x="17647" y="77735"/>
                    <a:pt x="17647" y="76981"/>
                  </a:cubicBezTo>
                  <a:cubicBezTo>
                    <a:pt x="16764" y="76981"/>
                    <a:pt x="15882" y="76226"/>
                    <a:pt x="15882" y="76226"/>
                  </a:cubicBezTo>
                  <a:cubicBezTo>
                    <a:pt x="15882" y="75471"/>
                    <a:pt x="15000" y="74716"/>
                    <a:pt x="15000" y="74716"/>
                  </a:cubicBezTo>
                  <a:cubicBezTo>
                    <a:pt x="15000" y="74716"/>
                    <a:pt x="15000" y="74716"/>
                    <a:pt x="15000" y="74716"/>
                  </a:cubicBezTo>
                  <a:cubicBezTo>
                    <a:pt x="14117" y="74716"/>
                    <a:pt x="13235" y="74716"/>
                    <a:pt x="12352" y="74716"/>
                  </a:cubicBezTo>
                  <a:cubicBezTo>
                    <a:pt x="12352" y="74716"/>
                    <a:pt x="11470" y="74716"/>
                    <a:pt x="11470" y="74716"/>
                  </a:cubicBezTo>
                  <a:cubicBezTo>
                    <a:pt x="11470" y="73962"/>
                    <a:pt x="11470" y="73962"/>
                    <a:pt x="11470" y="73207"/>
                  </a:cubicBezTo>
                  <a:cubicBezTo>
                    <a:pt x="11470" y="73207"/>
                    <a:pt x="11470" y="72452"/>
                    <a:pt x="12352" y="72452"/>
                  </a:cubicBezTo>
                  <a:cubicBezTo>
                    <a:pt x="13235" y="72452"/>
                    <a:pt x="14117" y="72452"/>
                    <a:pt x="15000" y="72452"/>
                  </a:cubicBezTo>
                  <a:cubicBezTo>
                    <a:pt x="15882" y="72452"/>
                    <a:pt x="16764" y="72452"/>
                    <a:pt x="17647" y="72452"/>
                  </a:cubicBezTo>
                  <a:cubicBezTo>
                    <a:pt x="17647" y="72452"/>
                    <a:pt x="18529" y="73207"/>
                    <a:pt x="18529" y="73207"/>
                  </a:cubicBezTo>
                  <a:cubicBezTo>
                    <a:pt x="19411" y="73962"/>
                    <a:pt x="20294" y="73962"/>
                    <a:pt x="20294" y="73962"/>
                  </a:cubicBezTo>
                  <a:cubicBezTo>
                    <a:pt x="20294" y="74716"/>
                    <a:pt x="20294" y="74716"/>
                    <a:pt x="21176" y="74716"/>
                  </a:cubicBezTo>
                  <a:cubicBezTo>
                    <a:pt x="21176" y="75471"/>
                    <a:pt x="22058" y="75471"/>
                    <a:pt x="22058" y="75471"/>
                  </a:cubicBezTo>
                  <a:cubicBezTo>
                    <a:pt x="22941" y="76981"/>
                    <a:pt x="22941" y="76981"/>
                    <a:pt x="22941" y="76981"/>
                  </a:cubicBezTo>
                  <a:cubicBezTo>
                    <a:pt x="22941" y="76981"/>
                    <a:pt x="22941" y="76981"/>
                    <a:pt x="22941" y="76981"/>
                  </a:cubicBezTo>
                  <a:cubicBezTo>
                    <a:pt x="24705" y="77735"/>
                    <a:pt x="24705" y="77735"/>
                    <a:pt x="24705" y="77735"/>
                  </a:cubicBezTo>
                  <a:cubicBezTo>
                    <a:pt x="24705" y="77735"/>
                    <a:pt x="27352" y="78490"/>
                    <a:pt x="27352" y="78490"/>
                  </a:cubicBezTo>
                  <a:cubicBezTo>
                    <a:pt x="27352" y="78490"/>
                    <a:pt x="27352" y="78490"/>
                    <a:pt x="28235" y="78490"/>
                  </a:cubicBezTo>
                  <a:cubicBezTo>
                    <a:pt x="29117" y="78490"/>
                    <a:pt x="29117" y="77735"/>
                    <a:pt x="29117" y="77735"/>
                  </a:cubicBezTo>
                  <a:cubicBezTo>
                    <a:pt x="29117" y="77735"/>
                    <a:pt x="30000" y="77735"/>
                    <a:pt x="30000" y="77735"/>
                  </a:cubicBezTo>
                  <a:cubicBezTo>
                    <a:pt x="30000" y="77735"/>
                    <a:pt x="32647" y="76226"/>
                    <a:pt x="32647" y="76226"/>
                  </a:cubicBezTo>
                  <a:cubicBezTo>
                    <a:pt x="32647" y="76981"/>
                    <a:pt x="33529" y="76981"/>
                    <a:pt x="34411" y="76981"/>
                  </a:cubicBezTo>
                  <a:cubicBezTo>
                    <a:pt x="34411" y="76981"/>
                    <a:pt x="37058" y="78490"/>
                    <a:pt x="37058" y="78490"/>
                  </a:cubicBezTo>
                  <a:cubicBezTo>
                    <a:pt x="37058" y="77735"/>
                    <a:pt x="37058" y="76981"/>
                    <a:pt x="37058" y="76981"/>
                  </a:cubicBezTo>
                  <a:cubicBezTo>
                    <a:pt x="37058" y="76981"/>
                    <a:pt x="37941" y="76226"/>
                    <a:pt x="37941" y="76226"/>
                  </a:cubicBezTo>
                  <a:cubicBezTo>
                    <a:pt x="41470" y="76226"/>
                    <a:pt x="41470" y="76226"/>
                    <a:pt x="41470" y="76226"/>
                  </a:cubicBezTo>
                  <a:cubicBezTo>
                    <a:pt x="41470" y="76226"/>
                    <a:pt x="42352" y="75471"/>
                    <a:pt x="42352" y="75471"/>
                  </a:cubicBezTo>
                  <a:cubicBezTo>
                    <a:pt x="41470" y="75471"/>
                    <a:pt x="40588" y="75471"/>
                    <a:pt x="40588" y="75471"/>
                  </a:cubicBezTo>
                  <a:cubicBezTo>
                    <a:pt x="38823" y="76226"/>
                    <a:pt x="38823" y="76226"/>
                    <a:pt x="38823" y="76226"/>
                  </a:cubicBezTo>
                  <a:cubicBezTo>
                    <a:pt x="37058" y="76226"/>
                    <a:pt x="37058" y="76226"/>
                    <a:pt x="37058" y="76226"/>
                  </a:cubicBezTo>
                  <a:cubicBezTo>
                    <a:pt x="37058" y="76226"/>
                    <a:pt x="36176" y="76981"/>
                    <a:pt x="36176" y="76981"/>
                  </a:cubicBezTo>
                  <a:cubicBezTo>
                    <a:pt x="35294" y="76981"/>
                    <a:pt x="34411" y="76226"/>
                    <a:pt x="34411" y="76226"/>
                  </a:cubicBezTo>
                  <a:cubicBezTo>
                    <a:pt x="33529" y="75471"/>
                    <a:pt x="31764" y="74716"/>
                    <a:pt x="31764" y="74716"/>
                  </a:cubicBezTo>
                  <a:cubicBezTo>
                    <a:pt x="30882" y="74716"/>
                    <a:pt x="31764" y="74716"/>
                    <a:pt x="30000" y="73962"/>
                  </a:cubicBezTo>
                  <a:cubicBezTo>
                    <a:pt x="28235" y="73207"/>
                    <a:pt x="27352" y="72452"/>
                    <a:pt x="27352" y="72452"/>
                  </a:cubicBezTo>
                  <a:cubicBezTo>
                    <a:pt x="26470" y="71698"/>
                    <a:pt x="26470" y="71698"/>
                    <a:pt x="26470" y="71698"/>
                  </a:cubicBezTo>
                  <a:cubicBezTo>
                    <a:pt x="26470" y="71698"/>
                    <a:pt x="26470" y="70943"/>
                    <a:pt x="25588" y="70943"/>
                  </a:cubicBezTo>
                  <a:cubicBezTo>
                    <a:pt x="24705" y="70188"/>
                    <a:pt x="22058" y="69433"/>
                    <a:pt x="22058" y="69433"/>
                  </a:cubicBezTo>
                  <a:cubicBezTo>
                    <a:pt x="22058" y="69433"/>
                    <a:pt x="22058" y="68679"/>
                    <a:pt x="22058" y="68679"/>
                  </a:cubicBezTo>
                  <a:cubicBezTo>
                    <a:pt x="22058" y="68679"/>
                    <a:pt x="22058" y="66415"/>
                    <a:pt x="22058" y="66415"/>
                  </a:cubicBezTo>
                  <a:cubicBezTo>
                    <a:pt x="22058" y="65660"/>
                    <a:pt x="21176" y="64150"/>
                    <a:pt x="21176" y="64150"/>
                  </a:cubicBezTo>
                  <a:cubicBezTo>
                    <a:pt x="21176" y="64150"/>
                    <a:pt x="22941" y="63396"/>
                    <a:pt x="22941" y="63396"/>
                  </a:cubicBezTo>
                  <a:cubicBezTo>
                    <a:pt x="23823" y="63396"/>
                    <a:pt x="24705" y="64150"/>
                    <a:pt x="24705" y="64150"/>
                  </a:cubicBezTo>
                  <a:cubicBezTo>
                    <a:pt x="25588" y="63396"/>
                    <a:pt x="25588" y="63396"/>
                    <a:pt x="25588" y="63396"/>
                  </a:cubicBezTo>
                  <a:cubicBezTo>
                    <a:pt x="32647" y="55094"/>
                    <a:pt x="32647" y="55094"/>
                    <a:pt x="32647" y="55094"/>
                  </a:cubicBezTo>
                  <a:cubicBezTo>
                    <a:pt x="38823" y="47547"/>
                    <a:pt x="38823" y="47547"/>
                    <a:pt x="38823" y="47547"/>
                  </a:cubicBezTo>
                  <a:cubicBezTo>
                    <a:pt x="41470" y="36226"/>
                    <a:pt x="41470" y="36226"/>
                    <a:pt x="41470" y="36226"/>
                  </a:cubicBezTo>
                  <a:cubicBezTo>
                    <a:pt x="43235" y="30943"/>
                    <a:pt x="43235" y="30943"/>
                    <a:pt x="43235" y="30943"/>
                  </a:cubicBezTo>
                  <a:cubicBezTo>
                    <a:pt x="45000" y="26415"/>
                    <a:pt x="45000" y="26415"/>
                    <a:pt x="45000" y="26415"/>
                  </a:cubicBezTo>
                  <a:cubicBezTo>
                    <a:pt x="45000" y="26415"/>
                    <a:pt x="45000" y="25660"/>
                    <a:pt x="45882" y="26415"/>
                  </a:cubicBezTo>
                  <a:cubicBezTo>
                    <a:pt x="45882" y="26415"/>
                    <a:pt x="46764" y="27924"/>
                    <a:pt x="46764" y="27924"/>
                  </a:cubicBezTo>
                  <a:cubicBezTo>
                    <a:pt x="47647" y="28679"/>
                    <a:pt x="47647" y="28679"/>
                    <a:pt x="47647" y="28679"/>
                  </a:cubicBezTo>
                  <a:cubicBezTo>
                    <a:pt x="48529" y="28679"/>
                    <a:pt x="48529" y="28679"/>
                    <a:pt x="48529" y="28679"/>
                  </a:cubicBezTo>
                  <a:cubicBezTo>
                    <a:pt x="48529" y="28679"/>
                    <a:pt x="50294" y="27924"/>
                    <a:pt x="51176" y="27924"/>
                  </a:cubicBezTo>
                  <a:cubicBezTo>
                    <a:pt x="51176" y="27924"/>
                    <a:pt x="54705" y="29433"/>
                    <a:pt x="54705" y="29433"/>
                  </a:cubicBezTo>
                  <a:cubicBezTo>
                    <a:pt x="54705" y="29433"/>
                    <a:pt x="54705" y="30943"/>
                    <a:pt x="54705" y="31698"/>
                  </a:cubicBezTo>
                  <a:cubicBezTo>
                    <a:pt x="54705" y="31698"/>
                    <a:pt x="56470" y="33207"/>
                    <a:pt x="55588" y="33962"/>
                  </a:cubicBezTo>
                  <a:cubicBezTo>
                    <a:pt x="55588" y="33962"/>
                    <a:pt x="54705" y="35471"/>
                    <a:pt x="54705" y="35471"/>
                  </a:cubicBezTo>
                  <a:cubicBezTo>
                    <a:pt x="54705" y="35471"/>
                    <a:pt x="55588" y="36226"/>
                    <a:pt x="55588" y="36226"/>
                  </a:cubicBezTo>
                  <a:cubicBezTo>
                    <a:pt x="56470" y="36226"/>
                    <a:pt x="56470" y="36226"/>
                    <a:pt x="57352" y="36226"/>
                  </a:cubicBezTo>
                  <a:cubicBezTo>
                    <a:pt x="58235" y="36226"/>
                    <a:pt x="59117" y="36981"/>
                    <a:pt x="59117" y="36981"/>
                  </a:cubicBezTo>
                  <a:cubicBezTo>
                    <a:pt x="59117" y="36981"/>
                    <a:pt x="59117" y="37735"/>
                    <a:pt x="59117" y="37735"/>
                  </a:cubicBezTo>
                  <a:cubicBezTo>
                    <a:pt x="59117" y="37735"/>
                    <a:pt x="59117" y="39245"/>
                    <a:pt x="59117" y="39245"/>
                  </a:cubicBezTo>
                  <a:cubicBezTo>
                    <a:pt x="59117" y="40000"/>
                    <a:pt x="57352" y="40000"/>
                    <a:pt x="57352" y="40000"/>
                  </a:cubicBezTo>
                  <a:cubicBezTo>
                    <a:pt x="57352" y="40000"/>
                    <a:pt x="57352" y="40754"/>
                    <a:pt x="57352" y="40754"/>
                  </a:cubicBezTo>
                  <a:cubicBezTo>
                    <a:pt x="56470" y="41509"/>
                    <a:pt x="55588" y="42264"/>
                    <a:pt x="54705" y="42264"/>
                  </a:cubicBezTo>
                  <a:cubicBezTo>
                    <a:pt x="54705" y="42264"/>
                    <a:pt x="52941" y="40754"/>
                    <a:pt x="52941" y="40754"/>
                  </a:cubicBezTo>
                  <a:cubicBezTo>
                    <a:pt x="52941" y="40754"/>
                    <a:pt x="52058" y="41509"/>
                    <a:pt x="52058" y="41509"/>
                  </a:cubicBezTo>
                  <a:cubicBezTo>
                    <a:pt x="52941" y="43018"/>
                    <a:pt x="52941" y="43018"/>
                    <a:pt x="52941" y="43018"/>
                  </a:cubicBezTo>
                  <a:cubicBezTo>
                    <a:pt x="53823" y="45283"/>
                    <a:pt x="53823" y="45283"/>
                    <a:pt x="53823" y="45283"/>
                  </a:cubicBezTo>
                  <a:cubicBezTo>
                    <a:pt x="52941" y="46037"/>
                    <a:pt x="52941" y="46037"/>
                    <a:pt x="52941" y="46037"/>
                  </a:cubicBezTo>
                  <a:cubicBezTo>
                    <a:pt x="53823" y="48301"/>
                    <a:pt x="53823" y="48301"/>
                    <a:pt x="53823" y="48301"/>
                  </a:cubicBezTo>
                  <a:cubicBezTo>
                    <a:pt x="53823" y="49811"/>
                    <a:pt x="53823" y="49811"/>
                    <a:pt x="53823" y="49811"/>
                  </a:cubicBezTo>
                  <a:cubicBezTo>
                    <a:pt x="52058" y="50566"/>
                    <a:pt x="52058" y="50566"/>
                    <a:pt x="52058" y="50566"/>
                  </a:cubicBezTo>
                  <a:cubicBezTo>
                    <a:pt x="52058" y="50566"/>
                    <a:pt x="51176" y="51320"/>
                    <a:pt x="50294" y="51320"/>
                  </a:cubicBezTo>
                  <a:cubicBezTo>
                    <a:pt x="50294" y="51320"/>
                    <a:pt x="49411" y="50566"/>
                    <a:pt x="49411" y="51320"/>
                  </a:cubicBezTo>
                  <a:cubicBezTo>
                    <a:pt x="50294" y="52075"/>
                    <a:pt x="50294" y="52830"/>
                    <a:pt x="51176" y="52830"/>
                  </a:cubicBezTo>
                  <a:cubicBezTo>
                    <a:pt x="52058" y="52830"/>
                    <a:pt x="53823" y="52830"/>
                    <a:pt x="53823" y="52830"/>
                  </a:cubicBezTo>
                  <a:cubicBezTo>
                    <a:pt x="55588" y="55094"/>
                    <a:pt x="55588" y="55094"/>
                    <a:pt x="55588" y="55094"/>
                  </a:cubicBezTo>
                  <a:cubicBezTo>
                    <a:pt x="55588" y="55094"/>
                    <a:pt x="56470" y="55094"/>
                    <a:pt x="57352" y="55094"/>
                  </a:cubicBezTo>
                  <a:cubicBezTo>
                    <a:pt x="57352" y="55094"/>
                    <a:pt x="59117" y="55849"/>
                    <a:pt x="59117" y="55849"/>
                  </a:cubicBezTo>
                  <a:cubicBezTo>
                    <a:pt x="59117" y="55849"/>
                    <a:pt x="59117" y="55849"/>
                    <a:pt x="60000" y="56603"/>
                  </a:cubicBezTo>
                  <a:cubicBezTo>
                    <a:pt x="60882" y="56603"/>
                    <a:pt x="62647" y="57358"/>
                    <a:pt x="62647" y="57358"/>
                  </a:cubicBezTo>
                  <a:cubicBezTo>
                    <a:pt x="62647" y="57358"/>
                    <a:pt x="62647" y="56603"/>
                    <a:pt x="61764" y="56603"/>
                  </a:cubicBezTo>
                  <a:cubicBezTo>
                    <a:pt x="61764" y="56603"/>
                    <a:pt x="60882" y="54339"/>
                    <a:pt x="59117" y="54339"/>
                  </a:cubicBezTo>
                  <a:cubicBezTo>
                    <a:pt x="58235" y="53584"/>
                    <a:pt x="57352" y="53584"/>
                    <a:pt x="56470" y="53584"/>
                  </a:cubicBezTo>
                  <a:cubicBezTo>
                    <a:pt x="55588" y="53584"/>
                    <a:pt x="53823" y="52830"/>
                    <a:pt x="53823" y="52830"/>
                  </a:cubicBezTo>
                  <a:cubicBezTo>
                    <a:pt x="53823" y="52075"/>
                    <a:pt x="52941" y="51320"/>
                    <a:pt x="53823" y="51320"/>
                  </a:cubicBezTo>
                  <a:cubicBezTo>
                    <a:pt x="53823" y="50566"/>
                    <a:pt x="53823" y="49811"/>
                    <a:pt x="55588" y="49811"/>
                  </a:cubicBezTo>
                  <a:cubicBezTo>
                    <a:pt x="56470" y="49811"/>
                    <a:pt x="57352" y="50566"/>
                    <a:pt x="58235" y="49811"/>
                  </a:cubicBezTo>
                  <a:cubicBezTo>
                    <a:pt x="59117" y="49811"/>
                    <a:pt x="60882" y="47547"/>
                    <a:pt x="60882" y="47547"/>
                  </a:cubicBezTo>
                  <a:cubicBezTo>
                    <a:pt x="62647" y="46037"/>
                    <a:pt x="62647" y="46037"/>
                    <a:pt x="62647" y="46037"/>
                  </a:cubicBezTo>
                  <a:cubicBezTo>
                    <a:pt x="65294" y="45283"/>
                    <a:pt x="65294" y="45283"/>
                    <a:pt x="65294" y="45283"/>
                  </a:cubicBezTo>
                  <a:cubicBezTo>
                    <a:pt x="65294" y="45283"/>
                    <a:pt x="68823" y="43773"/>
                    <a:pt x="68823" y="43773"/>
                  </a:cubicBezTo>
                  <a:cubicBezTo>
                    <a:pt x="68823" y="43773"/>
                    <a:pt x="69705" y="43773"/>
                    <a:pt x="70588" y="44528"/>
                  </a:cubicBezTo>
                  <a:cubicBezTo>
                    <a:pt x="71470" y="45283"/>
                    <a:pt x="71470" y="45283"/>
                    <a:pt x="71470" y="45283"/>
                  </a:cubicBezTo>
                  <a:cubicBezTo>
                    <a:pt x="72352" y="45283"/>
                    <a:pt x="74117" y="46037"/>
                    <a:pt x="74117" y="46037"/>
                  </a:cubicBezTo>
                  <a:cubicBezTo>
                    <a:pt x="74117" y="46037"/>
                    <a:pt x="74117" y="46037"/>
                    <a:pt x="75000" y="46792"/>
                  </a:cubicBezTo>
                  <a:cubicBezTo>
                    <a:pt x="75000" y="46792"/>
                    <a:pt x="75882" y="47547"/>
                    <a:pt x="75000" y="49056"/>
                  </a:cubicBezTo>
                  <a:cubicBezTo>
                    <a:pt x="75000" y="49811"/>
                    <a:pt x="75000" y="50566"/>
                    <a:pt x="75000" y="50566"/>
                  </a:cubicBezTo>
                  <a:cubicBezTo>
                    <a:pt x="75000" y="50566"/>
                    <a:pt x="75882" y="49811"/>
                    <a:pt x="75882" y="49056"/>
                  </a:cubicBezTo>
                  <a:cubicBezTo>
                    <a:pt x="75882" y="47547"/>
                    <a:pt x="75882" y="46792"/>
                    <a:pt x="75882" y="46037"/>
                  </a:cubicBezTo>
                  <a:cubicBezTo>
                    <a:pt x="75882" y="45283"/>
                    <a:pt x="75000" y="44528"/>
                    <a:pt x="75000" y="44528"/>
                  </a:cubicBezTo>
                  <a:cubicBezTo>
                    <a:pt x="75000" y="44528"/>
                    <a:pt x="73235" y="45283"/>
                    <a:pt x="71470" y="44528"/>
                  </a:cubicBezTo>
                  <a:cubicBezTo>
                    <a:pt x="70588" y="43773"/>
                    <a:pt x="70588" y="43018"/>
                    <a:pt x="69705" y="43018"/>
                  </a:cubicBezTo>
                  <a:cubicBezTo>
                    <a:pt x="69705" y="43018"/>
                    <a:pt x="68823" y="42264"/>
                    <a:pt x="67941" y="42264"/>
                  </a:cubicBezTo>
                  <a:cubicBezTo>
                    <a:pt x="67941" y="42264"/>
                    <a:pt x="67941" y="41509"/>
                    <a:pt x="67941" y="40754"/>
                  </a:cubicBezTo>
                  <a:cubicBezTo>
                    <a:pt x="67941" y="40000"/>
                    <a:pt x="67941" y="39245"/>
                    <a:pt x="67941" y="38490"/>
                  </a:cubicBezTo>
                  <a:cubicBezTo>
                    <a:pt x="67941" y="38490"/>
                    <a:pt x="67058" y="37735"/>
                    <a:pt x="67941" y="36981"/>
                  </a:cubicBezTo>
                  <a:cubicBezTo>
                    <a:pt x="68823" y="36226"/>
                    <a:pt x="68823" y="36226"/>
                    <a:pt x="69705" y="36226"/>
                  </a:cubicBezTo>
                  <a:cubicBezTo>
                    <a:pt x="69705" y="35471"/>
                    <a:pt x="71470" y="34716"/>
                    <a:pt x="70588" y="34716"/>
                  </a:cubicBezTo>
                  <a:cubicBezTo>
                    <a:pt x="70588" y="33962"/>
                    <a:pt x="69705" y="33962"/>
                    <a:pt x="68823" y="33962"/>
                  </a:cubicBezTo>
                  <a:cubicBezTo>
                    <a:pt x="67941" y="33962"/>
                    <a:pt x="68823" y="34716"/>
                    <a:pt x="67941" y="34716"/>
                  </a:cubicBezTo>
                  <a:cubicBezTo>
                    <a:pt x="66176" y="34716"/>
                    <a:pt x="66176" y="33962"/>
                    <a:pt x="65294" y="33207"/>
                  </a:cubicBezTo>
                  <a:cubicBezTo>
                    <a:pt x="65294" y="32452"/>
                    <a:pt x="65294" y="32452"/>
                    <a:pt x="64411" y="33207"/>
                  </a:cubicBezTo>
                  <a:cubicBezTo>
                    <a:pt x="63529" y="33207"/>
                    <a:pt x="62647" y="32452"/>
                    <a:pt x="62647" y="32452"/>
                  </a:cubicBezTo>
                  <a:cubicBezTo>
                    <a:pt x="62647" y="32452"/>
                    <a:pt x="61764" y="31698"/>
                    <a:pt x="62647" y="30943"/>
                  </a:cubicBezTo>
                  <a:cubicBezTo>
                    <a:pt x="62647" y="30943"/>
                    <a:pt x="63529" y="29433"/>
                    <a:pt x="63529" y="29433"/>
                  </a:cubicBezTo>
                  <a:cubicBezTo>
                    <a:pt x="63529" y="29433"/>
                    <a:pt x="63529" y="27169"/>
                    <a:pt x="63529" y="27169"/>
                  </a:cubicBezTo>
                  <a:cubicBezTo>
                    <a:pt x="63529" y="26415"/>
                    <a:pt x="63529" y="26415"/>
                    <a:pt x="63529" y="26415"/>
                  </a:cubicBezTo>
                  <a:close/>
                  <a:moveTo>
                    <a:pt x="112058" y="754"/>
                  </a:moveTo>
                  <a:cubicBezTo>
                    <a:pt x="112058" y="754"/>
                    <a:pt x="112058" y="754"/>
                    <a:pt x="112058" y="754"/>
                  </a:cubicBezTo>
                  <a:cubicBezTo>
                    <a:pt x="112058" y="754"/>
                    <a:pt x="112058" y="0"/>
                    <a:pt x="112941" y="0"/>
                  </a:cubicBezTo>
                  <a:cubicBezTo>
                    <a:pt x="113823" y="0"/>
                    <a:pt x="113823" y="0"/>
                    <a:pt x="114705" y="0"/>
                  </a:cubicBezTo>
                  <a:cubicBezTo>
                    <a:pt x="114705" y="0"/>
                    <a:pt x="116470" y="0"/>
                    <a:pt x="116470" y="0"/>
                  </a:cubicBezTo>
                  <a:cubicBezTo>
                    <a:pt x="116470" y="0"/>
                    <a:pt x="117352" y="0"/>
                    <a:pt x="118235" y="0"/>
                  </a:cubicBezTo>
                  <a:cubicBezTo>
                    <a:pt x="118235" y="0"/>
                    <a:pt x="119117" y="0"/>
                    <a:pt x="119117" y="0"/>
                  </a:cubicBezTo>
                  <a:cubicBezTo>
                    <a:pt x="120000" y="0"/>
                    <a:pt x="119117" y="754"/>
                    <a:pt x="119117" y="754"/>
                  </a:cubicBezTo>
                  <a:cubicBezTo>
                    <a:pt x="117352" y="754"/>
                    <a:pt x="117352" y="754"/>
                    <a:pt x="117352" y="754"/>
                  </a:cubicBezTo>
                  <a:cubicBezTo>
                    <a:pt x="117352" y="754"/>
                    <a:pt x="116470" y="754"/>
                    <a:pt x="115588" y="754"/>
                  </a:cubicBezTo>
                  <a:cubicBezTo>
                    <a:pt x="115588" y="1509"/>
                    <a:pt x="114705" y="1509"/>
                    <a:pt x="114705" y="1509"/>
                  </a:cubicBezTo>
                  <a:cubicBezTo>
                    <a:pt x="114705" y="1509"/>
                    <a:pt x="113823" y="1509"/>
                    <a:pt x="113823" y="1509"/>
                  </a:cubicBezTo>
                  <a:cubicBezTo>
                    <a:pt x="112941" y="1509"/>
                    <a:pt x="112941" y="754"/>
                    <a:pt x="112941" y="1509"/>
                  </a:cubicBezTo>
                  <a:cubicBezTo>
                    <a:pt x="112058" y="1509"/>
                    <a:pt x="112058" y="754"/>
                    <a:pt x="112058" y="754"/>
                  </a:cubicBezTo>
                  <a:close/>
                  <a:moveTo>
                    <a:pt x="104117" y="4528"/>
                  </a:moveTo>
                  <a:cubicBezTo>
                    <a:pt x="104117" y="4528"/>
                    <a:pt x="104117" y="4528"/>
                    <a:pt x="104117" y="4528"/>
                  </a:cubicBezTo>
                  <a:cubicBezTo>
                    <a:pt x="104117" y="4528"/>
                    <a:pt x="104117" y="3773"/>
                    <a:pt x="105000" y="3773"/>
                  </a:cubicBezTo>
                  <a:cubicBezTo>
                    <a:pt x="105000" y="3773"/>
                    <a:pt x="105000" y="3018"/>
                    <a:pt x="105882" y="3773"/>
                  </a:cubicBezTo>
                  <a:cubicBezTo>
                    <a:pt x="105882" y="3773"/>
                    <a:pt x="105882" y="5283"/>
                    <a:pt x="105882" y="5283"/>
                  </a:cubicBezTo>
                  <a:cubicBezTo>
                    <a:pt x="105000" y="5283"/>
                    <a:pt x="105000" y="5283"/>
                    <a:pt x="104117" y="5283"/>
                  </a:cubicBezTo>
                  <a:cubicBezTo>
                    <a:pt x="104117" y="5283"/>
                    <a:pt x="104117" y="4528"/>
                    <a:pt x="104117" y="4528"/>
                  </a:cubicBezTo>
                  <a:close/>
                  <a:moveTo>
                    <a:pt x="98823" y="6792"/>
                  </a:moveTo>
                  <a:cubicBezTo>
                    <a:pt x="98823" y="6792"/>
                    <a:pt x="98823" y="6792"/>
                    <a:pt x="98823" y="6792"/>
                  </a:cubicBezTo>
                  <a:cubicBezTo>
                    <a:pt x="98823" y="6792"/>
                    <a:pt x="97941" y="6037"/>
                    <a:pt x="97941" y="6037"/>
                  </a:cubicBezTo>
                  <a:cubicBezTo>
                    <a:pt x="97941" y="6037"/>
                    <a:pt x="97941" y="5283"/>
                    <a:pt x="98823" y="5283"/>
                  </a:cubicBezTo>
                  <a:cubicBezTo>
                    <a:pt x="98823" y="5283"/>
                    <a:pt x="99705" y="5283"/>
                    <a:pt x="99705" y="5283"/>
                  </a:cubicBezTo>
                  <a:cubicBezTo>
                    <a:pt x="100588" y="5283"/>
                    <a:pt x="100588" y="5283"/>
                    <a:pt x="100588" y="5283"/>
                  </a:cubicBezTo>
                  <a:cubicBezTo>
                    <a:pt x="100588" y="5283"/>
                    <a:pt x="101470" y="4528"/>
                    <a:pt x="101470" y="4528"/>
                  </a:cubicBezTo>
                  <a:cubicBezTo>
                    <a:pt x="101470" y="4528"/>
                    <a:pt x="102352" y="6037"/>
                    <a:pt x="102352" y="6037"/>
                  </a:cubicBezTo>
                  <a:cubicBezTo>
                    <a:pt x="102352" y="6037"/>
                    <a:pt x="102352" y="6037"/>
                    <a:pt x="101470" y="6037"/>
                  </a:cubicBezTo>
                  <a:cubicBezTo>
                    <a:pt x="101470" y="6037"/>
                    <a:pt x="100588" y="6792"/>
                    <a:pt x="100588" y="6792"/>
                  </a:cubicBezTo>
                  <a:cubicBezTo>
                    <a:pt x="99705" y="7547"/>
                    <a:pt x="99705" y="7547"/>
                    <a:pt x="99705" y="7547"/>
                  </a:cubicBezTo>
                  <a:cubicBezTo>
                    <a:pt x="98823" y="6792"/>
                    <a:pt x="98823" y="6792"/>
                    <a:pt x="98823" y="6792"/>
                  </a:cubicBezTo>
                  <a:close/>
                  <a:moveTo>
                    <a:pt x="95294" y="9056"/>
                  </a:moveTo>
                  <a:cubicBezTo>
                    <a:pt x="95294" y="9056"/>
                    <a:pt x="95294" y="9056"/>
                    <a:pt x="95294" y="9056"/>
                  </a:cubicBezTo>
                  <a:cubicBezTo>
                    <a:pt x="95294" y="8301"/>
                    <a:pt x="94411" y="8301"/>
                    <a:pt x="94411" y="8301"/>
                  </a:cubicBezTo>
                  <a:cubicBezTo>
                    <a:pt x="94411" y="8301"/>
                    <a:pt x="93529" y="7547"/>
                    <a:pt x="93529" y="7547"/>
                  </a:cubicBezTo>
                  <a:cubicBezTo>
                    <a:pt x="93529" y="7547"/>
                    <a:pt x="93529" y="6792"/>
                    <a:pt x="94411" y="6792"/>
                  </a:cubicBezTo>
                  <a:cubicBezTo>
                    <a:pt x="94411" y="6792"/>
                    <a:pt x="94411" y="6792"/>
                    <a:pt x="94411" y="7547"/>
                  </a:cubicBezTo>
                  <a:cubicBezTo>
                    <a:pt x="95294" y="7547"/>
                    <a:pt x="95294" y="8301"/>
                    <a:pt x="95294" y="8301"/>
                  </a:cubicBezTo>
                  <a:cubicBezTo>
                    <a:pt x="95294" y="9056"/>
                    <a:pt x="95294" y="9056"/>
                    <a:pt x="95294" y="9056"/>
                  </a:cubicBezTo>
                  <a:close/>
                  <a:moveTo>
                    <a:pt x="84705" y="9056"/>
                  </a:moveTo>
                  <a:cubicBezTo>
                    <a:pt x="84705" y="9056"/>
                    <a:pt x="84705" y="9056"/>
                    <a:pt x="84705" y="9056"/>
                  </a:cubicBezTo>
                  <a:cubicBezTo>
                    <a:pt x="84705" y="9056"/>
                    <a:pt x="84705" y="9056"/>
                    <a:pt x="85588" y="9056"/>
                  </a:cubicBezTo>
                  <a:cubicBezTo>
                    <a:pt x="86470" y="8301"/>
                    <a:pt x="86470" y="7547"/>
                    <a:pt x="87352" y="8301"/>
                  </a:cubicBezTo>
                  <a:cubicBezTo>
                    <a:pt x="88235" y="8301"/>
                    <a:pt x="90000" y="9056"/>
                    <a:pt x="90000" y="9056"/>
                  </a:cubicBezTo>
                  <a:cubicBezTo>
                    <a:pt x="90000" y="9056"/>
                    <a:pt x="90000" y="8301"/>
                    <a:pt x="90000" y="8301"/>
                  </a:cubicBezTo>
                  <a:cubicBezTo>
                    <a:pt x="90882" y="8301"/>
                    <a:pt x="90882" y="9056"/>
                    <a:pt x="90882" y="9056"/>
                  </a:cubicBezTo>
                  <a:cubicBezTo>
                    <a:pt x="90882" y="9056"/>
                    <a:pt x="90000" y="9056"/>
                    <a:pt x="90000" y="9056"/>
                  </a:cubicBezTo>
                  <a:cubicBezTo>
                    <a:pt x="89117" y="9811"/>
                    <a:pt x="89117" y="9811"/>
                    <a:pt x="88235" y="9811"/>
                  </a:cubicBezTo>
                  <a:cubicBezTo>
                    <a:pt x="87352" y="9811"/>
                    <a:pt x="87352" y="9056"/>
                    <a:pt x="86470" y="9811"/>
                  </a:cubicBezTo>
                  <a:cubicBezTo>
                    <a:pt x="86470" y="9811"/>
                    <a:pt x="86470" y="10566"/>
                    <a:pt x="85588" y="10566"/>
                  </a:cubicBezTo>
                  <a:cubicBezTo>
                    <a:pt x="85588" y="10566"/>
                    <a:pt x="84705" y="10566"/>
                    <a:pt x="84705" y="10566"/>
                  </a:cubicBezTo>
                  <a:cubicBezTo>
                    <a:pt x="84705" y="9811"/>
                    <a:pt x="84705" y="9056"/>
                    <a:pt x="84705" y="9056"/>
                  </a:cubicBezTo>
                  <a:close/>
                  <a:moveTo>
                    <a:pt x="82058" y="9811"/>
                  </a:moveTo>
                  <a:cubicBezTo>
                    <a:pt x="82058" y="9811"/>
                    <a:pt x="82058" y="9811"/>
                    <a:pt x="82058" y="9811"/>
                  </a:cubicBezTo>
                  <a:cubicBezTo>
                    <a:pt x="82058" y="9811"/>
                    <a:pt x="82058" y="9056"/>
                    <a:pt x="82941" y="9811"/>
                  </a:cubicBezTo>
                  <a:cubicBezTo>
                    <a:pt x="82941" y="9811"/>
                    <a:pt x="82941" y="9056"/>
                    <a:pt x="82941" y="9811"/>
                  </a:cubicBezTo>
                  <a:cubicBezTo>
                    <a:pt x="83823" y="10566"/>
                    <a:pt x="83823" y="11320"/>
                    <a:pt x="82941" y="11320"/>
                  </a:cubicBezTo>
                  <a:cubicBezTo>
                    <a:pt x="82058" y="10566"/>
                    <a:pt x="82058" y="9811"/>
                    <a:pt x="82058" y="9811"/>
                  </a:cubicBezTo>
                  <a:close/>
                  <a:moveTo>
                    <a:pt x="71470" y="9811"/>
                  </a:moveTo>
                  <a:cubicBezTo>
                    <a:pt x="71470" y="9811"/>
                    <a:pt x="71470" y="9811"/>
                    <a:pt x="71470" y="9811"/>
                  </a:cubicBezTo>
                  <a:cubicBezTo>
                    <a:pt x="71470" y="9811"/>
                    <a:pt x="71470" y="9056"/>
                    <a:pt x="72352" y="9056"/>
                  </a:cubicBezTo>
                  <a:cubicBezTo>
                    <a:pt x="72352" y="9056"/>
                    <a:pt x="72352" y="9056"/>
                    <a:pt x="73235" y="9056"/>
                  </a:cubicBezTo>
                  <a:cubicBezTo>
                    <a:pt x="73235" y="9811"/>
                    <a:pt x="74117" y="9811"/>
                    <a:pt x="74117" y="9811"/>
                  </a:cubicBezTo>
                  <a:cubicBezTo>
                    <a:pt x="75000" y="9811"/>
                    <a:pt x="75000" y="9811"/>
                    <a:pt x="75000" y="9811"/>
                  </a:cubicBezTo>
                  <a:cubicBezTo>
                    <a:pt x="75882" y="9811"/>
                    <a:pt x="75882" y="9056"/>
                    <a:pt x="76764" y="9811"/>
                  </a:cubicBezTo>
                  <a:cubicBezTo>
                    <a:pt x="77647" y="9811"/>
                    <a:pt x="77647" y="9811"/>
                    <a:pt x="78529" y="9811"/>
                  </a:cubicBezTo>
                  <a:cubicBezTo>
                    <a:pt x="78529" y="9811"/>
                    <a:pt x="80294" y="9811"/>
                    <a:pt x="80294" y="9811"/>
                  </a:cubicBezTo>
                  <a:cubicBezTo>
                    <a:pt x="80294" y="9811"/>
                    <a:pt x="80294" y="10566"/>
                    <a:pt x="80294" y="10566"/>
                  </a:cubicBezTo>
                  <a:cubicBezTo>
                    <a:pt x="79411" y="10566"/>
                    <a:pt x="79411" y="10566"/>
                    <a:pt x="78529" y="10566"/>
                  </a:cubicBezTo>
                  <a:cubicBezTo>
                    <a:pt x="78529" y="10566"/>
                    <a:pt x="79411" y="10566"/>
                    <a:pt x="77647" y="10566"/>
                  </a:cubicBezTo>
                  <a:cubicBezTo>
                    <a:pt x="76764" y="10566"/>
                    <a:pt x="76764" y="10566"/>
                    <a:pt x="75882" y="10566"/>
                  </a:cubicBezTo>
                  <a:cubicBezTo>
                    <a:pt x="75882" y="10566"/>
                    <a:pt x="75882" y="10566"/>
                    <a:pt x="75000" y="10566"/>
                  </a:cubicBezTo>
                  <a:cubicBezTo>
                    <a:pt x="75000" y="10566"/>
                    <a:pt x="75000" y="10566"/>
                    <a:pt x="75000" y="10566"/>
                  </a:cubicBezTo>
                  <a:cubicBezTo>
                    <a:pt x="74117" y="10566"/>
                    <a:pt x="76764" y="9811"/>
                    <a:pt x="74117" y="10566"/>
                  </a:cubicBezTo>
                  <a:cubicBezTo>
                    <a:pt x="71470" y="11320"/>
                    <a:pt x="71470" y="11320"/>
                    <a:pt x="71470" y="11320"/>
                  </a:cubicBezTo>
                  <a:cubicBezTo>
                    <a:pt x="71470" y="11320"/>
                    <a:pt x="71470" y="10566"/>
                    <a:pt x="71470" y="10566"/>
                  </a:cubicBezTo>
                  <a:cubicBezTo>
                    <a:pt x="71470" y="10566"/>
                    <a:pt x="71470" y="9811"/>
                    <a:pt x="71470" y="9811"/>
                  </a:cubicBezTo>
                  <a:close/>
                  <a:moveTo>
                    <a:pt x="60000" y="12075"/>
                  </a:moveTo>
                  <a:cubicBezTo>
                    <a:pt x="60000" y="12075"/>
                    <a:pt x="60000" y="12075"/>
                    <a:pt x="60000" y="12075"/>
                  </a:cubicBezTo>
                  <a:cubicBezTo>
                    <a:pt x="60882" y="12075"/>
                    <a:pt x="60882" y="12075"/>
                    <a:pt x="60882" y="12075"/>
                  </a:cubicBezTo>
                  <a:cubicBezTo>
                    <a:pt x="60882" y="12075"/>
                    <a:pt x="62647" y="12075"/>
                    <a:pt x="62647" y="11320"/>
                  </a:cubicBezTo>
                  <a:cubicBezTo>
                    <a:pt x="63529" y="11320"/>
                    <a:pt x="63529" y="11320"/>
                    <a:pt x="63529" y="11320"/>
                  </a:cubicBezTo>
                  <a:cubicBezTo>
                    <a:pt x="63529" y="11320"/>
                    <a:pt x="65294" y="10566"/>
                    <a:pt x="65294" y="10566"/>
                  </a:cubicBezTo>
                  <a:cubicBezTo>
                    <a:pt x="66176" y="10566"/>
                    <a:pt x="67058" y="9811"/>
                    <a:pt x="67058" y="9811"/>
                  </a:cubicBezTo>
                  <a:cubicBezTo>
                    <a:pt x="67058" y="9811"/>
                    <a:pt x="68823" y="10566"/>
                    <a:pt x="68823" y="10566"/>
                  </a:cubicBezTo>
                  <a:cubicBezTo>
                    <a:pt x="69705" y="10566"/>
                    <a:pt x="69705" y="9811"/>
                    <a:pt x="69705" y="9811"/>
                  </a:cubicBezTo>
                  <a:cubicBezTo>
                    <a:pt x="67941" y="9056"/>
                    <a:pt x="67941" y="9056"/>
                    <a:pt x="67941" y="9056"/>
                  </a:cubicBezTo>
                  <a:cubicBezTo>
                    <a:pt x="64411" y="9811"/>
                    <a:pt x="64411" y="9811"/>
                    <a:pt x="64411" y="9811"/>
                  </a:cubicBezTo>
                  <a:cubicBezTo>
                    <a:pt x="64411" y="9811"/>
                    <a:pt x="61764" y="10566"/>
                    <a:pt x="60882" y="10566"/>
                  </a:cubicBezTo>
                  <a:cubicBezTo>
                    <a:pt x="60000" y="9811"/>
                    <a:pt x="59117" y="10566"/>
                    <a:pt x="59117" y="10566"/>
                  </a:cubicBezTo>
                  <a:cubicBezTo>
                    <a:pt x="58235" y="11320"/>
                    <a:pt x="58235" y="11320"/>
                    <a:pt x="58235" y="11320"/>
                  </a:cubicBezTo>
                  <a:cubicBezTo>
                    <a:pt x="58235" y="11320"/>
                    <a:pt x="59117" y="12075"/>
                    <a:pt x="59117" y="12075"/>
                  </a:cubicBezTo>
                  <a:cubicBezTo>
                    <a:pt x="59117" y="12830"/>
                    <a:pt x="60000" y="12075"/>
                    <a:pt x="60000" y="12075"/>
                  </a:cubicBezTo>
                  <a:close/>
                  <a:moveTo>
                    <a:pt x="49411" y="16603"/>
                  </a:moveTo>
                  <a:cubicBezTo>
                    <a:pt x="49411" y="16603"/>
                    <a:pt x="49411" y="16603"/>
                    <a:pt x="49411" y="16603"/>
                  </a:cubicBezTo>
                  <a:cubicBezTo>
                    <a:pt x="49411" y="16603"/>
                    <a:pt x="49411" y="16603"/>
                    <a:pt x="49411" y="16603"/>
                  </a:cubicBezTo>
                  <a:cubicBezTo>
                    <a:pt x="50294" y="17358"/>
                    <a:pt x="50294" y="17358"/>
                    <a:pt x="50294" y="17358"/>
                  </a:cubicBezTo>
                  <a:cubicBezTo>
                    <a:pt x="50294" y="17358"/>
                    <a:pt x="51176" y="16603"/>
                    <a:pt x="51176" y="16603"/>
                  </a:cubicBezTo>
                  <a:cubicBezTo>
                    <a:pt x="51176" y="15849"/>
                    <a:pt x="52058" y="15849"/>
                    <a:pt x="52058" y="15849"/>
                  </a:cubicBezTo>
                  <a:cubicBezTo>
                    <a:pt x="52058" y="15849"/>
                    <a:pt x="52941" y="15094"/>
                    <a:pt x="53823" y="15094"/>
                  </a:cubicBezTo>
                  <a:cubicBezTo>
                    <a:pt x="53823" y="15094"/>
                    <a:pt x="55588" y="14339"/>
                    <a:pt x="55588" y="14339"/>
                  </a:cubicBezTo>
                  <a:cubicBezTo>
                    <a:pt x="55588" y="13584"/>
                    <a:pt x="55588" y="13584"/>
                    <a:pt x="55588" y="13584"/>
                  </a:cubicBezTo>
                  <a:cubicBezTo>
                    <a:pt x="55588" y="13584"/>
                    <a:pt x="52941" y="13584"/>
                    <a:pt x="52941" y="13584"/>
                  </a:cubicBezTo>
                  <a:cubicBezTo>
                    <a:pt x="52941" y="13584"/>
                    <a:pt x="51176" y="15094"/>
                    <a:pt x="51176" y="15094"/>
                  </a:cubicBezTo>
                  <a:cubicBezTo>
                    <a:pt x="51176" y="15094"/>
                    <a:pt x="49411" y="16603"/>
                    <a:pt x="49411" y="16603"/>
                  </a:cubicBezTo>
                  <a:close/>
                  <a:moveTo>
                    <a:pt x="48529" y="24150"/>
                  </a:moveTo>
                  <a:cubicBezTo>
                    <a:pt x="48529" y="24150"/>
                    <a:pt x="48529" y="24150"/>
                    <a:pt x="48529" y="24150"/>
                  </a:cubicBezTo>
                  <a:cubicBezTo>
                    <a:pt x="48529" y="24150"/>
                    <a:pt x="50294" y="22641"/>
                    <a:pt x="50294" y="21886"/>
                  </a:cubicBezTo>
                  <a:cubicBezTo>
                    <a:pt x="50294" y="21886"/>
                    <a:pt x="50294" y="20377"/>
                    <a:pt x="50294" y="20377"/>
                  </a:cubicBezTo>
                  <a:cubicBezTo>
                    <a:pt x="50294" y="18867"/>
                    <a:pt x="50294" y="18867"/>
                    <a:pt x="50294" y="18867"/>
                  </a:cubicBezTo>
                  <a:cubicBezTo>
                    <a:pt x="48529" y="17358"/>
                    <a:pt x="48529" y="17358"/>
                    <a:pt x="48529" y="17358"/>
                  </a:cubicBezTo>
                  <a:cubicBezTo>
                    <a:pt x="48529" y="17358"/>
                    <a:pt x="47647" y="18867"/>
                    <a:pt x="47647" y="18867"/>
                  </a:cubicBezTo>
                  <a:cubicBezTo>
                    <a:pt x="47647" y="19622"/>
                    <a:pt x="46764" y="19622"/>
                    <a:pt x="45882" y="20377"/>
                  </a:cubicBezTo>
                  <a:cubicBezTo>
                    <a:pt x="45000" y="21132"/>
                    <a:pt x="45000" y="21886"/>
                    <a:pt x="45000" y="22641"/>
                  </a:cubicBezTo>
                  <a:cubicBezTo>
                    <a:pt x="45000" y="22641"/>
                    <a:pt x="44117" y="23396"/>
                    <a:pt x="44117" y="24150"/>
                  </a:cubicBezTo>
                  <a:cubicBezTo>
                    <a:pt x="44117" y="24905"/>
                    <a:pt x="45000" y="24905"/>
                    <a:pt x="45882" y="24905"/>
                  </a:cubicBezTo>
                  <a:cubicBezTo>
                    <a:pt x="46764" y="24905"/>
                    <a:pt x="45882" y="24905"/>
                    <a:pt x="45882" y="24905"/>
                  </a:cubicBezTo>
                  <a:cubicBezTo>
                    <a:pt x="48529" y="24150"/>
                    <a:pt x="48529" y="24150"/>
                    <a:pt x="48529" y="24150"/>
                  </a:cubicBezTo>
                  <a:close/>
                  <a:moveTo>
                    <a:pt x="18529" y="70943"/>
                  </a:moveTo>
                  <a:cubicBezTo>
                    <a:pt x="18529" y="70943"/>
                    <a:pt x="18529" y="70943"/>
                    <a:pt x="18529" y="70943"/>
                  </a:cubicBezTo>
                  <a:cubicBezTo>
                    <a:pt x="18529" y="70943"/>
                    <a:pt x="18529" y="70943"/>
                    <a:pt x="19411" y="70943"/>
                  </a:cubicBezTo>
                  <a:cubicBezTo>
                    <a:pt x="19411" y="70943"/>
                    <a:pt x="19411" y="70188"/>
                    <a:pt x="19411" y="70188"/>
                  </a:cubicBezTo>
                  <a:cubicBezTo>
                    <a:pt x="20294" y="70188"/>
                    <a:pt x="20294" y="70943"/>
                    <a:pt x="20294" y="70943"/>
                  </a:cubicBezTo>
                  <a:cubicBezTo>
                    <a:pt x="21176" y="70943"/>
                    <a:pt x="21176" y="71698"/>
                    <a:pt x="21176" y="71698"/>
                  </a:cubicBezTo>
                  <a:cubicBezTo>
                    <a:pt x="22058" y="73207"/>
                    <a:pt x="22058" y="73207"/>
                    <a:pt x="22058" y="73207"/>
                  </a:cubicBezTo>
                  <a:cubicBezTo>
                    <a:pt x="22058" y="73207"/>
                    <a:pt x="22058" y="73962"/>
                    <a:pt x="22058" y="73962"/>
                  </a:cubicBezTo>
                  <a:cubicBezTo>
                    <a:pt x="22058" y="74716"/>
                    <a:pt x="22058" y="74716"/>
                    <a:pt x="22058" y="74716"/>
                  </a:cubicBezTo>
                  <a:cubicBezTo>
                    <a:pt x="22058" y="74716"/>
                    <a:pt x="22941" y="74716"/>
                    <a:pt x="23823" y="74716"/>
                  </a:cubicBezTo>
                  <a:cubicBezTo>
                    <a:pt x="23823" y="74716"/>
                    <a:pt x="23823" y="75471"/>
                    <a:pt x="24705" y="75471"/>
                  </a:cubicBezTo>
                  <a:cubicBezTo>
                    <a:pt x="25588" y="76226"/>
                    <a:pt x="25588" y="76226"/>
                    <a:pt x="25588" y="76226"/>
                  </a:cubicBezTo>
                  <a:cubicBezTo>
                    <a:pt x="26470" y="76981"/>
                    <a:pt x="26470" y="76981"/>
                    <a:pt x="27352" y="77735"/>
                  </a:cubicBezTo>
                  <a:cubicBezTo>
                    <a:pt x="28235" y="77735"/>
                    <a:pt x="28235" y="77735"/>
                    <a:pt x="29117" y="77735"/>
                  </a:cubicBezTo>
                  <a:cubicBezTo>
                    <a:pt x="29117" y="76981"/>
                    <a:pt x="29117" y="76981"/>
                    <a:pt x="30000" y="76981"/>
                  </a:cubicBezTo>
                  <a:cubicBezTo>
                    <a:pt x="30000" y="76981"/>
                    <a:pt x="30000" y="76981"/>
                    <a:pt x="30882" y="76981"/>
                  </a:cubicBezTo>
                  <a:cubicBezTo>
                    <a:pt x="30882" y="76226"/>
                    <a:pt x="30000" y="76226"/>
                    <a:pt x="30000" y="76226"/>
                  </a:cubicBezTo>
                  <a:cubicBezTo>
                    <a:pt x="30000" y="76226"/>
                    <a:pt x="29117" y="75471"/>
                    <a:pt x="28235" y="74716"/>
                  </a:cubicBezTo>
                  <a:cubicBezTo>
                    <a:pt x="28235" y="74716"/>
                    <a:pt x="28235" y="74716"/>
                    <a:pt x="28235" y="73962"/>
                  </a:cubicBezTo>
                  <a:cubicBezTo>
                    <a:pt x="28235" y="73962"/>
                    <a:pt x="28235" y="73962"/>
                    <a:pt x="27352" y="73207"/>
                  </a:cubicBezTo>
                  <a:cubicBezTo>
                    <a:pt x="26470" y="73207"/>
                    <a:pt x="26470" y="73207"/>
                    <a:pt x="26470" y="73207"/>
                  </a:cubicBezTo>
                  <a:cubicBezTo>
                    <a:pt x="25588" y="72452"/>
                    <a:pt x="25588" y="71698"/>
                    <a:pt x="25588" y="71698"/>
                  </a:cubicBezTo>
                  <a:cubicBezTo>
                    <a:pt x="25588" y="71698"/>
                    <a:pt x="23823" y="71698"/>
                    <a:pt x="23823" y="70943"/>
                  </a:cubicBezTo>
                  <a:cubicBezTo>
                    <a:pt x="23823" y="70943"/>
                    <a:pt x="22941" y="70943"/>
                    <a:pt x="22941" y="70943"/>
                  </a:cubicBezTo>
                  <a:cubicBezTo>
                    <a:pt x="22941" y="70943"/>
                    <a:pt x="21176" y="70188"/>
                    <a:pt x="21176" y="69433"/>
                  </a:cubicBezTo>
                  <a:cubicBezTo>
                    <a:pt x="21176" y="69433"/>
                    <a:pt x="21176" y="68679"/>
                    <a:pt x="21176" y="68679"/>
                  </a:cubicBezTo>
                  <a:cubicBezTo>
                    <a:pt x="21176" y="68679"/>
                    <a:pt x="20294" y="68679"/>
                    <a:pt x="19411" y="68679"/>
                  </a:cubicBezTo>
                  <a:cubicBezTo>
                    <a:pt x="18529" y="69433"/>
                    <a:pt x="17647" y="69433"/>
                    <a:pt x="17647" y="69433"/>
                  </a:cubicBezTo>
                  <a:cubicBezTo>
                    <a:pt x="16764" y="69433"/>
                    <a:pt x="16764" y="70188"/>
                    <a:pt x="16764" y="70188"/>
                  </a:cubicBezTo>
                  <a:cubicBezTo>
                    <a:pt x="16764" y="70188"/>
                    <a:pt x="16764" y="70943"/>
                    <a:pt x="17647" y="70943"/>
                  </a:cubicBezTo>
                  <a:cubicBezTo>
                    <a:pt x="17647" y="71698"/>
                    <a:pt x="18529" y="70943"/>
                    <a:pt x="18529" y="70943"/>
                  </a:cubicBezTo>
                  <a:close/>
                  <a:moveTo>
                    <a:pt x="62647" y="56603"/>
                  </a:moveTo>
                  <a:cubicBezTo>
                    <a:pt x="62647" y="56603"/>
                    <a:pt x="62647" y="56603"/>
                    <a:pt x="62647" y="56603"/>
                  </a:cubicBezTo>
                  <a:cubicBezTo>
                    <a:pt x="62647" y="57358"/>
                    <a:pt x="62647" y="57358"/>
                    <a:pt x="62647" y="57358"/>
                  </a:cubicBezTo>
                  <a:cubicBezTo>
                    <a:pt x="62647" y="57358"/>
                    <a:pt x="62647" y="57358"/>
                    <a:pt x="63529" y="57358"/>
                  </a:cubicBezTo>
                  <a:cubicBezTo>
                    <a:pt x="63529" y="56603"/>
                    <a:pt x="63529" y="57358"/>
                    <a:pt x="64411" y="57358"/>
                  </a:cubicBezTo>
                  <a:cubicBezTo>
                    <a:pt x="64411" y="57358"/>
                    <a:pt x="64411" y="57358"/>
                    <a:pt x="64411" y="57358"/>
                  </a:cubicBezTo>
                  <a:cubicBezTo>
                    <a:pt x="65294" y="57358"/>
                    <a:pt x="66176" y="55849"/>
                    <a:pt x="66176" y="55849"/>
                  </a:cubicBezTo>
                  <a:cubicBezTo>
                    <a:pt x="66176" y="55849"/>
                    <a:pt x="66176" y="55849"/>
                    <a:pt x="67058" y="55849"/>
                  </a:cubicBezTo>
                  <a:cubicBezTo>
                    <a:pt x="67058" y="55849"/>
                    <a:pt x="67941" y="55849"/>
                    <a:pt x="67941" y="55094"/>
                  </a:cubicBezTo>
                  <a:cubicBezTo>
                    <a:pt x="67941" y="55094"/>
                    <a:pt x="67941" y="55094"/>
                    <a:pt x="68823" y="55094"/>
                  </a:cubicBezTo>
                  <a:cubicBezTo>
                    <a:pt x="68823" y="54339"/>
                    <a:pt x="68823" y="54339"/>
                    <a:pt x="68823" y="54339"/>
                  </a:cubicBezTo>
                  <a:cubicBezTo>
                    <a:pt x="69705" y="53584"/>
                    <a:pt x="70588" y="53584"/>
                    <a:pt x="70588" y="53584"/>
                  </a:cubicBezTo>
                  <a:cubicBezTo>
                    <a:pt x="71470" y="52830"/>
                    <a:pt x="71470" y="52830"/>
                    <a:pt x="71470" y="52075"/>
                  </a:cubicBezTo>
                  <a:cubicBezTo>
                    <a:pt x="71470" y="52075"/>
                    <a:pt x="70588" y="52075"/>
                    <a:pt x="70588" y="52830"/>
                  </a:cubicBezTo>
                  <a:cubicBezTo>
                    <a:pt x="69705" y="52830"/>
                    <a:pt x="68823" y="52830"/>
                    <a:pt x="68823" y="52830"/>
                  </a:cubicBezTo>
                  <a:cubicBezTo>
                    <a:pt x="68823" y="53584"/>
                    <a:pt x="67941" y="53584"/>
                    <a:pt x="67941" y="53584"/>
                  </a:cubicBezTo>
                  <a:cubicBezTo>
                    <a:pt x="67058" y="53584"/>
                    <a:pt x="66176" y="54339"/>
                    <a:pt x="65294" y="54339"/>
                  </a:cubicBezTo>
                  <a:cubicBezTo>
                    <a:pt x="65294" y="54339"/>
                    <a:pt x="65294" y="55094"/>
                    <a:pt x="64411" y="55849"/>
                  </a:cubicBezTo>
                  <a:cubicBezTo>
                    <a:pt x="64411" y="55849"/>
                    <a:pt x="64411" y="55849"/>
                    <a:pt x="64411" y="56603"/>
                  </a:cubicBezTo>
                  <a:cubicBezTo>
                    <a:pt x="63529" y="56603"/>
                    <a:pt x="62647" y="56603"/>
                    <a:pt x="62647" y="56603"/>
                  </a:cubicBezTo>
                  <a:close/>
                </a:path>
              </a:pathLst>
            </a:custGeom>
            <a:solidFill>
              <a:schemeClr val="accent2"/>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3" name="Shape 2030">
              <a:extLst>
                <a:ext uri="{FF2B5EF4-FFF2-40B4-BE49-F238E27FC236}">
                  <a16:creationId xmlns:a16="http://schemas.microsoft.com/office/drawing/2014/main" id="{75A944E2-6E32-20C4-3178-17A07278B08F}"/>
                </a:ext>
              </a:extLst>
            </p:cNvPr>
            <p:cNvSpPr/>
            <p:nvPr/>
          </p:nvSpPr>
          <p:spPr>
            <a:xfrm>
              <a:off x="5550394" y="2957025"/>
              <a:ext cx="547516" cy="376093"/>
            </a:xfrm>
            <a:custGeom>
              <a:avLst/>
              <a:gdLst/>
              <a:ahLst/>
              <a:cxnLst/>
              <a:rect l="0" t="0" r="0" b="0"/>
              <a:pathLst>
                <a:path w="120000" h="120000" extrusionOk="0">
                  <a:moveTo>
                    <a:pt x="14000" y="43058"/>
                  </a:moveTo>
                  <a:cubicBezTo>
                    <a:pt x="14000" y="43058"/>
                    <a:pt x="14000" y="43058"/>
                    <a:pt x="14000" y="43058"/>
                  </a:cubicBezTo>
                  <a:cubicBezTo>
                    <a:pt x="14000" y="43058"/>
                    <a:pt x="14000" y="43058"/>
                    <a:pt x="14000" y="43058"/>
                  </a:cubicBezTo>
                  <a:cubicBezTo>
                    <a:pt x="14000" y="42352"/>
                    <a:pt x="14000" y="42352"/>
                    <a:pt x="14000" y="42352"/>
                  </a:cubicBezTo>
                  <a:cubicBezTo>
                    <a:pt x="14000" y="40941"/>
                    <a:pt x="14000" y="40941"/>
                    <a:pt x="14000" y="40941"/>
                  </a:cubicBezTo>
                  <a:cubicBezTo>
                    <a:pt x="15500" y="38117"/>
                    <a:pt x="15500" y="38117"/>
                    <a:pt x="15500" y="38117"/>
                  </a:cubicBezTo>
                  <a:cubicBezTo>
                    <a:pt x="15500" y="34588"/>
                    <a:pt x="15500" y="34588"/>
                    <a:pt x="15500" y="34588"/>
                  </a:cubicBezTo>
                  <a:cubicBezTo>
                    <a:pt x="19500" y="35294"/>
                    <a:pt x="19500" y="35294"/>
                    <a:pt x="19500" y="35294"/>
                  </a:cubicBezTo>
                  <a:cubicBezTo>
                    <a:pt x="22000" y="38823"/>
                    <a:pt x="22000" y="38823"/>
                    <a:pt x="22000" y="38823"/>
                  </a:cubicBezTo>
                  <a:cubicBezTo>
                    <a:pt x="25500" y="41647"/>
                    <a:pt x="25500" y="41647"/>
                    <a:pt x="25500" y="41647"/>
                  </a:cubicBezTo>
                  <a:cubicBezTo>
                    <a:pt x="27500" y="43058"/>
                    <a:pt x="27500" y="43058"/>
                    <a:pt x="27500" y="43058"/>
                  </a:cubicBezTo>
                  <a:cubicBezTo>
                    <a:pt x="32000" y="41647"/>
                    <a:pt x="32000" y="41647"/>
                    <a:pt x="32000" y="41647"/>
                  </a:cubicBezTo>
                  <a:cubicBezTo>
                    <a:pt x="40500" y="40941"/>
                    <a:pt x="40500" y="40941"/>
                    <a:pt x="40500" y="40941"/>
                  </a:cubicBezTo>
                  <a:cubicBezTo>
                    <a:pt x="40500" y="40941"/>
                    <a:pt x="45000" y="40235"/>
                    <a:pt x="45500" y="39529"/>
                  </a:cubicBezTo>
                  <a:cubicBezTo>
                    <a:pt x="46000" y="38823"/>
                    <a:pt x="49000" y="38117"/>
                    <a:pt x="48000" y="36705"/>
                  </a:cubicBezTo>
                  <a:cubicBezTo>
                    <a:pt x="47000" y="36000"/>
                    <a:pt x="45000" y="33882"/>
                    <a:pt x="45000" y="33882"/>
                  </a:cubicBezTo>
                  <a:cubicBezTo>
                    <a:pt x="45000" y="32470"/>
                    <a:pt x="45000" y="32470"/>
                    <a:pt x="45000" y="32470"/>
                  </a:cubicBezTo>
                  <a:cubicBezTo>
                    <a:pt x="47500" y="28941"/>
                    <a:pt x="47500" y="28941"/>
                    <a:pt x="47500" y="28941"/>
                  </a:cubicBezTo>
                  <a:cubicBezTo>
                    <a:pt x="52000" y="26823"/>
                    <a:pt x="52000" y="26823"/>
                    <a:pt x="52000" y="26823"/>
                  </a:cubicBezTo>
                  <a:cubicBezTo>
                    <a:pt x="55500" y="26117"/>
                    <a:pt x="55500" y="26117"/>
                    <a:pt x="55500" y="26117"/>
                  </a:cubicBezTo>
                  <a:cubicBezTo>
                    <a:pt x="57500" y="25411"/>
                    <a:pt x="57500" y="25411"/>
                    <a:pt x="57500" y="25411"/>
                  </a:cubicBezTo>
                  <a:cubicBezTo>
                    <a:pt x="58500" y="21176"/>
                    <a:pt x="58500" y="21176"/>
                    <a:pt x="58500" y="21176"/>
                  </a:cubicBezTo>
                  <a:cubicBezTo>
                    <a:pt x="61500" y="20470"/>
                    <a:pt x="61500" y="20470"/>
                    <a:pt x="61500" y="20470"/>
                  </a:cubicBezTo>
                  <a:cubicBezTo>
                    <a:pt x="63500" y="21176"/>
                    <a:pt x="63500" y="21176"/>
                    <a:pt x="63500" y="21176"/>
                  </a:cubicBezTo>
                  <a:cubicBezTo>
                    <a:pt x="66500" y="21176"/>
                    <a:pt x="66500" y="21176"/>
                    <a:pt x="66500" y="21176"/>
                  </a:cubicBezTo>
                  <a:cubicBezTo>
                    <a:pt x="68000" y="18352"/>
                    <a:pt x="68000" y="18352"/>
                    <a:pt x="68000" y="18352"/>
                  </a:cubicBezTo>
                  <a:cubicBezTo>
                    <a:pt x="69500" y="16941"/>
                    <a:pt x="69500" y="16941"/>
                    <a:pt x="69500" y="16941"/>
                  </a:cubicBezTo>
                  <a:cubicBezTo>
                    <a:pt x="71500" y="15529"/>
                    <a:pt x="71500" y="15529"/>
                    <a:pt x="71500" y="15529"/>
                  </a:cubicBezTo>
                  <a:cubicBezTo>
                    <a:pt x="73000" y="11294"/>
                    <a:pt x="73000" y="11294"/>
                    <a:pt x="73000" y="11294"/>
                  </a:cubicBezTo>
                  <a:cubicBezTo>
                    <a:pt x="74000" y="6352"/>
                    <a:pt x="74000" y="6352"/>
                    <a:pt x="74000" y="6352"/>
                  </a:cubicBezTo>
                  <a:cubicBezTo>
                    <a:pt x="74500" y="4235"/>
                    <a:pt x="74500" y="4235"/>
                    <a:pt x="74500" y="4235"/>
                  </a:cubicBezTo>
                  <a:cubicBezTo>
                    <a:pt x="81500" y="1411"/>
                    <a:pt x="81500" y="1411"/>
                    <a:pt x="81500" y="1411"/>
                  </a:cubicBezTo>
                  <a:cubicBezTo>
                    <a:pt x="84000" y="3529"/>
                    <a:pt x="84000" y="3529"/>
                    <a:pt x="84000" y="3529"/>
                  </a:cubicBezTo>
                  <a:cubicBezTo>
                    <a:pt x="87500" y="2823"/>
                    <a:pt x="87500" y="2823"/>
                    <a:pt x="87500" y="2823"/>
                  </a:cubicBezTo>
                  <a:cubicBezTo>
                    <a:pt x="90000" y="0"/>
                    <a:pt x="90000" y="0"/>
                    <a:pt x="90000" y="0"/>
                  </a:cubicBezTo>
                  <a:cubicBezTo>
                    <a:pt x="93000" y="705"/>
                    <a:pt x="93000" y="705"/>
                    <a:pt x="93000" y="705"/>
                  </a:cubicBezTo>
                  <a:cubicBezTo>
                    <a:pt x="97000" y="6352"/>
                    <a:pt x="97000" y="6352"/>
                    <a:pt x="97000" y="6352"/>
                  </a:cubicBezTo>
                  <a:cubicBezTo>
                    <a:pt x="101000" y="6352"/>
                    <a:pt x="101000" y="6352"/>
                    <a:pt x="101000" y="6352"/>
                  </a:cubicBezTo>
                  <a:cubicBezTo>
                    <a:pt x="103500" y="4235"/>
                    <a:pt x="103500" y="4235"/>
                    <a:pt x="103500" y="4235"/>
                  </a:cubicBezTo>
                  <a:cubicBezTo>
                    <a:pt x="106000" y="2823"/>
                    <a:pt x="106000" y="2823"/>
                    <a:pt x="106000" y="2823"/>
                  </a:cubicBezTo>
                  <a:cubicBezTo>
                    <a:pt x="107500" y="4941"/>
                    <a:pt x="107500" y="4941"/>
                    <a:pt x="107500" y="4941"/>
                  </a:cubicBezTo>
                  <a:cubicBezTo>
                    <a:pt x="109000" y="7764"/>
                    <a:pt x="109000" y="7764"/>
                    <a:pt x="109000" y="7764"/>
                  </a:cubicBezTo>
                  <a:cubicBezTo>
                    <a:pt x="111500" y="7058"/>
                    <a:pt x="111500" y="7058"/>
                    <a:pt x="111500" y="7058"/>
                  </a:cubicBezTo>
                  <a:cubicBezTo>
                    <a:pt x="113000" y="9882"/>
                    <a:pt x="113000" y="9882"/>
                    <a:pt x="113000" y="9882"/>
                  </a:cubicBezTo>
                  <a:cubicBezTo>
                    <a:pt x="114500" y="12000"/>
                    <a:pt x="114500" y="12000"/>
                    <a:pt x="114500" y="12000"/>
                  </a:cubicBezTo>
                  <a:cubicBezTo>
                    <a:pt x="117000" y="11294"/>
                    <a:pt x="117000" y="11294"/>
                    <a:pt x="117000" y="11294"/>
                  </a:cubicBezTo>
                  <a:cubicBezTo>
                    <a:pt x="119500" y="13411"/>
                    <a:pt x="119500" y="13411"/>
                    <a:pt x="119500" y="13411"/>
                  </a:cubicBezTo>
                  <a:cubicBezTo>
                    <a:pt x="119000" y="16235"/>
                    <a:pt x="119000" y="16235"/>
                    <a:pt x="119000" y="16235"/>
                  </a:cubicBezTo>
                  <a:cubicBezTo>
                    <a:pt x="120000" y="19764"/>
                    <a:pt x="120000" y="19764"/>
                    <a:pt x="120000" y="19764"/>
                  </a:cubicBezTo>
                  <a:cubicBezTo>
                    <a:pt x="118500" y="21882"/>
                    <a:pt x="118500" y="21882"/>
                    <a:pt x="118500" y="21882"/>
                  </a:cubicBezTo>
                  <a:cubicBezTo>
                    <a:pt x="118500" y="21882"/>
                    <a:pt x="118000" y="23294"/>
                    <a:pt x="117000" y="23294"/>
                  </a:cubicBezTo>
                  <a:cubicBezTo>
                    <a:pt x="116500" y="24000"/>
                    <a:pt x="115500" y="24705"/>
                    <a:pt x="115500" y="24705"/>
                  </a:cubicBezTo>
                  <a:cubicBezTo>
                    <a:pt x="114000" y="26823"/>
                    <a:pt x="114000" y="26823"/>
                    <a:pt x="114000" y="26823"/>
                  </a:cubicBezTo>
                  <a:cubicBezTo>
                    <a:pt x="112000" y="27529"/>
                    <a:pt x="112000" y="27529"/>
                    <a:pt x="112000" y="27529"/>
                  </a:cubicBezTo>
                  <a:cubicBezTo>
                    <a:pt x="110500" y="28235"/>
                    <a:pt x="110500" y="28235"/>
                    <a:pt x="110500" y="28235"/>
                  </a:cubicBezTo>
                  <a:cubicBezTo>
                    <a:pt x="109500" y="29647"/>
                    <a:pt x="109500" y="29647"/>
                    <a:pt x="109500" y="29647"/>
                  </a:cubicBezTo>
                  <a:cubicBezTo>
                    <a:pt x="108500" y="33882"/>
                    <a:pt x="108500" y="33882"/>
                    <a:pt x="108500" y="33882"/>
                  </a:cubicBezTo>
                  <a:cubicBezTo>
                    <a:pt x="107000" y="36000"/>
                    <a:pt x="107000" y="36000"/>
                    <a:pt x="107000" y="36000"/>
                  </a:cubicBezTo>
                  <a:cubicBezTo>
                    <a:pt x="106500" y="39529"/>
                    <a:pt x="106500" y="39529"/>
                    <a:pt x="106500" y="39529"/>
                  </a:cubicBezTo>
                  <a:cubicBezTo>
                    <a:pt x="106500" y="39529"/>
                    <a:pt x="107500" y="43058"/>
                    <a:pt x="106500" y="43764"/>
                  </a:cubicBezTo>
                  <a:cubicBezTo>
                    <a:pt x="106000" y="43764"/>
                    <a:pt x="105500" y="44470"/>
                    <a:pt x="105500" y="44470"/>
                  </a:cubicBezTo>
                  <a:cubicBezTo>
                    <a:pt x="105000" y="50117"/>
                    <a:pt x="105000" y="50117"/>
                    <a:pt x="105000" y="50117"/>
                  </a:cubicBezTo>
                  <a:cubicBezTo>
                    <a:pt x="103000" y="52941"/>
                    <a:pt x="103000" y="52941"/>
                    <a:pt x="103000" y="52941"/>
                  </a:cubicBezTo>
                  <a:cubicBezTo>
                    <a:pt x="102500" y="58588"/>
                    <a:pt x="102500" y="58588"/>
                    <a:pt x="102500" y="58588"/>
                  </a:cubicBezTo>
                  <a:cubicBezTo>
                    <a:pt x="102500" y="58588"/>
                    <a:pt x="103500" y="61411"/>
                    <a:pt x="102000" y="61411"/>
                  </a:cubicBezTo>
                  <a:cubicBezTo>
                    <a:pt x="101000" y="62117"/>
                    <a:pt x="100500" y="63529"/>
                    <a:pt x="100500" y="63529"/>
                  </a:cubicBezTo>
                  <a:cubicBezTo>
                    <a:pt x="100500" y="68470"/>
                    <a:pt x="100500" y="68470"/>
                    <a:pt x="100500" y="68470"/>
                  </a:cubicBezTo>
                  <a:cubicBezTo>
                    <a:pt x="99000" y="72000"/>
                    <a:pt x="99000" y="72000"/>
                    <a:pt x="99000" y="72000"/>
                  </a:cubicBezTo>
                  <a:cubicBezTo>
                    <a:pt x="99500" y="74823"/>
                    <a:pt x="99500" y="74823"/>
                    <a:pt x="99500" y="74823"/>
                  </a:cubicBezTo>
                  <a:cubicBezTo>
                    <a:pt x="98500" y="76941"/>
                    <a:pt x="98500" y="76941"/>
                    <a:pt x="98500" y="76941"/>
                  </a:cubicBezTo>
                  <a:cubicBezTo>
                    <a:pt x="99000" y="80470"/>
                    <a:pt x="99000" y="80470"/>
                    <a:pt x="99000" y="80470"/>
                  </a:cubicBezTo>
                  <a:cubicBezTo>
                    <a:pt x="98000" y="82588"/>
                    <a:pt x="98000" y="82588"/>
                    <a:pt x="98000" y="82588"/>
                  </a:cubicBezTo>
                  <a:cubicBezTo>
                    <a:pt x="97500" y="83294"/>
                    <a:pt x="97500" y="83294"/>
                    <a:pt x="97500" y="83294"/>
                  </a:cubicBezTo>
                  <a:cubicBezTo>
                    <a:pt x="97000" y="85411"/>
                    <a:pt x="97000" y="85411"/>
                    <a:pt x="97000" y="85411"/>
                  </a:cubicBezTo>
                  <a:cubicBezTo>
                    <a:pt x="96000" y="88941"/>
                    <a:pt x="96000" y="88941"/>
                    <a:pt x="96000" y="88941"/>
                  </a:cubicBezTo>
                  <a:cubicBezTo>
                    <a:pt x="92000" y="93882"/>
                    <a:pt x="92000" y="93882"/>
                    <a:pt x="92000" y="93882"/>
                  </a:cubicBezTo>
                  <a:cubicBezTo>
                    <a:pt x="90000" y="93176"/>
                    <a:pt x="90000" y="93176"/>
                    <a:pt x="90000" y="93176"/>
                  </a:cubicBezTo>
                  <a:cubicBezTo>
                    <a:pt x="88500" y="95294"/>
                    <a:pt x="88500" y="95294"/>
                    <a:pt x="88500" y="95294"/>
                  </a:cubicBezTo>
                  <a:cubicBezTo>
                    <a:pt x="88500" y="95294"/>
                    <a:pt x="89000" y="95294"/>
                    <a:pt x="88000" y="96705"/>
                  </a:cubicBezTo>
                  <a:cubicBezTo>
                    <a:pt x="87000" y="97411"/>
                    <a:pt x="85000" y="98117"/>
                    <a:pt x="85000" y="98117"/>
                  </a:cubicBezTo>
                  <a:cubicBezTo>
                    <a:pt x="84000" y="98117"/>
                    <a:pt x="84000" y="98117"/>
                    <a:pt x="84000" y="98117"/>
                  </a:cubicBezTo>
                  <a:cubicBezTo>
                    <a:pt x="80500" y="98117"/>
                    <a:pt x="80500" y="98117"/>
                    <a:pt x="80500" y="98117"/>
                  </a:cubicBezTo>
                  <a:cubicBezTo>
                    <a:pt x="80500" y="98117"/>
                    <a:pt x="80000" y="97411"/>
                    <a:pt x="79500" y="98117"/>
                  </a:cubicBezTo>
                  <a:cubicBezTo>
                    <a:pt x="79000" y="98117"/>
                    <a:pt x="76500" y="98117"/>
                    <a:pt x="76500" y="98117"/>
                  </a:cubicBezTo>
                  <a:cubicBezTo>
                    <a:pt x="76500" y="98117"/>
                    <a:pt x="75500" y="97411"/>
                    <a:pt x="75000" y="97411"/>
                  </a:cubicBezTo>
                  <a:cubicBezTo>
                    <a:pt x="74500" y="97411"/>
                    <a:pt x="71500" y="98117"/>
                    <a:pt x="71500" y="98117"/>
                  </a:cubicBezTo>
                  <a:cubicBezTo>
                    <a:pt x="69500" y="99529"/>
                    <a:pt x="69500" y="99529"/>
                    <a:pt x="69500" y="99529"/>
                  </a:cubicBezTo>
                  <a:cubicBezTo>
                    <a:pt x="69500" y="99529"/>
                    <a:pt x="69000" y="98117"/>
                    <a:pt x="68500" y="98823"/>
                  </a:cubicBezTo>
                  <a:cubicBezTo>
                    <a:pt x="67500" y="98823"/>
                    <a:pt x="65000" y="100235"/>
                    <a:pt x="65000" y="100235"/>
                  </a:cubicBezTo>
                  <a:cubicBezTo>
                    <a:pt x="65000" y="100235"/>
                    <a:pt x="66000" y="101647"/>
                    <a:pt x="65000" y="101647"/>
                  </a:cubicBezTo>
                  <a:cubicBezTo>
                    <a:pt x="64500" y="101647"/>
                    <a:pt x="63000" y="104470"/>
                    <a:pt x="63000" y="104470"/>
                  </a:cubicBezTo>
                  <a:cubicBezTo>
                    <a:pt x="62000" y="105176"/>
                    <a:pt x="62000" y="105176"/>
                    <a:pt x="62000" y="105176"/>
                  </a:cubicBezTo>
                  <a:cubicBezTo>
                    <a:pt x="61500" y="107294"/>
                    <a:pt x="61500" y="107294"/>
                    <a:pt x="61500" y="107294"/>
                  </a:cubicBezTo>
                  <a:cubicBezTo>
                    <a:pt x="61500" y="107294"/>
                    <a:pt x="61000" y="107294"/>
                    <a:pt x="60000" y="107294"/>
                  </a:cubicBezTo>
                  <a:cubicBezTo>
                    <a:pt x="59500" y="107294"/>
                    <a:pt x="58000" y="108000"/>
                    <a:pt x="58000" y="108000"/>
                  </a:cubicBezTo>
                  <a:cubicBezTo>
                    <a:pt x="57500" y="107294"/>
                    <a:pt x="57500" y="107294"/>
                    <a:pt x="57500" y="107294"/>
                  </a:cubicBezTo>
                  <a:cubicBezTo>
                    <a:pt x="55500" y="111529"/>
                    <a:pt x="55500" y="111529"/>
                    <a:pt x="55500" y="111529"/>
                  </a:cubicBezTo>
                  <a:cubicBezTo>
                    <a:pt x="53500" y="112941"/>
                    <a:pt x="53500" y="112941"/>
                    <a:pt x="53500" y="112941"/>
                  </a:cubicBezTo>
                  <a:cubicBezTo>
                    <a:pt x="52500" y="112235"/>
                    <a:pt x="52500" y="112235"/>
                    <a:pt x="52500" y="112235"/>
                  </a:cubicBezTo>
                  <a:cubicBezTo>
                    <a:pt x="51500" y="115764"/>
                    <a:pt x="51500" y="115764"/>
                    <a:pt x="51500" y="115764"/>
                  </a:cubicBezTo>
                  <a:cubicBezTo>
                    <a:pt x="51500" y="115764"/>
                    <a:pt x="50000" y="116470"/>
                    <a:pt x="50000" y="117176"/>
                  </a:cubicBezTo>
                  <a:cubicBezTo>
                    <a:pt x="49500" y="117882"/>
                    <a:pt x="47000" y="117882"/>
                    <a:pt x="47000" y="117882"/>
                  </a:cubicBezTo>
                  <a:cubicBezTo>
                    <a:pt x="45000" y="117882"/>
                    <a:pt x="45000" y="117882"/>
                    <a:pt x="45000" y="117882"/>
                  </a:cubicBezTo>
                  <a:cubicBezTo>
                    <a:pt x="41500" y="119294"/>
                    <a:pt x="41500" y="119294"/>
                    <a:pt x="41500" y="119294"/>
                  </a:cubicBezTo>
                  <a:cubicBezTo>
                    <a:pt x="41500" y="119294"/>
                    <a:pt x="40500" y="120000"/>
                    <a:pt x="40000" y="120000"/>
                  </a:cubicBezTo>
                  <a:cubicBezTo>
                    <a:pt x="39500" y="120000"/>
                    <a:pt x="37000" y="119294"/>
                    <a:pt x="37000" y="119294"/>
                  </a:cubicBezTo>
                  <a:cubicBezTo>
                    <a:pt x="35500" y="120000"/>
                    <a:pt x="35500" y="120000"/>
                    <a:pt x="35500" y="120000"/>
                  </a:cubicBezTo>
                  <a:cubicBezTo>
                    <a:pt x="32000" y="118588"/>
                    <a:pt x="32000" y="118588"/>
                    <a:pt x="32000" y="118588"/>
                  </a:cubicBezTo>
                  <a:cubicBezTo>
                    <a:pt x="31000" y="116470"/>
                    <a:pt x="31000" y="116470"/>
                    <a:pt x="31000" y="116470"/>
                  </a:cubicBezTo>
                  <a:cubicBezTo>
                    <a:pt x="28000" y="115764"/>
                    <a:pt x="28000" y="115764"/>
                    <a:pt x="28000" y="115764"/>
                  </a:cubicBezTo>
                  <a:cubicBezTo>
                    <a:pt x="27500" y="114352"/>
                    <a:pt x="27500" y="114352"/>
                    <a:pt x="27500" y="114352"/>
                  </a:cubicBezTo>
                  <a:cubicBezTo>
                    <a:pt x="25500" y="114352"/>
                    <a:pt x="25500" y="114352"/>
                    <a:pt x="25500" y="114352"/>
                  </a:cubicBezTo>
                  <a:cubicBezTo>
                    <a:pt x="23500" y="111529"/>
                    <a:pt x="23500" y="111529"/>
                    <a:pt x="23500" y="111529"/>
                  </a:cubicBezTo>
                  <a:cubicBezTo>
                    <a:pt x="21000" y="107294"/>
                    <a:pt x="21000" y="107294"/>
                    <a:pt x="21000" y="107294"/>
                  </a:cubicBezTo>
                  <a:cubicBezTo>
                    <a:pt x="16000" y="105176"/>
                    <a:pt x="16000" y="105176"/>
                    <a:pt x="16000" y="105176"/>
                  </a:cubicBezTo>
                  <a:cubicBezTo>
                    <a:pt x="14500" y="102352"/>
                    <a:pt x="14500" y="102352"/>
                    <a:pt x="14500" y="102352"/>
                  </a:cubicBezTo>
                  <a:cubicBezTo>
                    <a:pt x="13000" y="100941"/>
                    <a:pt x="13000" y="100941"/>
                    <a:pt x="13000" y="100941"/>
                  </a:cubicBezTo>
                  <a:cubicBezTo>
                    <a:pt x="11000" y="98823"/>
                    <a:pt x="11000" y="98823"/>
                    <a:pt x="11000" y="98823"/>
                  </a:cubicBezTo>
                  <a:cubicBezTo>
                    <a:pt x="9000" y="96705"/>
                    <a:pt x="9000" y="96705"/>
                    <a:pt x="9000" y="96705"/>
                  </a:cubicBezTo>
                  <a:cubicBezTo>
                    <a:pt x="8000" y="95294"/>
                    <a:pt x="8000" y="95294"/>
                    <a:pt x="8000" y="95294"/>
                  </a:cubicBezTo>
                  <a:cubicBezTo>
                    <a:pt x="5000" y="89647"/>
                    <a:pt x="5000" y="89647"/>
                    <a:pt x="5000" y="89647"/>
                  </a:cubicBezTo>
                  <a:cubicBezTo>
                    <a:pt x="5000" y="88235"/>
                    <a:pt x="5000" y="88235"/>
                    <a:pt x="5000" y="88235"/>
                  </a:cubicBezTo>
                  <a:cubicBezTo>
                    <a:pt x="3500" y="85411"/>
                    <a:pt x="3500" y="85411"/>
                    <a:pt x="3500" y="85411"/>
                  </a:cubicBezTo>
                  <a:cubicBezTo>
                    <a:pt x="3000" y="82588"/>
                    <a:pt x="3000" y="82588"/>
                    <a:pt x="3000" y="82588"/>
                  </a:cubicBezTo>
                  <a:cubicBezTo>
                    <a:pt x="2000" y="81176"/>
                    <a:pt x="2000" y="81176"/>
                    <a:pt x="2000" y="81176"/>
                  </a:cubicBezTo>
                  <a:cubicBezTo>
                    <a:pt x="0" y="82588"/>
                    <a:pt x="0" y="82588"/>
                    <a:pt x="0" y="82588"/>
                  </a:cubicBezTo>
                  <a:cubicBezTo>
                    <a:pt x="0" y="82588"/>
                    <a:pt x="0" y="82588"/>
                    <a:pt x="0" y="82588"/>
                  </a:cubicBezTo>
                  <a:cubicBezTo>
                    <a:pt x="0" y="81882"/>
                    <a:pt x="0" y="81882"/>
                    <a:pt x="0" y="81882"/>
                  </a:cubicBezTo>
                  <a:cubicBezTo>
                    <a:pt x="1500" y="76941"/>
                    <a:pt x="1500" y="76941"/>
                    <a:pt x="1500" y="76941"/>
                  </a:cubicBezTo>
                  <a:cubicBezTo>
                    <a:pt x="3000" y="76235"/>
                    <a:pt x="3000" y="76235"/>
                    <a:pt x="3000" y="76235"/>
                  </a:cubicBezTo>
                  <a:cubicBezTo>
                    <a:pt x="4500" y="72705"/>
                    <a:pt x="4500" y="72705"/>
                    <a:pt x="4500" y="72705"/>
                  </a:cubicBezTo>
                  <a:cubicBezTo>
                    <a:pt x="4000" y="68470"/>
                    <a:pt x="4000" y="68470"/>
                    <a:pt x="4000" y="68470"/>
                  </a:cubicBezTo>
                  <a:cubicBezTo>
                    <a:pt x="4000" y="67058"/>
                    <a:pt x="4000" y="67058"/>
                    <a:pt x="4000" y="67058"/>
                  </a:cubicBezTo>
                  <a:cubicBezTo>
                    <a:pt x="2500" y="62823"/>
                    <a:pt x="2500" y="62823"/>
                    <a:pt x="2500" y="62823"/>
                  </a:cubicBezTo>
                  <a:cubicBezTo>
                    <a:pt x="2500" y="62823"/>
                    <a:pt x="3000" y="62117"/>
                    <a:pt x="3500" y="62117"/>
                  </a:cubicBezTo>
                  <a:cubicBezTo>
                    <a:pt x="4000" y="62117"/>
                    <a:pt x="5500" y="60705"/>
                    <a:pt x="5500" y="60705"/>
                  </a:cubicBezTo>
                  <a:cubicBezTo>
                    <a:pt x="8500" y="57882"/>
                    <a:pt x="8500" y="57882"/>
                    <a:pt x="8500" y="57882"/>
                  </a:cubicBezTo>
                  <a:cubicBezTo>
                    <a:pt x="6000" y="52235"/>
                    <a:pt x="6000" y="52235"/>
                    <a:pt x="6000" y="52235"/>
                  </a:cubicBezTo>
                  <a:cubicBezTo>
                    <a:pt x="5000" y="52235"/>
                    <a:pt x="5000" y="52235"/>
                    <a:pt x="5000" y="52235"/>
                  </a:cubicBezTo>
                  <a:cubicBezTo>
                    <a:pt x="2000" y="50823"/>
                    <a:pt x="2000" y="50823"/>
                    <a:pt x="2000" y="50823"/>
                  </a:cubicBezTo>
                  <a:cubicBezTo>
                    <a:pt x="4000" y="48705"/>
                    <a:pt x="4000" y="48705"/>
                    <a:pt x="4000" y="48705"/>
                  </a:cubicBezTo>
                  <a:cubicBezTo>
                    <a:pt x="5000" y="47294"/>
                    <a:pt x="5000" y="47294"/>
                    <a:pt x="5000" y="47294"/>
                  </a:cubicBezTo>
                  <a:cubicBezTo>
                    <a:pt x="9000" y="49411"/>
                    <a:pt x="9000" y="49411"/>
                    <a:pt x="9000" y="49411"/>
                  </a:cubicBezTo>
                  <a:cubicBezTo>
                    <a:pt x="9000" y="49411"/>
                    <a:pt x="10500" y="50117"/>
                    <a:pt x="10000" y="49411"/>
                  </a:cubicBezTo>
                  <a:cubicBezTo>
                    <a:pt x="10000" y="47294"/>
                    <a:pt x="10500" y="48705"/>
                    <a:pt x="10500" y="48705"/>
                  </a:cubicBezTo>
                  <a:cubicBezTo>
                    <a:pt x="11000" y="50117"/>
                    <a:pt x="12500" y="48705"/>
                    <a:pt x="13500" y="48705"/>
                  </a:cubicBezTo>
                  <a:cubicBezTo>
                    <a:pt x="15000" y="48000"/>
                    <a:pt x="14000" y="46588"/>
                    <a:pt x="13500" y="45176"/>
                  </a:cubicBezTo>
                  <a:cubicBezTo>
                    <a:pt x="13500" y="44470"/>
                    <a:pt x="13500" y="43764"/>
                    <a:pt x="14000" y="43058"/>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4" name="Shape 2031">
              <a:extLst>
                <a:ext uri="{FF2B5EF4-FFF2-40B4-BE49-F238E27FC236}">
                  <a16:creationId xmlns:a16="http://schemas.microsoft.com/office/drawing/2014/main" id="{F12812BF-CC8D-3023-4204-7CCF54011B44}"/>
                </a:ext>
              </a:extLst>
            </p:cNvPr>
            <p:cNvSpPr/>
            <p:nvPr/>
          </p:nvSpPr>
          <p:spPr>
            <a:xfrm>
              <a:off x="5991266" y="1973644"/>
              <a:ext cx="656360" cy="596634"/>
            </a:xfrm>
            <a:custGeom>
              <a:avLst/>
              <a:gdLst/>
              <a:ahLst/>
              <a:cxnLst/>
              <a:rect l="0" t="0" r="0" b="0"/>
              <a:pathLst>
                <a:path w="120000" h="120000" extrusionOk="0">
                  <a:moveTo>
                    <a:pt x="33750" y="29333"/>
                  </a:moveTo>
                  <a:cubicBezTo>
                    <a:pt x="33333" y="27111"/>
                    <a:pt x="33333" y="27111"/>
                    <a:pt x="33333" y="27111"/>
                  </a:cubicBezTo>
                  <a:cubicBezTo>
                    <a:pt x="35000" y="26222"/>
                    <a:pt x="35000" y="26222"/>
                    <a:pt x="35000" y="26222"/>
                  </a:cubicBezTo>
                  <a:cubicBezTo>
                    <a:pt x="34583" y="24444"/>
                    <a:pt x="34583" y="24444"/>
                    <a:pt x="34583" y="24444"/>
                  </a:cubicBezTo>
                  <a:cubicBezTo>
                    <a:pt x="31666" y="24888"/>
                    <a:pt x="31666" y="24888"/>
                    <a:pt x="31666" y="24888"/>
                  </a:cubicBezTo>
                  <a:cubicBezTo>
                    <a:pt x="30416" y="24444"/>
                    <a:pt x="30416" y="24444"/>
                    <a:pt x="30416" y="24444"/>
                  </a:cubicBezTo>
                  <a:cubicBezTo>
                    <a:pt x="30416" y="22222"/>
                    <a:pt x="30416" y="22222"/>
                    <a:pt x="30416" y="22222"/>
                  </a:cubicBezTo>
                  <a:cubicBezTo>
                    <a:pt x="31250" y="20000"/>
                    <a:pt x="31250" y="20000"/>
                    <a:pt x="31250" y="20000"/>
                  </a:cubicBezTo>
                  <a:cubicBezTo>
                    <a:pt x="30833" y="16000"/>
                    <a:pt x="30833" y="16000"/>
                    <a:pt x="30833" y="16000"/>
                  </a:cubicBezTo>
                  <a:cubicBezTo>
                    <a:pt x="30833" y="16000"/>
                    <a:pt x="30000" y="16000"/>
                    <a:pt x="31250" y="15111"/>
                  </a:cubicBezTo>
                  <a:cubicBezTo>
                    <a:pt x="32916" y="14666"/>
                    <a:pt x="33750" y="14666"/>
                    <a:pt x="33750" y="14666"/>
                  </a:cubicBezTo>
                  <a:cubicBezTo>
                    <a:pt x="34166" y="12000"/>
                    <a:pt x="34166" y="12000"/>
                    <a:pt x="34166" y="12000"/>
                  </a:cubicBezTo>
                  <a:cubicBezTo>
                    <a:pt x="35416" y="10666"/>
                    <a:pt x="35416" y="10666"/>
                    <a:pt x="35416" y="10666"/>
                  </a:cubicBezTo>
                  <a:cubicBezTo>
                    <a:pt x="35416" y="10666"/>
                    <a:pt x="35000" y="10666"/>
                    <a:pt x="36666" y="10666"/>
                  </a:cubicBezTo>
                  <a:cubicBezTo>
                    <a:pt x="38333" y="10666"/>
                    <a:pt x="38750" y="10666"/>
                    <a:pt x="38750" y="10666"/>
                  </a:cubicBezTo>
                  <a:cubicBezTo>
                    <a:pt x="42083" y="10666"/>
                    <a:pt x="42083" y="10666"/>
                    <a:pt x="42083" y="10666"/>
                  </a:cubicBezTo>
                  <a:cubicBezTo>
                    <a:pt x="42916" y="9333"/>
                    <a:pt x="42916" y="9333"/>
                    <a:pt x="42916" y="9333"/>
                  </a:cubicBezTo>
                  <a:cubicBezTo>
                    <a:pt x="42083" y="7111"/>
                    <a:pt x="42083" y="7111"/>
                    <a:pt x="42083" y="7111"/>
                  </a:cubicBezTo>
                  <a:cubicBezTo>
                    <a:pt x="44166" y="4888"/>
                    <a:pt x="44166" y="4888"/>
                    <a:pt x="44166" y="4888"/>
                  </a:cubicBezTo>
                  <a:cubicBezTo>
                    <a:pt x="44583" y="1777"/>
                    <a:pt x="44583" y="1777"/>
                    <a:pt x="44583" y="1777"/>
                  </a:cubicBezTo>
                  <a:cubicBezTo>
                    <a:pt x="46666" y="444"/>
                    <a:pt x="46666" y="444"/>
                    <a:pt x="46666" y="444"/>
                  </a:cubicBezTo>
                  <a:cubicBezTo>
                    <a:pt x="46666" y="444"/>
                    <a:pt x="47916" y="1777"/>
                    <a:pt x="48333" y="1777"/>
                  </a:cubicBezTo>
                  <a:cubicBezTo>
                    <a:pt x="48750" y="1777"/>
                    <a:pt x="49166" y="2222"/>
                    <a:pt x="49583" y="1777"/>
                  </a:cubicBezTo>
                  <a:cubicBezTo>
                    <a:pt x="50000" y="1777"/>
                    <a:pt x="50416" y="888"/>
                    <a:pt x="50416" y="888"/>
                  </a:cubicBezTo>
                  <a:cubicBezTo>
                    <a:pt x="52500" y="0"/>
                    <a:pt x="52500" y="0"/>
                    <a:pt x="52500" y="0"/>
                  </a:cubicBezTo>
                  <a:cubicBezTo>
                    <a:pt x="53750" y="444"/>
                    <a:pt x="53750" y="444"/>
                    <a:pt x="53750" y="444"/>
                  </a:cubicBezTo>
                  <a:cubicBezTo>
                    <a:pt x="54583" y="2222"/>
                    <a:pt x="54583" y="2222"/>
                    <a:pt x="54583" y="2222"/>
                  </a:cubicBezTo>
                  <a:cubicBezTo>
                    <a:pt x="56666" y="2222"/>
                    <a:pt x="56666" y="2222"/>
                    <a:pt x="56666" y="2222"/>
                  </a:cubicBezTo>
                  <a:cubicBezTo>
                    <a:pt x="57083" y="1333"/>
                    <a:pt x="57083" y="1333"/>
                    <a:pt x="57083" y="1333"/>
                  </a:cubicBezTo>
                  <a:cubicBezTo>
                    <a:pt x="60000" y="444"/>
                    <a:pt x="60000" y="444"/>
                    <a:pt x="60000" y="444"/>
                  </a:cubicBezTo>
                  <a:cubicBezTo>
                    <a:pt x="63333" y="444"/>
                    <a:pt x="63333" y="444"/>
                    <a:pt x="63333" y="444"/>
                  </a:cubicBezTo>
                  <a:cubicBezTo>
                    <a:pt x="63750" y="3111"/>
                    <a:pt x="63750" y="3111"/>
                    <a:pt x="63750" y="3111"/>
                  </a:cubicBezTo>
                  <a:cubicBezTo>
                    <a:pt x="63750" y="4444"/>
                    <a:pt x="63750" y="4444"/>
                    <a:pt x="63750" y="4444"/>
                  </a:cubicBezTo>
                  <a:cubicBezTo>
                    <a:pt x="63750" y="4444"/>
                    <a:pt x="64583" y="5777"/>
                    <a:pt x="65416" y="5333"/>
                  </a:cubicBezTo>
                  <a:cubicBezTo>
                    <a:pt x="65833" y="5333"/>
                    <a:pt x="67500" y="4888"/>
                    <a:pt x="67916" y="4000"/>
                  </a:cubicBezTo>
                  <a:cubicBezTo>
                    <a:pt x="67916" y="3111"/>
                    <a:pt x="68333" y="2222"/>
                    <a:pt x="69166" y="1777"/>
                  </a:cubicBezTo>
                  <a:cubicBezTo>
                    <a:pt x="70000" y="1777"/>
                    <a:pt x="69583" y="1333"/>
                    <a:pt x="70833" y="888"/>
                  </a:cubicBezTo>
                  <a:cubicBezTo>
                    <a:pt x="72500" y="444"/>
                    <a:pt x="73750" y="0"/>
                    <a:pt x="73750" y="0"/>
                  </a:cubicBezTo>
                  <a:cubicBezTo>
                    <a:pt x="77500" y="888"/>
                    <a:pt x="77500" y="888"/>
                    <a:pt x="77500" y="888"/>
                  </a:cubicBezTo>
                  <a:cubicBezTo>
                    <a:pt x="78750" y="2222"/>
                    <a:pt x="78750" y="2222"/>
                    <a:pt x="78750" y="2222"/>
                  </a:cubicBezTo>
                  <a:cubicBezTo>
                    <a:pt x="80000" y="3111"/>
                    <a:pt x="80000" y="3111"/>
                    <a:pt x="80000" y="3111"/>
                  </a:cubicBezTo>
                  <a:cubicBezTo>
                    <a:pt x="81250" y="2666"/>
                    <a:pt x="81250" y="2666"/>
                    <a:pt x="81250" y="2666"/>
                  </a:cubicBezTo>
                  <a:cubicBezTo>
                    <a:pt x="81666" y="3555"/>
                    <a:pt x="81666" y="3555"/>
                    <a:pt x="81666" y="3555"/>
                  </a:cubicBezTo>
                  <a:cubicBezTo>
                    <a:pt x="83333" y="2666"/>
                    <a:pt x="83333" y="2666"/>
                    <a:pt x="83333" y="2666"/>
                  </a:cubicBezTo>
                  <a:cubicBezTo>
                    <a:pt x="84166" y="4444"/>
                    <a:pt x="84166" y="4444"/>
                    <a:pt x="84166" y="4444"/>
                  </a:cubicBezTo>
                  <a:cubicBezTo>
                    <a:pt x="84166" y="8000"/>
                    <a:pt x="84166" y="8000"/>
                    <a:pt x="84166" y="8000"/>
                  </a:cubicBezTo>
                  <a:cubicBezTo>
                    <a:pt x="84166" y="9333"/>
                    <a:pt x="84166" y="9333"/>
                    <a:pt x="84166" y="9333"/>
                  </a:cubicBezTo>
                  <a:cubicBezTo>
                    <a:pt x="84166" y="10666"/>
                    <a:pt x="84166" y="10666"/>
                    <a:pt x="84166" y="10666"/>
                  </a:cubicBezTo>
                  <a:cubicBezTo>
                    <a:pt x="86666" y="12444"/>
                    <a:pt x="86666" y="12444"/>
                    <a:pt x="86666" y="12444"/>
                  </a:cubicBezTo>
                  <a:cubicBezTo>
                    <a:pt x="87916" y="13777"/>
                    <a:pt x="87916" y="13777"/>
                    <a:pt x="87916" y="13777"/>
                  </a:cubicBezTo>
                  <a:cubicBezTo>
                    <a:pt x="87500" y="16000"/>
                    <a:pt x="87500" y="16000"/>
                    <a:pt x="87500" y="16000"/>
                  </a:cubicBezTo>
                  <a:cubicBezTo>
                    <a:pt x="87500" y="17333"/>
                    <a:pt x="87500" y="17333"/>
                    <a:pt x="87500" y="17333"/>
                  </a:cubicBezTo>
                  <a:cubicBezTo>
                    <a:pt x="86250" y="20888"/>
                    <a:pt x="86250" y="20888"/>
                    <a:pt x="86250" y="20888"/>
                  </a:cubicBezTo>
                  <a:cubicBezTo>
                    <a:pt x="89166" y="21777"/>
                    <a:pt x="89166" y="21777"/>
                    <a:pt x="89166" y="21777"/>
                  </a:cubicBezTo>
                  <a:cubicBezTo>
                    <a:pt x="90833" y="23555"/>
                    <a:pt x="90833" y="23555"/>
                    <a:pt x="90833" y="23555"/>
                  </a:cubicBezTo>
                  <a:cubicBezTo>
                    <a:pt x="92500" y="23555"/>
                    <a:pt x="92500" y="23555"/>
                    <a:pt x="92500" y="23555"/>
                  </a:cubicBezTo>
                  <a:cubicBezTo>
                    <a:pt x="92500" y="25777"/>
                    <a:pt x="92500" y="25777"/>
                    <a:pt x="92500" y="25777"/>
                  </a:cubicBezTo>
                  <a:cubicBezTo>
                    <a:pt x="92500" y="25777"/>
                    <a:pt x="91666" y="27111"/>
                    <a:pt x="92916" y="27111"/>
                  </a:cubicBezTo>
                  <a:cubicBezTo>
                    <a:pt x="94166" y="27555"/>
                    <a:pt x="94583" y="27555"/>
                    <a:pt x="94583" y="27555"/>
                  </a:cubicBezTo>
                  <a:cubicBezTo>
                    <a:pt x="95000" y="28888"/>
                    <a:pt x="95000" y="28888"/>
                    <a:pt x="95000" y="28888"/>
                  </a:cubicBezTo>
                  <a:cubicBezTo>
                    <a:pt x="97083" y="32000"/>
                    <a:pt x="97083" y="32000"/>
                    <a:pt x="97083" y="32000"/>
                  </a:cubicBezTo>
                  <a:cubicBezTo>
                    <a:pt x="101666" y="32888"/>
                    <a:pt x="101666" y="32888"/>
                    <a:pt x="101666" y="32888"/>
                  </a:cubicBezTo>
                  <a:cubicBezTo>
                    <a:pt x="103750" y="33777"/>
                    <a:pt x="103750" y="33777"/>
                    <a:pt x="103750" y="33777"/>
                  </a:cubicBezTo>
                  <a:cubicBezTo>
                    <a:pt x="104583" y="35555"/>
                    <a:pt x="104583" y="35555"/>
                    <a:pt x="104583" y="35555"/>
                  </a:cubicBezTo>
                  <a:cubicBezTo>
                    <a:pt x="105000" y="39555"/>
                    <a:pt x="105000" y="39555"/>
                    <a:pt x="105000" y="39555"/>
                  </a:cubicBezTo>
                  <a:cubicBezTo>
                    <a:pt x="107083" y="39555"/>
                    <a:pt x="107083" y="39555"/>
                    <a:pt x="107083" y="39555"/>
                  </a:cubicBezTo>
                  <a:cubicBezTo>
                    <a:pt x="108333" y="38222"/>
                    <a:pt x="108333" y="38222"/>
                    <a:pt x="108333" y="38222"/>
                  </a:cubicBezTo>
                  <a:cubicBezTo>
                    <a:pt x="109583" y="37777"/>
                    <a:pt x="109583" y="37777"/>
                    <a:pt x="109583" y="37777"/>
                  </a:cubicBezTo>
                  <a:cubicBezTo>
                    <a:pt x="111250" y="38222"/>
                    <a:pt x="111250" y="38222"/>
                    <a:pt x="111250" y="38222"/>
                  </a:cubicBezTo>
                  <a:cubicBezTo>
                    <a:pt x="113333" y="38666"/>
                    <a:pt x="113333" y="38666"/>
                    <a:pt x="113333" y="38666"/>
                  </a:cubicBezTo>
                  <a:cubicBezTo>
                    <a:pt x="115416" y="38666"/>
                    <a:pt x="115416" y="38666"/>
                    <a:pt x="115416" y="38666"/>
                  </a:cubicBezTo>
                  <a:cubicBezTo>
                    <a:pt x="114583" y="40888"/>
                    <a:pt x="114583" y="40888"/>
                    <a:pt x="114583" y="40888"/>
                  </a:cubicBezTo>
                  <a:cubicBezTo>
                    <a:pt x="116250" y="42222"/>
                    <a:pt x="116250" y="42222"/>
                    <a:pt x="116250" y="42222"/>
                  </a:cubicBezTo>
                  <a:cubicBezTo>
                    <a:pt x="117916" y="42666"/>
                    <a:pt x="117916" y="42666"/>
                    <a:pt x="117916" y="42666"/>
                  </a:cubicBezTo>
                  <a:cubicBezTo>
                    <a:pt x="120000" y="43555"/>
                    <a:pt x="120000" y="43555"/>
                    <a:pt x="120000" y="43555"/>
                  </a:cubicBezTo>
                  <a:cubicBezTo>
                    <a:pt x="120000" y="46222"/>
                    <a:pt x="120000" y="46222"/>
                    <a:pt x="120000" y="46222"/>
                  </a:cubicBezTo>
                  <a:cubicBezTo>
                    <a:pt x="119166" y="47555"/>
                    <a:pt x="119166" y="47555"/>
                    <a:pt x="119166" y="47555"/>
                  </a:cubicBezTo>
                  <a:cubicBezTo>
                    <a:pt x="117500" y="48000"/>
                    <a:pt x="117500" y="48000"/>
                    <a:pt x="117500" y="48000"/>
                  </a:cubicBezTo>
                  <a:cubicBezTo>
                    <a:pt x="117500" y="48000"/>
                    <a:pt x="118333" y="50222"/>
                    <a:pt x="117500" y="50666"/>
                  </a:cubicBezTo>
                  <a:cubicBezTo>
                    <a:pt x="117083" y="51111"/>
                    <a:pt x="114166" y="53777"/>
                    <a:pt x="114166" y="53777"/>
                  </a:cubicBezTo>
                  <a:cubicBezTo>
                    <a:pt x="111250" y="54666"/>
                    <a:pt x="111250" y="54666"/>
                    <a:pt x="111250" y="54666"/>
                  </a:cubicBezTo>
                  <a:cubicBezTo>
                    <a:pt x="108750" y="53777"/>
                    <a:pt x="108750" y="53777"/>
                    <a:pt x="108750" y="53777"/>
                  </a:cubicBezTo>
                  <a:cubicBezTo>
                    <a:pt x="108750" y="53777"/>
                    <a:pt x="108333" y="53333"/>
                    <a:pt x="106666" y="53777"/>
                  </a:cubicBezTo>
                  <a:cubicBezTo>
                    <a:pt x="105000" y="54666"/>
                    <a:pt x="105000" y="55111"/>
                    <a:pt x="105000" y="55111"/>
                  </a:cubicBezTo>
                  <a:cubicBezTo>
                    <a:pt x="104166" y="58222"/>
                    <a:pt x="104166" y="58222"/>
                    <a:pt x="104166" y="58222"/>
                  </a:cubicBezTo>
                  <a:cubicBezTo>
                    <a:pt x="104166" y="59555"/>
                    <a:pt x="104166" y="59555"/>
                    <a:pt x="104166" y="59555"/>
                  </a:cubicBezTo>
                  <a:cubicBezTo>
                    <a:pt x="105833" y="60888"/>
                    <a:pt x="105833" y="60888"/>
                    <a:pt x="105833" y="60888"/>
                  </a:cubicBezTo>
                  <a:cubicBezTo>
                    <a:pt x="107916" y="61333"/>
                    <a:pt x="107916" y="61333"/>
                    <a:pt x="107916" y="61333"/>
                  </a:cubicBezTo>
                  <a:cubicBezTo>
                    <a:pt x="109166" y="63111"/>
                    <a:pt x="109166" y="63111"/>
                    <a:pt x="109166" y="63111"/>
                  </a:cubicBezTo>
                  <a:cubicBezTo>
                    <a:pt x="110000" y="64444"/>
                    <a:pt x="110000" y="64444"/>
                    <a:pt x="110000" y="64444"/>
                  </a:cubicBezTo>
                  <a:cubicBezTo>
                    <a:pt x="109166" y="66222"/>
                    <a:pt x="109166" y="66222"/>
                    <a:pt x="109166" y="66222"/>
                  </a:cubicBezTo>
                  <a:cubicBezTo>
                    <a:pt x="110000" y="67111"/>
                    <a:pt x="110000" y="67111"/>
                    <a:pt x="110000" y="67111"/>
                  </a:cubicBezTo>
                  <a:cubicBezTo>
                    <a:pt x="111666" y="68000"/>
                    <a:pt x="111666" y="68000"/>
                    <a:pt x="111666" y="68000"/>
                  </a:cubicBezTo>
                  <a:cubicBezTo>
                    <a:pt x="110833" y="68888"/>
                    <a:pt x="110833" y="68888"/>
                    <a:pt x="110833" y="68888"/>
                  </a:cubicBezTo>
                  <a:cubicBezTo>
                    <a:pt x="112083" y="71555"/>
                    <a:pt x="112083" y="71555"/>
                    <a:pt x="112083" y="71555"/>
                  </a:cubicBezTo>
                  <a:cubicBezTo>
                    <a:pt x="112916" y="72888"/>
                    <a:pt x="112916" y="72888"/>
                    <a:pt x="112916" y="72888"/>
                  </a:cubicBezTo>
                  <a:cubicBezTo>
                    <a:pt x="112083" y="73777"/>
                    <a:pt x="112083" y="73777"/>
                    <a:pt x="112083" y="73777"/>
                  </a:cubicBezTo>
                  <a:cubicBezTo>
                    <a:pt x="113333" y="74222"/>
                    <a:pt x="113333" y="74222"/>
                    <a:pt x="113333" y="74222"/>
                  </a:cubicBezTo>
                  <a:cubicBezTo>
                    <a:pt x="115000" y="74222"/>
                    <a:pt x="115000" y="74222"/>
                    <a:pt x="115000" y="74222"/>
                  </a:cubicBezTo>
                  <a:cubicBezTo>
                    <a:pt x="115000" y="75555"/>
                    <a:pt x="115000" y="75555"/>
                    <a:pt x="115000" y="75555"/>
                  </a:cubicBezTo>
                  <a:cubicBezTo>
                    <a:pt x="117916" y="77333"/>
                    <a:pt x="117916" y="77333"/>
                    <a:pt x="117916" y="77333"/>
                  </a:cubicBezTo>
                  <a:cubicBezTo>
                    <a:pt x="117083" y="77333"/>
                    <a:pt x="117083" y="77333"/>
                    <a:pt x="117083" y="77333"/>
                  </a:cubicBezTo>
                  <a:cubicBezTo>
                    <a:pt x="113750" y="78222"/>
                    <a:pt x="113750" y="78222"/>
                    <a:pt x="113750" y="78222"/>
                  </a:cubicBezTo>
                  <a:cubicBezTo>
                    <a:pt x="112083" y="80888"/>
                    <a:pt x="112083" y="80888"/>
                    <a:pt x="112083" y="80888"/>
                  </a:cubicBezTo>
                  <a:cubicBezTo>
                    <a:pt x="107083" y="80888"/>
                    <a:pt x="107083" y="80888"/>
                    <a:pt x="107083" y="80888"/>
                  </a:cubicBezTo>
                  <a:cubicBezTo>
                    <a:pt x="106250" y="86222"/>
                    <a:pt x="106250" y="86222"/>
                    <a:pt x="106250" y="86222"/>
                  </a:cubicBezTo>
                  <a:cubicBezTo>
                    <a:pt x="105000" y="89777"/>
                    <a:pt x="105000" y="89777"/>
                    <a:pt x="105000" y="89777"/>
                  </a:cubicBezTo>
                  <a:cubicBezTo>
                    <a:pt x="103750" y="93777"/>
                    <a:pt x="103750" y="93777"/>
                    <a:pt x="103750" y="93777"/>
                  </a:cubicBezTo>
                  <a:cubicBezTo>
                    <a:pt x="104583" y="96000"/>
                    <a:pt x="104583" y="96000"/>
                    <a:pt x="104583" y="96000"/>
                  </a:cubicBezTo>
                  <a:cubicBezTo>
                    <a:pt x="105833" y="99111"/>
                    <a:pt x="105833" y="99111"/>
                    <a:pt x="105833" y="99111"/>
                  </a:cubicBezTo>
                  <a:cubicBezTo>
                    <a:pt x="108333" y="102222"/>
                    <a:pt x="108333" y="102222"/>
                    <a:pt x="108333" y="102222"/>
                  </a:cubicBezTo>
                  <a:cubicBezTo>
                    <a:pt x="108333" y="102222"/>
                    <a:pt x="108333" y="102222"/>
                    <a:pt x="108333" y="102222"/>
                  </a:cubicBezTo>
                  <a:cubicBezTo>
                    <a:pt x="105833" y="103111"/>
                    <a:pt x="105833" y="103111"/>
                    <a:pt x="105833" y="103111"/>
                  </a:cubicBezTo>
                  <a:cubicBezTo>
                    <a:pt x="104166" y="103555"/>
                    <a:pt x="104166" y="103555"/>
                    <a:pt x="104166" y="103555"/>
                  </a:cubicBezTo>
                  <a:cubicBezTo>
                    <a:pt x="102500" y="100888"/>
                    <a:pt x="102500" y="100888"/>
                    <a:pt x="102500" y="100888"/>
                  </a:cubicBezTo>
                  <a:cubicBezTo>
                    <a:pt x="100000" y="100000"/>
                    <a:pt x="100000" y="100000"/>
                    <a:pt x="100000" y="100000"/>
                  </a:cubicBezTo>
                  <a:cubicBezTo>
                    <a:pt x="97083" y="101333"/>
                    <a:pt x="97083" y="101333"/>
                    <a:pt x="97083" y="101333"/>
                  </a:cubicBezTo>
                  <a:cubicBezTo>
                    <a:pt x="94166" y="102222"/>
                    <a:pt x="94166" y="102222"/>
                    <a:pt x="94166" y="102222"/>
                  </a:cubicBezTo>
                  <a:cubicBezTo>
                    <a:pt x="93333" y="102222"/>
                    <a:pt x="93333" y="102222"/>
                    <a:pt x="93333" y="102222"/>
                  </a:cubicBezTo>
                  <a:cubicBezTo>
                    <a:pt x="92500" y="104000"/>
                    <a:pt x="92500" y="104000"/>
                    <a:pt x="92500" y="104000"/>
                  </a:cubicBezTo>
                  <a:cubicBezTo>
                    <a:pt x="90000" y="105333"/>
                    <a:pt x="90000" y="105333"/>
                    <a:pt x="90000" y="105333"/>
                  </a:cubicBezTo>
                  <a:cubicBezTo>
                    <a:pt x="90000" y="105333"/>
                    <a:pt x="89166" y="104444"/>
                    <a:pt x="88750" y="104000"/>
                  </a:cubicBezTo>
                  <a:cubicBezTo>
                    <a:pt x="88333" y="103555"/>
                    <a:pt x="87083" y="102666"/>
                    <a:pt x="87083" y="102666"/>
                  </a:cubicBezTo>
                  <a:cubicBezTo>
                    <a:pt x="87083" y="102666"/>
                    <a:pt x="86666" y="101777"/>
                    <a:pt x="86250" y="101333"/>
                  </a:cubicBezTo>
                  <a:cubicBezTo>
                    <a:pt x="85833" y="101333"/>
                    <a:pt x="83333" y="103111"/>
                    <a:pt x="83333" y="103111"/>
                  </a:cubicBezTo>
                  <a:cubicBezTo>
                    <a:pt x="83333" y="103111"/>
                    <a:pt x="81250" y="104444"/>
                    <a:pt x="81250" y="104888"/>
                  </a:cubicBezTo>
                  <a:cubicBezTo>
                    <a:pt x="81666" y="104888"/>
                    <a:pt x="81250" y="107111"/>
                    <a:pt x="81250" y="107111"/>
                  </a:cubicBezTo>
                  <a:cubicBezTo>
                    <a:pt x="78333" y="104444"/>
                    <a:pt x="78333" y="104444"/>
                    <a:pt x="78333" y="104444"/>
                  </a:cubicBezTo>
                  <a:cubicBezTo>
                    <a:pt x="76250" y="106222"/>
                    <a:pt x="76250" y="106222"/>
                    <a:pt x="76250" y="106222"/>
                  </a:cubicBezTo>
                  <a:cubicBezTo>
                    <a:pt x="74583" y="104888"/>
                    <a:pt x="74583" y="104888"/>
                    <a:pt x="74583" y="104888"/>
                  </a:cubicBezTo>
                  <a:cubicBezTo>
                    <a:pt x="73750" y="104444"/>
                    <a:pt x="73750" y="104444"/>
                    <a:pt x="73750" y="104444"/>
                  </a:cubicBezTo>
                  <a:cubicBezTo>
                    <a:pt x="71250" y="107555"/>
                    <a:pt x="71250" y="107555"/>
                    <a:pt x="71250" y="107555"/>
                  </a:cubicBezTo>
                  <a:cubicBezTo>
                    <a:pt x="69583" y="106666"/>
                    <a:pt x="69583" y="106666"/>
                    <a:pt x="69583" y="106666"/>
                  </a:cubicBezTo>
                  <a:cubicBezTo>
                    <a:pt x="68750" y="109777"/>
                    <a:pt x="68750" y="109777"/>
                    <a:pt x="68750" y="109777"/>
                  </a:cubicBezTo>
                  <a:cubicBezTo>
                    <a:pt x="66666" y="108000"/>
                    <a:pt x="66666" y="108000"/>
                    <a:pt x="66666" y="108000"/>
                  </a:cubicBezTo>
                  <a:cubicBezTo>
                    <a:pt x="66666" y="108000"/>
                    <a:pt x="64583" y="107555"/>
                    <a:pt x="64166" y="107555"/>
                  </a:cubicBezTo>
                  <a:cubicBezTo>
                    <a:pt x="63750" y="107555"/>
                    <a:pt x="62500" y="109333"/>
                    <a:pt x="62500" y="109333"/>
                  </a:cubicBezTo>
                  <a:cubicBezTo>
                    <a:pt x="60416" y="107555"/>
                    <a:pt x="60416" y="107555"/>
                    <a:pt x="60416" y="107555"/>
                  </a:cubicBezTo>
                  <a:cubicBezTo>
                    <a:pt x="58750" y="106222"/>
                    <a:pt x="58750" y="106222"/>
                    <a:pt x="58750" y="106222"/>
                  </a:cubicBezTo>
                  <a:cubicBezTo>
                    <a:pt x="58750" y="106222"/>
                    <a:pt x="54166" y="106666"/>
                    <a:pt x="53750" y="106666"/>
                  </a:cubicBezTo>
                  <a:cubicBezTo>
                    <a:pt x="53333" y="106666"/>
                    <a:pt x="50416" y="106222"/>
                    <a:pt x="50416" y="106222"/>
                  </a:cubicBezTo>
                  <a:cubicBezTo>
                    <a:pt x="46666" y="107111"/>
                    <a:pt x="46666" y="107111"/>
                    <a:pt x="46666" y="107111"/>
                  </a:cubicBezTo>
                  <a:cubicBezTo>
                    <a:pt x="41250" y="107111"/>
                    <a:pt x="41250" y="107111"/>
                    <a:pt x="41250" y="107111"/>
                  </a:cubicBezTo>
                  <a:cubicBezTo>
                    <a:pt x="36250" y="107555"/>
                    <a:pt x="36250" y="107555"/>
                    <a:pt x="36250" y="107555"/>
                  </a:cubicBezTo>
                  <a:cubicBezTo>
                    <a:pt x="32500" y="107555"/>
                    <a:pt x="32500" y="107555"/>
                    <a:pt x="32500" y="107555"/>
                  </a:cubicBezTo>
                  <a:cubicBezTo>
                    <a:pt x="29583" y="109777"/>
                    <a:pt x="29583" y="109777"/>
                    <a:pt x="29583" y="109777"/>
                  </a:cubicBezTo>
                  <a:cubicBezTo>
                    <a:pt x="26666" y="110222"/>
                    <a:pt x="26666" y="110222"/>
                    <a:pt x="26666" y="110222"/>
                  </a:cubicBezTo>
                  <a:cubicBezTo>
                    <a:pt x="23333" y="110666"/>
                    <a:pt x="23333" y="110666"/>
                    <a:pt x="23333" y="110666"/>
                  </a:cubicBezTo>
                  <a:cubicBezTo>
                    <a:pt x="22916" y="110666"/>
                    <a:pt x="22916" y="110666"/>
                    <a:pt x="22916" y="110666"/>
                  </a:cubicBezTo>
                  <a:cubicBezTo>
                    <a:pt x="22500" y="111111"/>
                    <a:pt x="22500" y="111111"/>
                    <a:pt x="22500" y="111111"/>
                  </a:cubicBezTo>
                  <a:cubicBezTo>
                    <a:pt x="21250" y="112000"/>
                    <a:pt x="21250" y="112000"/>
                    <a:pt x="21250" y="112000"/>
                  </a:cubicBezTo>
                  <a:cubicBezTo>
                    <a:pt x="21250" y="112444"/>
                    <a:pt x="21250" y="112444"/>
                    <a:pt x="21250" y="112444"/>
                  </a:cubicBezTo>
                  <a:cubicBezTo>
                    <a:pt x="20416" y="113333"/>
                    <a:pt x="20416" y="113333"/>
                    <a:pt x="20416" y="113333"/>
                  </a:cubicBezTo>
                  <a:cubicBezTo>
                    <a:pt x="20000" y="115555"/>
                    <a:pt x="20000" y="115555"/>
                    <a:pt x="20000" y="115555"/>
                  </a:cubicBezTo>
                  <a:cubicBezTo>
                    <a:pt x="19583" y="116444"/>
                    <a:pt x="18750" y="117333"/>
                    <a:pt x="18333" y="118222"/>
                  </a:cubicBezTo>
                  <a:cubicBezTo>
                    <a:pt x="18333" y="118222"/>
                    <a:pt x="18333" y="118222"/>
                    <a:pt x="18333" y="118222"/>
                  </a:cubicBezTo>
                  <a:cubicBezTo>
                    <a:pt x="18333" y="118222"/>
                    <a:pt x="17083" y="117777"/>
                    <a:pt x="17083" y="118666"/>
                  </a:cubicBezTo>
                  <a:cubicBezTo>
                    <a:pt x="17083" y="119111"/>
                    <a:pt x="17083" y="119111"/>
                    <a:pt x="17083" y="119111"/>
                  </a:cubicBezTo>
                  <a:cubicBezTo>
                    <a:pt x="15833" y="119555"/>
                    <a:pt x="13750" y="118666"/>
                    <a:pt x="13750" y="118666"/>
                  </a:cubicBezTo>
                  <a:cubicBezTo>
                    <a:pt x="11250" y="120000"/>
                    <a:pt x="11250" y="120000"/>
                    <a:pt x="11250" y="120000"/>
                  </a:cubicBezTo>
                  <a:cubicBezTo>
                    <a:pt x="11250" y="120000"/>
                    <a:pt x="11250" y="120000"/>
                    <a:pt x="11250" y="120000"/>
                  </a:cubicBezTo>
                  <a:cubicBezTo>
                    <a:pt x="11250" y="119555"/>
                    <a:pt x="10416" y="117777"/>
                    <a:pt x="10416" y="117777"/>
                  </a:cubicBezTo>
                  <a:cubicBezTo>
                    <a:pt x="10416" y="117777"/>
                    <a:pt x="10833" y="114666"/>
                    <a:pt x="10833" y="114666"/>
                  </a:cubicBezTo>
                  <a:cubicBezTo>
                    <a:pt x="10833" y="114222"/>
                    <a:pt x="10416" y="110666"/>
                    <a:pt x="10416" y="110666"/>
                  </a:cubicBezTo>
                  <a:cubicBezTo>
                    <a:pt x="10416" y="108888"/>
                    <a:pt x="10416" y="108888"/>
                    <a:pt x="10416" y="108888"/>
                  </a:cubicBezTo>
                  <a:cubicBezTo>
                    <a:pt x="7916" y="107111"/>
                    <a:pt x="7916" y="107111"/>
                    <a:pt x="7916" y="107111"/>
                  </a:cubicBezTo>
                  <a:cubicBezTo>
                    <a:pt x="7916" y="107111"/>
                    <a:pt x="5000" y="106666"/>
                    <a:pt x="4166" y="106666"/>
                  </a:cubicBezTo>
                  <a:cubicBezTo>
                    <a:pt x="3750" y="106666"/>
                    <a:pt x="3333" y="105333"/>
                    <a:pt x="3333" y="105333"/>
                  </a:cubicBezTo>
                  <a:cubicBezTo>
                    <a:pt x="3750" y="104000"/>
                    <a:pt x="3750" y="104000"/>
                    <a:pt x="3750" y="104000"/>
                  </a:cubicBezTo>
                  <a:cubicBezTo>
                    <a:pt x="5000" y="100000"/>
                    <a:pt x="5000" y="100000"/>
                    <a:pt x="5000" y="100000"/>
                  </a:cubicBezTo>
                  <a:cubicBezTo>
                    <a:pt x="7083" y="96888"/>
                    <a:pt x="7083" y="96888"/>
                    <a:pt x="7083" y="96888"/>
                  </a:cubicBezTo>
                  <a:cubicBezTo>
                    <a:pt x="8750" y="96000"/>
                    <a:pt x="8750" y="96000"/>
                    <a:pt x="8750" y="96000"/>
                  </a:cubicBezTo>
                  <a:cubicBezTo>
                    <a:pt x="8750" y="96000"/>
                    <a:pt x="10416" y="93333"/>
                    <a:pt x="10833" y="92888"/>
                  </a:cubicBezTo>
                  <a:cubicBezTo>
                    <a:pt x="11250" y="92888"/>
                    <a:pt x="10833" y="90666"/>
                    <a:pt x="10416" y="90666"/>
                  </a:cubicBezTo>
                  <a:cubicBezTo>
                    <a:pt x="10416" y="90222"/>
                    <a:pt x="10416" y="88888"/>
                    <a:pt x="10416" y="88444"/>
                  </a:cubicBezTo>
                  <a:cubicBezTo>
                    <a:pt x="10416" y="87555"/>
                    <a:pt x="9166" y="86222"/>
                    <a:pt x="9166" y="86222"/>
                  </a:cubicBezTo>
                  <a:cubicBezTo>
                    <a:pt x="8750" y="82666"/>
                    <a:pt x="8750" y="82666"/>
                    <a:pt x="8750" y="82666"/>
                  </a:cubicBezTo>
                  <a:cubicBezTo>
                    <a:pt x="7916" y="81777"/>
                    <a:pt x="7916" y="81777"/>
                    <a:pt x="7916" y="81777"/>
                  </a:cubicBezTo>
                  <a:cubicBezTo>
                    <a:pt x="7916" y="81333"/>
                    <a:pt x="7916" y="81333"/>
                    <a:pt x="7916" y="81333"/>
                  </a:cubicBezTo>
                  <a:cubicBezTo>
                    <a:pt x="5416" y="77777"/>
                    <a:pt x="5416" y="77777"/>
                    <a:pt x="5416" y="77777"/>
                  </a:cubicBezTo>
                  <a:cubicBezTo>
                    <a:pt x="3333" y="72888"/>
                    <a:pt x="3333" y="72888"/>
                    <a:pt x="3333" y="72888"/>
                  </a:cubicBezTo>
                  <a:cubicBezTo>
                    <a:pt x="3333" y="72888"/>
                    <a:pt x="833" y="68444"/>
                    <a:pt x="416" y="66666"/>
                  </a:cubicBezTo>
                  <a:cubicBezTo>
                    <a:pt x="0" y="65333"/>
                    <a:pt x="0" y="65333"/>
                    <a:pt x="0" y="65333"/>
                  </a:cubicBezTo>
                  <a:cubicBezTo>
                    <a:pt x="3750" y="64444"/>
                    <a:pt x="3750" y="64444"/>
                    <a:pt x="3750" y="64444"/>
                  </a:cubicBezTo>
                  <a:cubicBezTo>
                    <a:pt x="7916" y="62666"/>
                    <a:pt x="7916" y="62666"/>
                    <a:pt x="7916" y="62666"/>
                  </a:cubicBezTo>
                  <a:cubicBezTo>
                    <a:pt x="10416" y="63111"/>
                    <a:pt x="10416" y="63111"/>
                    <a:pt x="10416" y="63111"/>
                  </a:cubicBezTo>
                  <a:cubicBezTo>
                    <a:pt x="13333" y="62666"/>
                    <a:pt x="13333" y="62666"/>
                    <a:pt x="13333" y="62666"/>
                  </a:cubicBezTo>
                  <a:cubicBezTo>
                    <a:pt x="15000" y="60444"/>
                    <a:pt x="15000" y="60444"/>
                    <a:pt x="15000" y="60444"/>
                  </a:cubicBezTo>
                  <a:cubicBezTo>
                    <a:pt x="17083" y="60444"/>
                    <a:pt x="17083" y="60444"/>
                    <a:pt x="17083" y="60444"/>
                  </a:cubicBezTo>
                  <a:cubicBezTo>
                    <a:pt x="16250" y="57333"/>
                    <a:pt x="16250" y="57333"/>
                    <a:pt x="16250" y="57333"/>
                  </a:cubicBezTo>
                  <a:cubicBezTo>
                    <a:pt x="16250" y="57333"/>
                    <a:pt x="16666" y="56000"/>
                    <a:pt x="17083" y="56444"/>
                  </a:cubicBezTo>
                  <a:cubicBezTo>
                    <a:pt x="17916" y="56444"/>
                    <a:pt x="19583" y="56444"/>
                    <a:pt x="19583" y="56444"/>
                  </a:cubicBezTo>
                  <a:cubicBezTo>
                    <a:pt x="20416" y="54666"/>
                    <a:pt x="20416" y="54666"/>
                    <a:pt x="20416" y="54666"/>
                  </a:cubicBezTo>
                  <a:cubicBezTo>
                    <a:pt x="20416" y="53777"/>
                    <a:pt x="20416" y="53777"/>
                    <a:pt x="20416" y="53777"/>
                  </a:cubicBezTo>
                  <a:cubicBezTo>
                    <a:pt x="23333" y="52888"/>
                    <a:pt x="23333" y="52888"/>
                    <a:pt x="23333" y="52888"/>
                  </a:cubicBezTo>
                  <a:cubicBezTo>
                    <a:pt x="24583" y="51555"/>
                    <a:pt x="24583" y="51555"/>
                    <a:pt x="24583" y="51555"/>
                  </a:cubicBezTo>
                  <a:cubicBezTo>
                    <a:pt x="25416" y="52444"/>
                    <a:pt x="25416" y="52444"/>
                    <a:pt x="25416" y="52444"/>
                  </a:cubicBezTo>
                  <a:cubicBezTo>
                    <a:pt x="25000" y="54222"/>
                    <a:pt x="25000" y="54222"/>
                    <a:pt x="25000" y="54222"/>
                  </a:cubicBezTo>
                  <a:cubicBezTo>
                    <a:pt x="27083" y="53777"/>
                    <a:pt x="27083" y="53777"/>
                    <a:pt x="27083" y="53777"/>
                  </a:cubicBezTo>
                  <a:cubicBezTo>
                    <a:pt x="27916" y="51111"/>
                    <a:pt x="27916" y="51111"/>
                    <a:pt x="27916" y="51111"/>
                  </a:cubicBezTo>
                  <a:cubicBezTo>
                    <a:pt x="27083" y="50666"/>
                    <a:pt x="27083" y="50666"/>
                    <a:pt x="27083" y="50666"/>
                  </a:cubicBezTo>
                  <a:cubicBezTo>
                    <a:pt x="25000" y="49777"/>
                    <a:pt x="25000" y="49777"/>
                    <a:pt x="25000" y="49777"/>
                  </a:cubicBezTo>
                  <a:cubicBezTo>
                    <a:pt x="25000" y="49777"/>
                    <a:pt x="24166" y="50222"/>
                    <a:pt x="24166" y="49333"/>
                  </a:cubicBezTo>
                  <a:cubicBezTo>
                    <a:pt x="24583" y="48000"/>
                    <a:pt x="25416" y="45777"/>
                    <a:pt x="25416" y="45777"/>
                  </a:cubicBezTo>
                  <a:cubicBezTo>
                    <a:pt x="25000" y="43111"/>
                    <a:pt x="25000" y="43111"/>
                    <a:pt x="25000" y="43111"/>
                  </a:cubicBezTo>
                  <a:cubicBezTo>
                    <a:pt x="24583" y="40000"/>
                    <a:pt x="24583" y="40000"/>
                    <a:pt x="24583" y="40000"/>
                  </a:cubicBezTo>
                  <a:cubicBezTo>
                    <a:pt x="25000" y="38222"/>
                    <a:pt x="25000" y="38222"/>
                    <a:pt x="25000" y="38222"/>
                  </a:cubicBezTo>
                  <a:cubicBezTo>
                    <a:pt x="25000" y="36444"/>
                    <a:pt x="25000" y="36444"/>
                    <a:pt x="25000" y="36444"/>
                  </a:cubicBezTo>
                  <a:cubicBezTo>
                    <a:pt x="25833" y="34666"/>
                    <a:pt x="25833" y="34666"/>
                    <a:pt x="25833" y="34666"/>
                  </a:cubicBezTo>
                  <a:cubicBezTo>
                    <a:pt x="29166" y="33333"/>
                    <a:pt x="29166" y="33333"/>
                    <a:pt x="29166" y="33333"/>
                  </a:cubicBezTo>
                  <a:cubicBezTo>
                    <a:pt x="29166" y="30222"/>
                    <a:pt x="29166" y="30222"/>
                    <a:pt x="29166" y="30222"/>
                  </a:cubicBezTo>
                  <a:cubicBezTo>
                    <a:pt x="30416" y="28888"/>
                    <a:pt x="30416" y="28888"/>
                    <a:pt x="30416" y="28888"/>
                  </a:cubicBezTo>
                  <a:lnTo>
                    <a:pt x="33750" y="29333"/>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5" name="Shape 2032">
              <a:extLst>
                <a:ext uri="{FF2B5EF4-FFF2-40B4-BE49-F238E27FC236}">
                  <a16:creationId xmlns:a16="http://schemas.microsoft.com/office/drawing/2014/main" id="{512148C8-3691-A5BB-6277-038D8360C04A}"/>
                </a:ext>
              </a:extLst>
            </p:cNvPr>
            <p:cNvSpPr/>
            <p:nvPr/>
          </p:nvSpPr>
          <p:spPr>
            <a:xfrm>
              <a:off x="6376066" y="2862203"/>
              <a:ext cx="354016" cy="336671"/>
            </a:xfrm>
            <a:custGeom>
              <a:avLst/>
              <a:gdLst/>
              <a:ahLst/>
              <a:cxnLst/>
              <a:rect l="0" t="0" r="0" b="0"/>
              <a:pathLst>
                <a:path w="120000" h="120000" extrusionOk="0">
                  <a:moveTo>
                    <a:pt x="76645" y="120000"/>
                  </a:moveTo>
                  <a:cubicBezTo>
                    <a:pt x="77419" y="116842"/>
                    <a:pt x="77419" y="116842"/>
                    <a:pt x="77419" y="116842"/>
                  </a:cubicBezTo>
                  <a:cubicBezTo>
                    <a:pt x="77419" y="116842"/>
                    <a:pt x="79741" y="116052"/>
                    <a:pt x="80516" y="116052"/>
                  </a:cubicBezTo>
                  <a:cubicBezTo>
                    <a:pt x="81290" y="115263"/>
                    <a:pt x="82064" y="116052"/>
                    <a:pt x="82838" y="115263"/>
                  </a:cubicBezTo>
                  <a:cubicBezTo>
                    <a:pt x="83612" y="115263"/>
                    <a:pt x="85161" y="114473"/>
                    <a:pt x="85161" y="114473"/>
                  </a:cubicBezTo>
                  <a:cubicBezTo>
                    <a:pt x="84387" y="114473"/>
                    <a:pt x="84387" y="114473"/>
                    <a:pt x="84387" y="114473"/>
                  </a:cubicBezTo>
                  <a:cubicBezTo>
                    <a:pt x="84387" y="112894"/>
                    <a:pt x="84387" y="112894"/>
                    <a:pt x="84387" y="112894"/>
                  </a:cubicBezTo>
                  <a:cubicBezTo>
                    <a:pt x="85161" y="111315"/>
                    <a:pt x="85161" y="111315"/>
                    <a:pt x="85161" y="111315"/>
                  </a:cubicBezTo>
                  <a:cubicBezTo>
                    <a:pt x="82064" y="109736"/>
                    <a:pt x="82064" y="109736"/>
                    <a:pt x="82064" y="109736"/>
                  </a:cubicBezTo>
                  <a:cubicBezTo>
                    <a:pt x="82838" y="108157"/>
                    <a:pt x="82838" y="108157"/>
                    <a:pt x="82838" y="108157"/>
                  </a:cubicBezTo>
                  <a:cubicBezTo>
                    <a:pt x="82838" y="108157"/>
                    <a:pt x="82064" y="106578"/>
                    <a:pt x="82838" y="106578"/>
                  </a:cubicBezTo>
                  <a:cubicBezTo>
                    <a:pt x="83612" y="106578"/>
                    <a:pt x="83612" y="104210"/>
                    <a:pt x="83612" y="104210"/>
                  </a:cubicBezTo>
                  <a:cubicBezTo>
                    <a:pt x="84387" y="102631"/>
                    <a:pt x="84387" y="102631"/>
                    <a:pt x="84387" y="102631"/>
                  </a:cubicBezTo>
                  <a:cubicBezTo>
                    <a:pt x="85935" y="102631"/>
                    <a:pt x="85935" y="102631"/>
                    <a:pt x="85935" y="102631"/>
                  </a:cubicBezTo>
                  <a:cubicBezTo>
                    <a:pt x="85935" y="102631"/>
                    <a:pt x="85935" y="101052"/>
                    <a:pt x="86709" y="100263"/>
                  </a:cubicBezTo>
                  <a:cubicBezTo>
                    <a:pt x="86709" y="100263"/>
                    <a:pt x="87483" y="99473"/>
                    <a:pt x="87483" y="99473"/>
                  </a:cubicBezTo>
                  <a:cubicBezTo>
                    <a:pt x="86709" y="97105"/>
                    <a:pt x="86709" y="97105"/>
                    <a:pt x="86709" y="97105"/>
                  </a:cubicBezTo>
                  <a:cubicBezTo>
                    <a:pt x="86709" y="97105"/>
                    <a:pt x="85161" y="94736"/>
                    <a:pt x="85935" y="94736"/>
                  </a:cubicBezTo>
                  <a:cubicBezTo>
                    <a:pt x="86709" y="94736"/>
                    <a:pt x="87483" y="93947"/>
                    <a:pt x="87483" y="93947"/>
                  </a:cubicBezTo>
                  <a:cubicBezTo>
                    <a:pt x="87483" y="93947"/>
                    <a:pt x="89806" y="91578"/>
                    <a:pt x="90580" y="91578"/>
                  </a:cubicBezTo>
                  <a:cubicBezTo>
                    <a:pt x="90580" y="91578"/>
                    <a:pt x="92129" y="90000"/>
                    <a:pt x="92129" y="89210"/>
                  </a:cubicBezTo>
                  <a:cubicBezTo>
                    <a:pt x="91354" y="88421"/>
                    <a:pt x="90580" y="87631"/>
                    <a:pt x="90580" y="87631"/>
                  </a:cubicBezTo>
                  <a:cubicBezTo>
                    <a:pt x="91354" y="84473"/>
                    <a:pt x="91354" y="84473"/>
                    <a:pt x="91354" y="84473"/>
                  </a:cubicBezTo>
                  <a:cubicBezTo>
                    <a:pt x="91354" y="84473"/>
                    <a:pt x="92129" y="82894"/>
                    <a:pt x="91354" y="82894"/>
                  </a:cubicBezTo>
                  <a:cubicBezTo>
                    <a:pt x="90580" y="82105"/>
                    <a:pt x="89032" y="82105"/>
                    <a:pt x="89032" y="82105"/>
                  </a:cubicBezTo>
                  <a:cubicBezTo>
                    <a:pt x="87483" y="80526"/>
                    <a:pt x="87483" y="80526"/>
                    <a:pt x="87483" y="80526"/>
                  </a:cubicBezTo>
                  <a:cubicBezTo>
                    <a:pt x="87483" y="78157"/>
                    <a:pt x="87483" y="78157"/>
                    <a:pt x="87483" y="78157"/>
                  </a:cubicBezTo>
                  <a:cubicBezTo>
                    <a:pt x="85935" y="75789"/>
                    <a:pt x="85935" y="75789"/>
                    <a:pt x="85935" y="75789"/>
                  </a:cubicBezTo>
                  <a:cubicBezTo>
                    <a:pt x="85935" y="75789"/>
                    <a:pt x="85935" y="74210"/>
                    <a:pt x="85935" y="73421"/>
                  </a:cubicBezTo>
                  <a:cubicBezTo>
                    <a:pt x="86709" y="73421"/>
                    <a:pt x="88258" y="70263"/>
                    <a:pt x="88258" y="69473"/>
                  </a:cubicBezTo>
                  <a:cubicBezTo>
                    <a:pt x="89032" y="69473"/>
                    <a:pt x="92129" y="66315"/>
                    <a:pt x="92129" y="66315"/>
                  </a:cubicBezTo>
                  <a:cubicBezTo>
                    <a:pt x="93677" y="70263"/>
                    <a:pt x="93677" y="70263"/>
                    <a:pt x="93677" y="70263"/>
                  </a:cubicBezTo>
                  <a:cubicBezTo>
                    <a:pt x="93677" y="73421"/>
                    <a:pt x="93677" y="73421"/>
                    <a:pt x="93677" y="73421"/>
                  </a:cubicBezTo>
                  <a:cubicBezTo>
                    <a:pt x="93677" y="73421"/>
                    <a:pt x="92903" y="75000"/>
                    <a:pt x="93677" y="75000"/>
                  </a:cubicBezTo>
                  <a:cubicBezTo>
                    <a:pt x="95225" y="74210"/>
                    <a:pt x="95225" y="72631"/>
                    <a:pt x="95225" y="72631"/>
                  </a:cubicBezTo>
                  <a:cubicBezTo>
                    <a:pt x="96000" y="71842"/>
                    <a:pt x="96000" y="71842"/>
                    <a:pt x="96000" y="71842"/>
                  </a:cubicBezTo>
                  <a:cubicBezTo>
                    <a:pt x="96000" y="71842"/>
                    <a:pt x="94451" y="69473"/>
                    <a:pt x="95225" y="69473"/>
                  </a:cubicBezTo>
                  <a:cubicBezTo>
                    <a:pt x="96000" y="69473"/>
                    <a:pt x="96000" y="67894"/>
                    <a:pt x="96000" y="69473"/>
                  </a:cubicBezTo>
                  <a:cubicBezTo>
                    <a:pt x="96774" y="70263"/>
                    <a:pt x="96774" y="71842"/>
                    <a:pt x="97548" y="71052"/>
                  </a:cubicBezTo>
                  <a:cubicBezTo>
                    <a:pt x="99096" y="71052"/>
                    <a:pt x="99096" y="71842"/>
                    <a:pt x="99096" y="71052"/>
                  </a:cubicBezTo>
                  <a:cubicBezTo>
                    <a:pt x="99870" y="70263"/>
                    <a:pt x="99870" y="69473"/>
                    <a:pt x="99870" y="69473"/>
                  </a:cubicBezTo>
                  <a:cubicBezTo>
                    <a:pt x="100645" y="68684"/>
                    <a:pt x="100645" y="68684"/>
                    <a:pt x="100645" y="68684"/>
                  </a:cubicBezTo>
                  <a:cubicBezTo>
                    <a:pt x="100645" y="68684"/>
                    <a:pt x="100645" y="70263"/>
                    <a:pt x="101419" y="70263"/>
                  </a:cubicBezTo>
                  <a:cubicBezTo>
                    <a:pt x="102193" y="70263"/>
                    <a:pt x="103741" y="70263"/>
                    <a:pt x="103741" y="70263"/>
                  </a:cubicBezTo>
                  <a:cubicBezTo>
                    <a:pt x="105290" y="71052"/>
                    <a:pt x="105290" y="71052"/>
                    <a:pt x="105290" y="71052"/>
                  </a:cubicBezTo>
                  <a:cubicBezTo>
                    <a:pt x="105290" y="71052"/>
                    <a:pt x="106064" y="71052"/>
                    <a:pt x="106064" y="70263"/>
                  </a:cubicBezTo>
                  <a:cubicBezTo>
                    <a:pt x="106064" y="69473"/>
                    <a:pt x="106064" y="68684"/>
                    <a:pt x="106064" y="68684"/>
                  </a:cubicBezTo>
                  <a:cubicBezTo>
                    <a:pt x="107612" y="67894"/>
                    <a:pt x="107612" y="67894"/>
                    <a:pt x="107612" y="67894"/>
                  </a:cubicBezTo>
                  <a:cubicBezTo>
                    <a:pt x="107612" y="65526"/>
                    <a:pt x="107612" y="65526"/>
                    <a:pt x="107612" y="65526"/>
                  </a:cubicBezTo>
                  <a:cubicBezTo>
                    <a:pt x="110709" y="67894"/>
                    <a:pt x="110709" y="67894"/>
                    <a:pt x="110709" y="67894"/>
                  </a:cubicBezTo>
                  <a:cubicBezTo>
                    <a:pt x="111483" y="70263"/>
                    <a:pt x="111483" y="70263"/>
                    <a:pt x="111483" y="70263"/>
                  </a:cubicBezTo>
                  <a:cubicBezTo>
                    <a:pt x="113032" y="69473"/>
                    <a:pt x="113032" y="69473"/>
                    <a:pt x="113032" y="69473"/>
                  </a:cubicBezTo>
                  <a:cubicBezTo>
                    <a:pt x="113806" y="67105"/>
                    <a:pt x="113806" y="67105"/>
                    <a:pt x="113806" y="67105"/>
                  </a:cubicBezTo>
                  <a:cubicBezTo>
                    <a:pt x="113806" y="67105"/>
                    <a:pt x="116129" y="67105"/>
                    <a:pt x="116903" y="66315"/>
                  </a:cubicBezTo>
                  <a:cubicBezTo>
                    <a:pt x="117677" y="66315"/>
                    <a:pt x="120000" y="65526"/>
                    <a:pt x="120000" y="65526"/>
                  </a:cubicBezTo>
                  <a:cubicBezTo>
                    <a:pt x="120000" y="64736"/>
                    <a:pt x="118451" y="63947"/>
                    <a:pt x="117677" y="64736"/>
                  </a:cubicBezTo>
                  <a:cubicBezTo>
                    <a:pt x="116903" y="64736"/>
                    <a:pt x="115354" y="65526"/>
                    <a:pt x="114580" y="64736"/>
                  </a:cubicBezTo>
                  <a:cubicBezTo>
                    <a:pt x="114580" y="63947"/>
                    <a:pt x="113032" y="62368"/>
                    <a:pt x="113032" y="62368"/>
                  </a:cubicBezTo>
                  <a:cubicBezTo>
                    <a:pt x="111483" y="62368"/>
                    <a:pt x="111483" y="62368"/>
                    <a:pt x="111483" y="62368"/>
                  </a:cubicBezTo>
                  <a:cubicBezTo>
                    <a:pt x="111483" y="62368"/>
                    <a:pt x="109935" y="61578"/>
                    <a:pt x="110709" y="60789"/>
                  </a:cubicBezTo>
                  <a:cubicBezTo>
                    <a:pt x="111483" y="60000"/>
                    <a:pt x="112258" y="60000"/>
                    <a:pt x="112258" y="60000"/>
                  </a:cubicBezTo>
                  <a:cubicBezTo>
                    <a:pt x="112258" y="60000"/>
                    <a:pt x="111483" y="58421"/>
                    <a:pt x="111483" y="57631"/>
                  </a:cubicBezTo>
                  <a:cubicBezTo>
                    <a:pt x="111483" y="56842"/>
                    <a:pt x="111483" y="55263"/>
                    <a:pt x="110709" y="54473"/>
                  </a:cubicBezTo>
                  <a:cubicBezTo>
                    <a:pt x="110709" y="54473"/>
                    <a:pt x="109161" y="51315"/>
                    <a:pt x="109161" y="51315"/>
                  </a:cubicBezTo>
                  <a:cubicBezTo>
                    <a:pt x="109161" y="49736"/>
                    <a:pt x="109161" y="49736"/>
                    <a:pt x="109161" y="49736"/>
                  </a:cubicBezTo>
                  <a:cubicBezTo>
                    <a:pt x="107612" y="50526"/>
                    <a:pt x="107612" y="50526"/>
                    <a:pt x="107612" y="50526"/>
                  </a:cubicBezTo>
                  <a:cubicBezTo>
                    <a:pt x="106064" y="48947"/>
                    <a:pt x="106064" y="48947"/>
                    <a:pt x="106064" y="48947"/>
                  </a:cubicBezTo>
                  <a:cubicBezTo>
                    <a:pt x="106064" y="48947"/>
                    <a:pt x="104516" y="48947"/>
                    <a:pt x="104516" y="49736"/>
                  </a:cubicBezTo>
                  <a:cubicBezTo>
                    <a:pt x="103741" y="49736"/>
                    <a:pt x="102967" y="48947"/>
                    <a:pt x="102967" y="48947"/>
                  </a:cubicBezTo>
                  <a:cubicBezTo>
                    <a:pt x="101419" y="48947"/>
                    <a:pt x="101419" y="48947"/>
                    <a:pt x="101419" y="48947"/>
                  </a:cubicBezTo>
                  <a:cubicBezTo>
                    <a:pt x="101419" y="48947"/>
                    <a:pt x="101419" y="48947"/>
                    <a:pt x="99870" y="48947"/>
                  </a:cubicBezTo>
                  <a:cubicBezTo>
                    <a:pt x="99096" y="48947"/>
                    <a:pt x="97548" y="48157"/>
                    <a:pt x="96774" y="48157"/>
                  </a:cubicBezTo>
                  <a:cubicBezTo>
                    <a:pt x="96774" y="47368"/>
                    <a:pt x="96774" y="46578"/>
                    <a:pt x="96774" y="46578"/>
                  </a:cubicBezTo>
                  <a:cubicBezTo>
                    <a:pt x="97548" y="45789"/>
                    <a:pt x="97548" y="45000"/>
                    <a:pt x="97548" y="45000"/>
                  </a:cubicBezTo>
                  <a:cubicBezTo>
                    <a:pt x="97548" y="45000"/>
                    <a:pt x="97548" y="42631"/>
                    <a:pt x="96774" y="42631"/>
                  </a:cubicBezTo>
                  <a:cubicBezTo>
                    <a:pt x="96000" y="42631"/>
                    <a:pt x="94451" y="42631"/>
                    <a:pt x="94451" y="42631"/>
                  </a:cubicBezTo>
                  <a:cubicBezTo>
                    <a:pt x="92903" y="41842"/>
                    <a:pt x="92903" y="41842"/>
                    <a:pt x="92903" y="41842"/>
                  </a:cubicBezTo>
                  <a:cubicBezTo>
                    <a:pt x="95225" y="41052"/>
                    <a:pt x="95225" y="41052"/>
                    <a:pt x="95225" y="41052"/>
                  </a:cubicBezTo>
                  <a:cubicBezTo>
                    <a:pt x="94451" y="39473"/>
                    <a:pt x="94451" y="39473"/>
                    <a:pt x="94451" y="39473"/>
                  </a:cubicBezTo>
                  <a:cubicBezTo>
                    <a:pt x="94451" y="39473"/>
                    <a:pt x="94451" y="37894"/>
                    <a:pt x="94451" y="37894"/>
                  </a:cubicBezTo>
                  <a:cubicBezTo>
                    <a:pt x="94451" y="37105"/>
                    <a:pt x="93677" y="36315"/>
                    <a:pt x="93677" y="36315"/>
                  </a:cubicBezTo>
                  <a:cubicBezTo>
                    <a:pt x="93677" y="33157"/>
                    <a:pt x="93677" y="33157"/>
                    <a:pt x="93677" y="33157"/>
                  </a:cubicBezTo>
                  <a:cubicBezTo>
                    <a:pt x="92129" y="33157"/>
                    <a:pt x="92129" y="33157"/>
                    <a:pt x="92129" y="33157"/>
                  </a:cubicBezTo>
                  <a:cubicBezTo>
                    <a:pt x="90580" y="32368"/>
                    <a:pt x="90580" y="32368"/>
                    <a:pt x="90580" y="32368"/>
                  </a:cubicBezTo>
                  <a:cubicBezTo>
                    <a:pt x="89806" y="34736"/>
                    <a:pt x="89806" y="34736"/>
                    <a:pt x="89806" y="34736"/>
                  </a:cubicBezTo>
                  <a:cubicBezTo>
                    <a:pt x="88258" y="35526"/>
                    <a:pt x="88258" y="35526"/>
                    <a:pt x="88258" y="35526"/>
                  </a:cubicBezTo>
                  <a:cubicBezTo>
                    <a:pt x="87483" y="33157"/>
                    <a:pt x="87483" y="33157"/>
                    <a:pt x="87483" y="33157"/>
                  </a:cubicBezTo>
                  <a:cubicBezTo>
                    <a:pt x="85935" y="32368"/>
                    <a:pt x="85935" y="32368"/>
                    <a:pt x="85935" y="32368"/>
                  </a:cubicBezTo>
                  <a:cubicBezTo>
                    <a:pt x="85161" y="32368"/>
                    <a:pt x="85161" y="32368"/>
                    <a:pt x="85161" y="32368"/>
                  </a:cubicBezTo>
                  <a:cubicBezTo>
                    <a:pt x="83612" y="30000"/>
                    <a:pt x="83612" y="30000"/>
                    <a:pt x="83612" y="30000"/>
                  </a:cubicBezTo>
                  <a:cubicBezTo>
                    <a:pt x="82064" y="30000"/>
                    <a:pt x="82064" y="30000"/>
                    <a:pt x="82064" y="30000"/>
                  </a:cubicBezTo>
                  <a:cubicBezTo>
                    <a:pt x="82064" y="30000"/>
                    <a:pt x="81290" y="32368"/>
                    <a:pt x="80516" y="30789"/>
                  </a:cubicBezTo>
                  <a:cubicBezTo>
                    <a:pt x="79741" y="30000"/>
                    <a:pt x="79741" y="27631"/>
                    <a:pt x="79741" y="27631"/>
                  </a:cubicBezTo>
                  <a:cubicBezTo>
                    <a:pt x="78967" y="26842"/>
                    <a:pt x="78967" y="26842"/>
                    <a:pt x="78967" y="26842"/>
                  </a:cubicBezTo>
                  <a:cubicBezTo>
                    <a:pt x="79741" y="25263"/>
                    <a:pt x="79741" y="25263"/>
                    <a:pt x="79741" y="25263"/>
                  </a:cubicBezTo>
                  <a:cubicBezTo>
                    <a:pt x="79741" y="22894"/>
                    <a:pt x="79741" y="22894"/>
                    <a:pt x="79741" y="22894"/>
                  </a:cubicBezTo>
                  <a:cubicBezTo>
                    <a:pt x="79741" y="22894"/>
                    <a:pt x="78967" y="21315"/>
                    <a:pt x="78967" y="21315"/>
                  </a:cubicBezTo>
                  <a:cubicBezTo>
                    <a:pt x="78967" y="20526"/>
                    <a:pt x="78193" y="18947"/>
                    <a:pt x="78193" y="18947"/>
                  </a:cubicBezTo>
                  <a:cubicBezTo>
                    <a:pt x="78967" y="17368"/>
                    <a:pt x="78967" y="17368"/>
                    <a:pt x="78967" y="17368"/>
                  </a:cubicBezTo>
                  <a:cubicBezTo>
                    <a:pt x="77419" y="16578"/>
                    <a:pt x="77419" y="16578"/>
                    <a:pt x="77419" y="16578"/>
                  </a:cubicBezTo>
                  <a:cubicBezTo>
                    <a:pt x="77419" y="14210"/>
                    <a:pt x="77419" y="14210"/>
                    <a:pt x="77419" y="14210"/>
                  </a:cubicBezTo>
                  <a:cubicBezTo>
                    <a:pt x="77419" y="13421"/>
                    <a:pt x="77419" y="13421"/>
                    <a:pt x="77419" y="13421"/>
                  </a:cubicBezTo>
                  <a:cubicBezTo>
                    <a:pt x="75096" y="12631"/>
                    <a:pt x="75096" y="12631"/>
                    <a:pt x="75096" y="12631"/>
                  </a:cubicBezTo>
                  <a:cubicBezTo>
                    <a:pt x="75096" y="12631"/>
                    <a:pt x="75096" y="11842"/>
                    <a:pt x="74322" y="11052"/>
                  </a:cubicBezTo>
                  <a:cubicBezTo>
                    <a:pt x="74322" y="11052"/>
                    <a:pt x="72774" y="9473"/>
                    <a:pt x="72774" y="9473"/>
                  </a:cubicBezTo>
                  <a:cubicBezTo>
                    <a:pt x="72774" y="9473"/>
                    <a:pt x="72000" y="9473"/>
                    <a:pt x="72000" y="10263"/>
                  </a:cubicBezTo>
                  <a:cubicBezTo>
                    <a:pt x="71225" y="11052"/>
                    <a:pt x="71225" y="12631"/>
                    <a:pt x="70451" y="12631"/>
                  </a:cubicBezTo>
                  <a:cubicBezTo>
                    <a:pt x="70451" y="12631"/>
                    <a:pt x="71225" y="12631"/>
                    <a:pt x="68903" y="12631"/>
                  </a:cubicBezTo>
                  <a:cubicBezTo>
                    <a:pt x="67354" y="11842"/>
                    <a:pt x="67354" y="11842"/>
                    <a:pt x="66580" y="11052"/>
                  </a:cubicBezTo>
                  <a:cubicBezTo>
                    <a:pt x="65806" y="11052"/>
                    <a:pt x="64258" y="9473"/>
                    <a:pt x="64258" y="9473"/>
                  </a:cubicBezTo>
                  <a:cubicBezTo>
                    <a:pt x="63483" y="6315"/>
                    <a:pt x="63483" y="6315"/>
                    <a:pt x="63483" y="6315"/>
                  </a:cubicBezTo>
                  <a:cubicBezTo>
                    <a:pt x="61935" y="6315"/>
                    <a:pt x="61935" y="6315"/>
                    <a:pt x="61935" y="6315"/>
                  </a:cubicBezTo>
                  <a:cubicBezTo>
                    <a:pt x="61935" y="6315"/>
                    <a:pt x="64258" y="7105"/>
                    <a:pt x="61161" y="7105"/>
                  </a:cubicBezTo>
                  <a:cubicBezTo>
                    <a:pt x="58064" y="7105"/>
                    <a:pt x="54967" y="7105"/>
                    <a:pt x="54967" y="7105"/>
                  </a:cubicBezTo>
                  <a:cubicBezTo>
                    <a:pt x="54193" y="8684"/>
                    <a:pt x="54193" y="8684"/>
                    <a:pt x="54193" y="8684"/>
                  </a:cubicBezTo>
                  <a:cubicBezTo>
                    <a:pt x="54193" y="8684"/>
                    <a:pt x="53419" y="10263"/>
                    <a:pt x="53419" y="11052"/>
                  </a:cubicBezTo>
                  <a:cubicBezTo>
                    <a:pt x="53419" y="11052"/>
                    <a:pt x="54193" y="11842"/>
                    <a:pt x="53419" y="11052"/>
                  </a:cubicBezTo>
                  <a:cubicBezTo>
                    <a:pt x="53419" y="10263"/>
                    <a:pt x="52645" y="10263"/>
                    <a:pt x="52645" y="9473"/>
                  </a:cubicBezTo>
                  <a:cubicBezTo>
                    <a:pt x="52645" y="9473"/>
                    <a:pt x="52645" y="8684"/>
                    <a:pt x="52645" y="8684"/>
                  </a:cubicBezTo>
                  <a:cubicBezTo>
                    <a:pt x="52645" y="7894"/>
                    <a:pt x="51096" y="7105"/>
                    <a:pt x="51096" y="7105"/>
                  </a:cubicBezTo>
                  <a:cubicBezTo>
                    <a:pt x="50322" y="8684"/>
                    <a:pt x="50322" y="8684"/>
                    <a:pt x="50322" y="8684"/>
                  </a:cubicBezTo>
                  <a:cubicBezTo>
                    <a:pt x="50322" y="8684"/>
                    <a:pt x="51096" y="9473"/>
                    <a:pt x="49548" y="9473"/>
                  </a:cubicBezTo>
                  <a:cubicBezTo>
                    <a:pt x="48774" y="10263"/>
                    <a:pt x="48774" y="10263"/>
                    <a:pt x="48774" y="10263"/>
                  </a:cubicBezTo>
                  <a:cubicBezTo>
                    <a:pt x="48774" y="9473"/>
                    <a:pt x="49548" y="8684"/>
                    <a:pt x="49548" y="8684"/>
                  </a:cubicBezTo>
                  <a:cubicBezTo>
                    <a:pt x="49548" y="8684"/>
                    <a:pt x="50322" y="7105"/>
                    <a:pt x="50322" y="7105"/>
                  </a:cubicBezTo>
                  <a:cubicBezTo>
                    <a:pt x="50322" y="7105"/>
                    <a:pt x="50322" y="5526"/>
                    <a:pt x="49548" y="5526"/>
                  </a:cubicBezTo>
                  <a:cubicBezTo>
                    <a:pt x="49548" y="5526"/>
                    <a:pt x="48000" y="5526"/>
                    <a:pt x="47225" y="5526"/>
                  </a:cubicBezTo>
                  <a:cubicBezTo>
                    <a:pt x="47225" y="5526"/>
                    <a:pt x="46451" y="6315"/>
                    <a:pt x="46451" y="6315"/>
                  </a:cubicBezTo>
                  <a:cubicBezTo>
                    <a:pt x="46451" y="6315"/>
                    <a:pt x="47225" y="7105"/>
                    <a:pt x="46451" y="7105"/>
                  </a:cubicBezTo>
                  <a:cubicBezTo>
                    <a:pt x="46451" y="7105"/>
                    <a:pt x="45677" y="7105"/>
                    <a:pt x="45677" y="7894"/>
                  </a:cubicBezTo>
                  <a:cubicBezTo>
                    <a:pt x="44903" y="7894"/>
                    <a:pt x="44903" y="6315"/>
                    <a:pt x="44903" y="6315"/>
                  </a:cubicBezTo>
                  <a:cubicBezTo>
                    <a:pt x="44903" y="6315"/>
                    <a:pt x="44129" y="5526"/>
                    <a:pt x="44129" y="5526"/>
                  </a:cubicBezTo>
                  <a:cubicBezTo>
                    <a:pt x="44129" y="6315"/>
                    <a:pt x="43354" y="7894"/>
                    <a:pt x="43354" y="7894"/>
                  </a:cubicBezTo>
                  <a:cubicBezTo>
                    <a:pt x="42580" y="7894"/>
                    <a:pt x="42580" y="7894"/>
                    <a:pt x="42580" y="7105"/>
                  </a:cubicBezTo>
                  <a:cubicBezTo>
                    <a:pt x="41806" y="7105"/>
                    <a:pt x="41806" y="5526"/>
                    <a:pt x="41806" y="5526"/>
                  </a:cubicBezTo>
                  <a:cubicBezTo>
                    <a:pt x="41032" y="4736"/>
                    <a:pt x="41032" y="4736"/>
                    <a:pt x="41032" y="4736"/>
                  </a:cubicBezTo>
                  <a:cubicBezTo>
                    <a:pt x="41032" y="4736"/>
                    <a:pt x="38709" y="4736"/>
                    <a:pt x="37935" y="4736"/>
                  </a:cubicBezTo>
                  <a:cubicBezTo>
                    <a:pt x="37935" y="4736"/>
                    <a:pt x="36387" y="4736"/>
                    <a:pt x="36387" y="3947"/>
                  </a:cubicBezTo>
                  <a:cubicBezTo>
                    <a:pt x="35612" y="3157"/>
                    <a:pt x="34838" y="3157"/>
                    <a:pt x="34838" y="3157"/>
                  </a:cubicBezTo>
                  <a:cubicBezTo>
                    <a:pt x="34838" y="3157"/>
                    <a:pt x="34838" y="3157"/>
                    <a:pt x="34064" y="2368"/>
                  </a:cubicBezTo>
                  <a:cubicBezTo>
                    <a:pt x="33290" y="2368"/>
                    <a:pt x="33290" y="2368"/>
                    <a:pt x="32516" y="2368"/>
                  </a:cubicBezTo>
                  <a:cubicBezTo>
                    <a:pt x="31741" y="1578"/>
                    <a:pt x="32516" y="1578"/>
                    <a:pt x="30967" y="1578"/>
                  </a:cubicBezTo>
                  <a:cubicBezTo>
                    <a:pt x="29419" y="1578"/>
                    <a:pt x="29419" y="3157"/>
                    <a:pt x="28645" y="2368"/>
                  </a:cubicBezTo>
                  <a:cubicBezTo>
                    <a:pt x="27096" y="2368"/>
                    <a:pt x="27096" y="2368"/>
                    <a:pt x="27096" y="2368"/>
                  </a:cubicBezTo>
                  <a:cubicBezTo>
                    <a:pt x="26322" y="1578"/>
                    <a:pt x="26322" y="1578"/>
                    <a:pt x="26322" y="1578"/>
                  </a:cubicBezTo>
                  <a:cubicBezTo>
                    <a:pt x="26322" y="789"/>
                    <a:pt x="25548" y="0"/>
                    <a:pt x="25548" y="789"/>
                  </a:cubicBezTo>
                  <a:cubicBezTo>
                    <a:pt x="25548" y="2368"/>
                    <a:pt x="25548" y="1578"/>
                    <a:pt x="24774" y="2368"/>
                  </a:cubicBezTo>
                  <a:cubicBezTo>
                    <a:pt x="24774" y="3157"/>
                    <a:pt x="23225" y="3947"/>
                    <a:pt x="23225" y="3947"/>
                  </a:cubicBezTo>
                  <a:cubicBezTo>
                    <a:pt x="23225" y="3947"/>
                    <a:pt x="22451" y="3947"/>
                    <a:pt x="22451" y="4736"/>
                  </a:cubicBezTo>
                  <a:cubicBezTo>
                    <a:pt x="22451" y="4736"/>
                    <a:pt x="21677" y="5526"/>
                    <a:pt x="21677" y="5526"/>
                  </a:cubicBezTo>
                  <a:cubicBezTo>
                    <a:pt x="21677" y="5526"/>
                    <a:pt x="21677" y="4736"/>
                    <a:pt x="20903" y="4736"/>
                  </a:cubicBezTo>
                  <a:cubicBezTo>
                    <a:pt x="20903" y="4736"/>
                    <a:pt x="20903" y="4736"/>
                    <a:pt x="20903" y="4736"/>
                  </a:cubicBezTo>
                  <a:cubicBezTo>
                    <a:pt x="20903" y="4736"/>
                    <a:pt x="19354" y="4736"/>
                    <a:pt x="19354" y="5526"/>
                  </a:cubicBezTo>
                  <a:cubicBezTo>
                    <a:pt x="19354" y="5526"/>
                    <a:pt x="19354" y="6315"/>
                    <a:pt x="19354" y="7105"/>
                  </a:cubicBezTo>
                  <a:cubicBezTo>
                    <a:pt x="19354" y="7105"/>
                    <a:pt x="18580" y="7894"/>
                    <a:pt x="18580" y="7894"/>
                  </a:cubicBezTo>
                  <a:cubicBezTo>
                    <a:pt x="17032" y="8684"/>
                    <a:pt x="17032" y="8684"/>
                    <a:pt x="17032" y="8684"/>
                  </a:cubicBezTo>
                  <a:cubicBezTo>
                    <a:pt x="17032" y="8684"/>
                    <a:pt x="17032" y="8684"/>
                    <a:pt x="16258" y="8684"/>
                  </a:cubicBezTo>
                  <a:cubicBezTo>
                    <a:pt x="15483" y="8684"/>
                    <a:pt x="13935" y="8684"/>
                    <a:pt x="13935" y="8684"/>
                  </a:cubicBezTo>
                  <a:cubicBezTo>
                    <a:pt x="13161" y="8684"/>
                    <a:pt x="12387" y="8684"/>
                    <a:pt x="12387" y="8684"/>
                  </a:cubicBezTo>
                  <a:cubicBezTo>
                    <a:pt x="12387" y="9473"/>
                    <a:pt x="12387" y="9473"/>
                    <a:pt x="12387" y="9473"/>
                  </a:cubicBezTo>
                  <a:cubicBezTo>
                    <a:pt x="11612" y="10263"/>
                    <a:pt x="11612" y="10263"/>
                    <a:pt x="11612" y="10263"/>
                  </a:cubicBezTo>
                  <a:cubicBezTo>
                    <a:pt x="11612" y="10263"/>
                    <a:pt x="10838" y="11842"/>
                    <a:pt x="10064" y="11052"/>
                  </a:cubicBezTo>
                  <a:cubicBezTo>
                    <a:pt x="10064" y="11052"/>
                    <a:pt x="9290" y="11052"/>
                    <a:pt x="9290" y="11052"/>
                  </a:cubicBezTo>
                  <a:cubicBezTo>
                    <a:pt x="7741" y="10263"/>
                    <a:pt x="7741" y="10263"/>
                    <a:pt x="7741" y="10263"/>
                  </a:cubicBezTo>
                  <a:cubicBezTo>
                    <a:pt x="7741" y="10263"/>
                    <a:pt x="6967" y="11052"/>
                    <a:pt x="6967" y="11052"/>
                  </a:cubicBezTo>
                  <a:cubicBezTo>
                    <a:pt x="6967" y="11052"/>
                    <a:pt x="6193" y="11052"/>
                    <a:pt x="6193" y="11052"/>
                  </a:cubicBezTo>
                  <a:cubicBezTo>
                    <a:pt x="6193" y="11052"/>
                    <a:pt x="6193" y="11052"/>
                    <a:pt x="6193" y="11052"/>
                  </a:cubicBezTo>
                  <a:cubicBezTo>
                    <a:pt x="6193" y="11052"/>
                    <a:pt x="6193" y="11842"/>
                    <a:pt x="6967" y="12631"/>
                  </a:cubicBezTo>
                  <a:cubicBezTo>
                    <a:pt x="6967" y="12631"/>
                    <a:pt x="6967" y="13421"/>
                    <a:pt x="6967" y="14210"/>
                  </a:cubicBezTo>
                  <a:cubicBezTo>
                    <a:pt x="6967" y="14210"/>
                    <a:pt x="6193" y="15000"/>
                    <a:pt x="6193" y="15000"/>
                  </a:cubicBezTo>
                  <a:cubicBezTo>
                    <a:pt x="5419" y="15000"/>
                    <a:pt x="4645" y="14210"/>
                    <a:pt x="4645" y="14210"/>
                  </a:cubicBezTo>
                  <a:cubicBezTo>
                    <a:pt x="4645" y="14210"/>
                    <a:pt x="4645" y="13421"/>
                    <a:pt x="3870" y="13421"/>
                  </a:cubicBezTo>
                  <a:cubicBezTo>
                    <a:pt x="3870" y="14210"/>
                    <a:pt x="1548" y="15000"/>
                    <a:pt x="1548" y="15000"/>
                  </a:cubicBezTo>
                  <a:cubicBezTo>
                    <a:pt x="1548" y="16578"/>
                    <a:pt x="1548" y="16578"/>
                    <a:pt x="1548" y="16578"/>
                  </a:cubicBezTo>
                  <a:cubicBezTo>
                    <a:pt x="0" y="17368"/>
                    <a:pt x="0" y="17368"/>
                    <a:pt x="0" y="17368"/>
                  </a:cubicBezTo>
                  <a:cubicBezTo>
                    <a:pt x="3870" y="17368"/>
                    <a:pt x="3870" y="17368"/>
                    <a:pt x="3870" y="17368"/>
                  </a:cubicBezTo>
                  <a:cubicBezTo>
                    <a:pt x="4645" y="17368"/>
                    <a:pt x="4645" y="17368"/>
                    <a:pt x="4645" y="17368"/>
                  </a:cubicBezTo>
                  <a:cubicBezTo>
                    <a:pt x="6193" y="17368"/>
                    <a:pt x="6193" y="17368"/>
                    <a:pt x="6193" y="17368"/>
                  </a:cubicBezTo>
                  <a:cubicBezTo>
                    <a:pt x="6967" y="16578"/>
                    <a:pt x="6967" y="16578"/>
                    <a:pt x="6967" y="16578"/>
                  </a:cubicBezTo>
                  <a:cubicBezTo>
                    <a:pt x="6967" y="16578"/>
                    <a:pt x="7741" y="16578"/>
                    <a:pt x="7741" y="17368"/>
                  </a:cubicBezTo>
                  <a:cubicBezTo>
                    <a:pt x="7741" y="17368"/>
                    <a:pt x="9290" y="18157"/>
                    <a:pt x="9290" y="18157"/>
                  </a:cubicBezTo>
                  <a:cubicBezTo>
                    <a:pt x="9290" y="18157"/>
                    <a:pt x="9290" y="18157"/>
                    <a:pt x="9290" y="18157"/>
                  </a:cubicBezTo>
                  <a:cubicBezTo>
                    <a:pt x="11612" y="17368"/>
                    <a:pt x="11612" y="17368"/>
                    <a:pt x="11612" y="17368"/>
                  </a:cubicBezTo>
                  <a:cubicBezTo>
                    <a:pt x="11612" y="18157"/>
                    <a:pt x="11612" y="18157"/>
                    <a:pt x="11612" y="18157"/>
                  </a:cubicBezTo>
                  <a:cubicBezTo>
                    <a:pt x="11612" y="18157"/>
                    <a:pt x="11612" y="18947"/>
                    <a:pt x="12387" y="18947"/>
                  </a:cubicBezTo>
                  <a:cubicBezTo>
                    <a:pt x="13161" y="18947"/>
                    <a:pt x="13161" y="18947"/>
                    <a:pt x="13161" y="18947"/>
                  </a:cubicBezTo>
                  <a:cubicBezTo>
                    <a:pt x="13161" y="20526"/>
                    <a:pt x="13161" y="20526"/>
                    <a:pt x="13161" y="20526"/>
                  </a:cubicBezTo>
                  <a:cubicBezTo>
                    <a:pt x="14709" y="20526"/>
                    <a:pt x="14709" y="20526"/>
                    <a:pt x="14709" y="20526"/>
                  </a:cubicBezTo>
                  <a:cubicBezTo>
                    <a:pt x="14709" y="20526"/>
                    <a:pt x="15483" y="20526"/>
                    <a:pt x="15483" y="20526"/>
                  </a:cubicBezTo>
                  <a:cubicBezTo>
                    <a:pt x="15483" y="20526"/>
                    <a:pt x="15483" y="21315"/>
                    <a:pt x="15483" y="21315"/>
                  </a:cubicBezTo>
                  <a:cubicBezTo>
                    <a:pt x="15483" y="21315"/>
                    <a:pt x="16258" y="22105"/>
                    <a:pt x="17032" y="22894"/>
                  </a:cubicBezTo>
                  <a:cubicBezTo>
                    <a:pt x="17032" y="22894"/>
                    <a:pt x="17806" y="23684"/>
                    <a:pt x="17806" y="23684"/>
                  </a:cubicBezTo>
                  <a:cubicBezTo>
                    <a:pt x="18580" y="24473"/>
                    <a:pt x="18580" y="24473"/>
                    <a:pt x="18580" y="24473"/>
                  </a:cubicBezTo>
                  <a:cubicBezTo>
                    <a:pt x="19354" y="25263"/>
                    <a:pt x="19354" y="25263"/>
                    <a:pt x="19354" y="25263"/>
                  </a:cubicBezTo>
                  <a:cubicBezTo>
                    <a:pt x="20129" y="26052"/>
                    <a:pt x="20129" y="26052"/>
                    <a:pt x="20129" y="26052"/>
                  </a:cubicBezTo>
                  <a:cubicBezTo>
                    <a:pt x="20129" y="26052"/>
                    <a:pt x="20129" y="26052"/>
                    <a:pt x="20129" y="26052"/>
                  </a:cubicBezTo>
                  <a:cubicBezTo>
                    <a:pt x="20129" y="26842"/>
                    <a:pt x="20129" y="27631"/>
                    <a:pt x="20903" y="27631"/>
                  </a:cubicBezTo>
                  <a:cubicBezTo>
                    <a:pt x="20903" y="27631"/>
                    <a:pt x="20903" y="27631"/>
                    <a:pt x="21677" y="27631"/>
                  </a:cubicBezTo>
                  <a:cubicBezTo>
                    <a:pt x="21677" y="27631"/>
                    <a:pt x="21677" y="27631"/>
                    <a:pt x="21677" y="28421"/>
                  </a:cubicBezTo>
                  <a:cubicBezTo>
                    <a:pt x="21677" y="28421"/>
                    <a:pt x="21677" y="28421"/>
                    <a:pt x="22451" y="29210"/>
                  </a:cubicBezTo>
                  <a:cubicBezTo>
                    <a:pt x="22451" y="29210"/>
                    <a:pt x="23225" y="30000"/>
                    <a:pt x="23225" y="30000"/>
                  </a:cubicBezTo>
                  <a:cubicBezTo>
                    <a:pt x="23225" y="30000"/>
                    <a:pt x="23225" y="30000"/>
                    <a:pt x="23225" y="30789"/>
                  </a:cubicBezTo>
                  <a:cubicBezTo>
                    <a:pt x="23225" y="31578"/>
                    <a:pt x="24000" y="32368"/>
                    <a:pt x="24000" y="32368"/>
                  </a:cubicBezTo>
                  <a:cubicBezTo>
                    <a:pt x="24000" y="33157"/>
                    <a:pt x="24774" y="33157"/>
                    <a:pt x="24774" y="33157"/>
                  </a:cubicBezTo>
                  <a:cubicBezTo>
                    <a:pt x="24774" y="33157"/>
                    <a:pt x="24774" y="33157"/>
                    <a:pt x="24774" y="33157"/>
                  </a:cubicBezTo>
                  <a:cubicBezTo>
                    <a:pt x="24774" y="33157"/>
                    <a:pt x="25548" y="33157"/>
                    <a:pt x="25548" y="33947"/>
                  </a:cubicBezTo>
                  <a:cubicBezTo>
                    <a:pt x="25548" y="34736"/>
                    <a:pt x="24774" y="35526"/>
                    <a:pt x="25548" y="35526"/>
                  </a:cubicBezTo>
                  <a:cubicBezTo>
                    <a:pt x="25548" y="35526"/>
                    <a:pt x="26322" y="37105"/>
                    <a:pt x="27096" y="37105"/>
                  </a:cubicBezTo>
                  <a:cubicBezTo>
                    <a:pt x="27870" y="37105"/>
                    <a:pt x="27870" y="37105"/>
                    <a:pt x="27870" y="37105"/>
                  </a:cubicBezTo>
                  <a:cubicBezTo>
                    <a:pt x="28645" y="37105"/>
                    <a:pt x="28645" y="38684"/>
                    <a:pt x="29419" y="38684"/>
                  </a:cubicBezTo>
                  <a:cubicBezTo>
                    <a:pt x="29419" y="39473"/>
                    <a:pt x="29419" y="39473"/>
                    <a:pt x="30193" y="39473"/>
                  </a:cubicBezTo>
                  <a:cubicBezTo>
                    <a:pt x="30967" y="39473"/>
                    <a:pt x="30967" y="39473"/>
                    <a:pt x="30967" y="39473"/>
                  </a:cubicBezTo>
                  <a:cubicBezTo>
                    <a:pt x="30967" y="39473"/>
                    <a:pt x="30967" y="39473"/>
                    <a:pt x="30967" y="40263"/>
                  </a:cubicBezTo>
                  <a:cubicBezTo>
                    <a:pt x="31741" y="40263"/>
                    <a:pt x="33290" y="41842"/>
                    <a:pt x="33290" y="41842"/>
                  </a:cubicBezTo>
                  <a:cubicBezTo>
                    <a:pt x="33290" y="41842"/>
                    <a:pt x="34064" y="42631"/>
                    <a:pt x="34064" y="42631"/>
                  </a:cubicBezTo>
                  <a:cubicBezTo>
                    <a:pt x="34064" y="42631"/>
                    <a:pt x="34838" y="42631"/>
                    <a:pt x="35612" y="42631"/>
                  </a:cubicBezTo>
                  <a:cubicBezTo>
                    <a:pt x="35612" y="42631"/>
                    <a:pt x="36387" y="42631"/>
                    <a:pt x="36387" y="43421"/>
                  </a:cubicBezTo>
                  <a:cubicBezTo>
                    <a:pt x="36387" y="44210"/>
                    <a:pt x="37161" y="44210"/>
                    <a:pt x="37161" y="45000"/>
                  </a:cubicBezTo>
                  <a:cubicBezTo>
                    <a:pt x="37161" y="45789"/>
                    <a:pt x="37935" y="45789"/>
                    <a:pt x="37935" y="46578"/>
                  </a:cubicBezTo>
                  <a:cubicBezTo>
                    <a:pt x="37935" y="46578"/>
                    <a:pt x="38709" y="48157"/>
                    <a:pt x="38709" y="48157"/>
                  </a:cubicBezTo>
                  <a:cubicBezTo>
                    <a:pt x="43354" y="49736"/>
                    <a:pt x="43354" y="49736"/>
                    <a:pt x="43354" y="49736"/>
                  </a:cubicBezTo>
                  <a:cubicBezTo>
                    <a:pt x="44129" y="51315"/>
                    <a:pt x="44129" y="51315"/>
                    <a:pt x="44129" y="51315"/>
                  </a:cubicBezTo>
                  <a:cubicBezTo>
                    <a:pt x="44129" y="51315"/>
                    <a:pt x="44903" y="52894"/>
                    <a:pt x="44903" y="52894"/>
                  </a:cubicBezTo>
                  <a:cubicBezTo>
                    <a:pt x="45677" y="53684"/>
                    <a:pt x="46451" y="53684"/>
                    <a:pt x="46451" y="53684"/>
                  </a:cubicBezTo>
                  <a:cubicBezTo>
                    <a:pt x="48774" y="56052"/>
                    <a:pt x="48774" y="56052"/>
                    <a:pt x="48774" y="56052"/>
                  </a:cubicBezTo>
                  <a:cubicBezTo>
                    <a:pt x="51096" y="56842"/>
                    <a:pt x="51096" y="56842"/>
                    <a:pt x="51096" y="56842"/>
                  </a:cubicBezTo>
                  <a:cubicBezTo>
                    <a:pt x="51096" y="56842"/>
                    <a:pt x="52645" y="57631"/>
                    <a:pt x="53419" y="57631"/>
                  </a:cubicBezTo>
                  <a:cubicBezTo>
                    <a:pt x="53419" y="57631"/>
                    <a:pt x="54967" y="58421"/>
                    <a:pt x="55741" y="58421"/>
                  </a:cubicBezTo>
                  <a:cubicBezTo>
                    <a:pt x="55741" y="59210"/>
                    <a:pt x="56516" y="61578"/>
                    <a:pt x="56516" y="61578"/>
                  </a:cubicBezTo>
                  <a:cubicBezTo>
                    <a:pt x="57290" y="61578"/>
                    <a:pt x="58838" y="63157"/>
                    <a:pt x="58838" y="64736"/>
                  </a:cubicBezTo>
                  <a:cubicBezTo>
                    <a:pt x="59612" y="65526"/>
                    <a:pt x="59612" y="65526"/>
                    <a:pt x="59612" y="67105"/>
                  </a:cubicBezTo>
                  <a:cubicBezTo>
                    <a:pt x="60387" y="67894"/>
                    <a:pt x="61935" y="69473"/>
                    <a:pt x="61935" y="69473"/>
                  </a:cubicBezTo>
                  <a:cubicBezTo>
                    <a:pt x="61935" y="69473"/>
                    <a:pt x="61935" y="69473"/>
                    <a:pt x="62709" y="71052"/>
                  </a:cubicBezTo>
                  <a:cubicBezTo>
                    <a:pt x="63483" y="71842"/>
                    <a:pt x="64258" y="72631"/>
                    <a:pt x="64258" y="73421"/>
                  </a:cubicBezTo>
                  <a:cubicBezTo>
                    <a:pt x="64258" y="73421"/>
                    <a:pt x="64258" y="73421"/>
                    <a:pt x="64258" y="74210"/>
                  </a:cubicBezTo>
                  <a:cubicBezTo>
                    <a:pt x="64258" y="74210"/>
                    <a:pt x="64258" y="75000"/>
                    <a:pt x="64258" y="75000"/>
                  </a:cubicBezTo>
                  <a:cubicBezTo>
                    <a:pt x="64258" y="75000"/>
                    <a:pt x="65032" y="76578"/>
                    <a:pt x="65032" y="77368"/>
                  </a:cubicBezTo>
                  <a:cubicBezTo>
                    <a:pt x="65032" y="77368"/>
                    <a:pt x="65806" y="78947"/>
                    <a:pt x="65806" y="78947"/>
                  </a:cubicBezTo>
                  <a:cubicBezTo>
                    <a:pt x="65806" y="79736"/>
                    <a:pt x="65806" y="79736"/>
                    <a:pt x="65806" y="79736"/>
                  </a:cubicBezTo>
                  <a:cubicBezTo>
                    <a:pt x="66580" y="82105"/>
                    <a:pt x="66580" y="82105"/>
                    <a:pt x="66580" y="82105"/>
                  </a:cubicBezTo>
                  <a:cubicBezTo>
                    <a:pt x="65806" y="83684"/>
                    <a:pt x="65806" y="83684"/>
                    <a:pt x="65806" y="83684"/>
                  </a:cubicBezTo>
                  <a:cubicBezTo>
                    <a:pt x="65806" y="83684"/>
                    <a:pt x="65032" y="84473"/>
                    <a:pt x="65806" y="84473"/>
                  </a:cubicBezTo>
                  <a:cubicBezTo>
                    <a:pt x="66580" y="84473"/>
                    <a:pt x="67354" y="85263"/>
                    <a:pt x="66580" y="86052"/>
                  </a:cubicBezTo>
                  <a:cubicBezTo>
                    <a:pt x="66580" y="86052"/>
                    <a:pt x="65806" y="87631"/>
                    <a:pt x="65806" y="87631"/>
                  </a:cubicBezTo>
                  <a:cubicBezTo>
                    <a:pt x="65806" y="88421"/>
                    <a:pt x="65806" y="88421"/>
                    <a:pt x="65806" y="88421"/>
                  </a:cubicBezTo>
                  <a:cubicBezTo>
                    <a:pt x="65032" y="90000"/>
                    <a:pt x="65032" y="90000"/>
                    <a:pt x="65032" y="90000"/>
                  </a:cubicBezTo>
                  <a:cubicBezTo>
                    <a:pt x="65032" y="90000"/>
                    <a:pt x="66580" y="90789"/>
                    <a:pt x="66580" y="90789"/>
                  </a:cubicBezTo>
                  <a:cubicBezTo>
                    <a:pt x="66580" y="91578"/>
                    <a:pt x="67354" y="92368"/>
                    <a:pt x="66580" y="93157"/>
                  </a:cubicBezTo>
                  <a:cubicBezTo>
                    <a:pt x="66580" y="93157"/>
                    <a:pt x="66580" y="94736"/>
                    <a:pt x="66580" y="94736"/>
                  </a:cubicBezTo>
                  <a:cubicBezTo>
                    <a:pt x="66580" y="94736"/>
                    <a:pt x="66580" y="96315"/>
                    <a:pt x="66580" y="96315"/>
                  </a:cubicBezTo>
                  <a:cubicBezTo>
                    <a:pt x="66580" y="96315"/>
                    <a:pt x="68129" y="97105"/>
                    <a:pt x="67354" y="97894"/>
                  </a:cubicBezTo>
                  <a:cubicBezTo>
                    <a:pt x="67354" y="97894"/>
                    <a:pt x="67354" y="98684"/>
                    <a:pt x="67354" y="99473"/>
                  </a:cubicBezTo>
                  <a:cubicBezTo>
                    <a:pt x="68129" y="101052"/>
                    <a:pt x="69677" y="103421"/>
                    <a:pt x="69677" y="103421"/>
                  </a:cubicBezTo>
                  <a:cubicBezTo>
                    <a:pt x="69677" y="103421"/>
                    <a:pt x="70451" y="105000"/>
                    <a:pt x="70451" y="105000"/>
                  </a:cubicBezTo>
                  <a:cubicBezTo>
                    <a:pt x="70451" y="105789"/>
                    <a:pt x="69677" y="105789"/>
                    <a:pt x="70451" y="106578"/>
                  </a:cubicBezTo>
                  <a:cubicBezTo>
                    <a:pt x="70451" y="106578"/>
                    <a:pt x="69677" y="107368"/>
                    <a:pt x="70451" y="107368"/>
                  </a:cubicBezTo>
                  <a:cubicBezTo>
                    <a:pt x="71225" y="108157"/>
                    <a:pt x="72000" y="109736"/>
                    <a:pt x="72000" y="109736"/>
                  </a:cubicBezTo>
                  <a:cubicBezTo>
                    <a:pt x="72000" y="109736"/>
                    <a:pt x="72000" y="109736"/>
                    <a:pt x="72774" y="110526"/>
                  </a:cubicBezTo>
                  <a:cubicBezTo>
                    <a:pt x="72774" y="111315"/>
                    <a:pt x="72774" y="112894"/>
                    <a:pt x="72774" y="112894"/>
                  </a:cubicBezTo>
                  <a:cubicBezTo>
                    <a:pt x="72774" y="113684"/>
                    <a:pt x="73548" y="113684"/>
                    <a:pt x="72774" y="113684"/>
                  </a:cubicBezTo>
                  <a:cubicBezTo>
                    <a:pt x="72774" y="113684"/>
                    <a:pt x="72000" y="114473"/>
                    <a:pt x="72000" y="114473"/>
                  </a:cubicBezTo>
                  <a:cubicBezTo>
                    <a:pt x="71225" y="116052"/>
                    <a:pt x="71225" y="116052"/>
                    <a:pt x="71225" y="116052"/>
                  </a:cubicBezTo>
                  <a:cubicBezTo>
                    <a:pt x="71225" y="116052"/>
                    <a:pt x="72000" y="116842"/>
                    <a:pt x="72774" y="116842"/>
                  </a:cubicBezTo>
                  <a:cubicBezTo>
                    <a:pt x="72774" y="116842"/>
                    <a:pt x="73548" y="116842"/>
                    <a:pt x="73548" y="116842"/>
                  </a:cubicBezTo>
                  <a:cubicBezTo>
                    <a:pt x="75096" y="118421"/>
                    <a:pt x="75096" y="118421"/>
                    <a:pt x="75096" y="118421"/>
                  </a:cubicBezTo>
                  <a:cubicBezTo>
                    <a:pt x="75096" y="120000"/>
                    <a:pt x="75096" y="120000"/>
                    <a:pt x="75096" y="120000"/>
                  </a:cubicBezTo>
                  <a:lnTo>
                    <a:pt x="76645" y="120000"/>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6" name="Shape 2033">
              <a:extLst>
                <a:ext uri="{FF2B5EF4-FFF2-40B4-BE49-F238E27FC236}">
                  <a16:creationId xmlns:a16="http://schemas.microsoft.com/office/drawing/2014/main" id="{88F5EE8D-5668-26EC-D2EE-935F8F01AC3F}"/>
                </a:ext>
              </a:extLst>
            </p:cNvPr>
            <p:cNvSpPr/>
            <p:nvPr/>
          </p:nvSpPr>
          <p:spPr>
            <a:xfrm>
              <a:off x="4446566" y="2676821"/>
              <a:ext cx="294647" cy="240785"/>
            </a:xfrm>
            <a:custGeom>
              <a:avLst/>
              <a:gdLst/>
              <a:ahLst/>
              <a:cxnLst/>
              <a:rect l="0" t="0" r="0" b="0"/>
              <a:pathLst>
                <a:path w="120000" h="120000" extrusionOk="0">
                  <a:moveTo>
                    <a:pt x="930" y="19816"/>
                  </a:moveTo>
                  <a:cubicBezTo>
                    <a:pt x="930" y="19816"/>
                    <a:pt x="19534" y="6605"/>
                    <a:pt x="19534" y="6605"/>
                  </a:cubicBezTo>
                  <a:cubicBezTo>
                    <a:pt x="25116" y="5504"/>
                    <a:pt x="25116" y="5504"/>
                    <a:pt x="25116" y="5504"/>
                  </a:cubicBezTo>
                  <a:cubicBezTo>
                    <a:pt x="27906" y="5504"/>
                    <a:pt x="27906" y="5504"/>
                    <a:pt x="27906" y="5504"/>
                  </a:cubicBezTo>
                  <a:cubicBezTo>
                    <a:pt x="28837" y="4403"/>
                    <a:pt x="28837" y="4403"/>
                    <a:pt x="28837" y="4403"/>
                  </a:cubicBezTo>
                  <a:cubicBezTo>
                    <a:pt x="28837" y="4403"/>
                    <a:pt x="29767" y="7706"/>
                    <a:pt x="30697" y="7706"/>
                  </a:cubicBezTo>
                  <a:cubicBezTo>
                    <a:pt x="30697" y="7706"/>
                    <a:pt x="32558" y="9908"/>
                    <a:pt x="32558" y="8807"/>
                  </a:cubicBezTo>
                  <a:cubicBezTo>
                    <a:pt x="33488" y="7706"/>
                    <a:pt x="33488" y="6605"/>
                    <a:pt x="34418" y="6605"/>
                  </a:cubicBezTo>
                  <a:cubicBezTo>
                    <a:pt x="34418" y="5504"/>
                    <a:pt x="35348" y="4403"/>
                    <a:pt x="37209" y="5504"/>
                  </a:cubicBezTo>
                  <a:cubicBezTo>
                    <a:pt x="38139" y="6605"/>
                    <a:pt x="38139" y="11009"/>
                    <a:pt x="38139" y="11009"/>
                  </a:cubicBezTo>
                  <a:cubicBezTo>
                    <a:pt x="45581" y="13211"/>
                    <a:pt x="40930" y="14311"/>
                    <a:pt x="51162" y="11009"/>
                  </a:cubicBezTo>
                  <a:cubicBezTo>
                    <a:pt x="51162" y="11009"/>
                    <a:pt x="53023" y="8807"/>
                    <a:pt x="53023" y="8807"/>
                  </a:cubicBezTo>
                  <a:cubicBezTo>
                    <a:pt x="53023" y="7706"/>
                    <a:pt x="52093" y="5504"/>
                    <a:pt x="53953" y="6605"/>
                  </a:cubicBezTo>
                  <a:cubicBezTo>
                    <a:pt x="54883" y="7706"/>
                    <a:pt x="55813" y="7706"/>
                    <a:pt x="56744" y="7706"/>
                  </a:cubicBezTo>
                  <a:cubicBezTo>
                    <a:pt x="57674" y="7706"/>
                    <a:pt x="59534" y="7706"/>
                    <a:pt x="59534" y="7706"/>
                  </a:cubicBezTo>
                  <a:cubicBezTo>
                    <a:pt x="59534" y="7706"/>
                    <a:pt x="60465" y="6605"/>
                    <a:pt x="59534" y="5504"/>
                  </a:cubicBezTo>
                  <a:cubicBezTo>
                    <a:pt x="59534" y="4403"/>
                    <a:pt x="58604" y="3302"/>
                    <a:pt x="59534" y="3302"/>
                  </a:cubicBezTo>
                  <a:cubicBezTo>
                    <a:pt x="59534" y="2201"/>
                    <a:pt x="61395" y="1100"/>
                    <a:pt x="61395" y="1100"/>
                  </a:cubicBezTo>
                  <a:cubicBezTo>
                    <a:pt x="61395" y="1100"/>
                    <a:pt x="62325" y="1100"/>
                    <a:pt x="62325" y="2201"/>
                  </a:cubicBezTo>
                  <a:cubicBezTo>
                    <a:pt x="63255" y="3302"/>
                    <a:pt x="63255" y="3302"/>
                    <a:pt x="63255" y="4403"/>
                  </a:cubicBezTo>
                  <a:cubicBezTo>
                    <a:pt x="64186" y="4403"/>
                    <a:pt x="64186" y="5504"/>
                    <a:pt x="65116" y="5504"/>
                  </a:cubicBezTo>
                  <a:cubicBezTo>
                    <a:pt x="66976" y="5504"/>
                    <a:pt x="66976" y="5504"/>
                    <a:pt x="67906" y="4403"/>
                  </a:cubicBezTo>
                  <a:cubicBezTo>
                    <a:pt x="68837" y="3302"/>
                    <a:pt x="68837" y="3302"/>
                    <a:pt x="69767" y="2201"/>
                  </a:cubicBezTo>
                  <a:cubicBezTo>
                    <a:pt x="70697" y="0"/>
                    <a:pt x="70697" y="0"/>
                    <a:pt x="71627" y="1100"/>
                  </a:cubicBezTo>
                  <a:cubicBezTo>
                    <a:pt x="72558" y="1100"/>
                    <a:pt x="74418" y="2201"/>
                    <a:pt x="74418" y="2201"/>
                  </a:cubicBezTo>
                  <a:cubicBezTo>
                    <a:pt x="72558" y="4403"/>
                    <a:pt x="72558" y="4403"/>
                    <a:pt x="72558" y="4403"/>
                  </a:cubicBezTo>
                  <a:cubicBezTo>
                    <a:pt x="72558" y="4403"/>
                    <a:pt x="71627" y="4403"/>
                    <a:pt x="73488" y="5504"/>
                  </a:cubicBezTo>
                  <a:cubicBezTo>
                    <a:pt x="76279" y="6605"/>
                    <a:pt x="77209" y="6605"/>
                    <a:pt x="77209" y="6605"/>
                  </a:cubicBezTo>
                  <a:cubicBezTo>
                    <a:pt x="79069" y="3302"/>
                    <a:pt x="79069" y="3302"/>
                    <a:pt x="79069" y="3302"/>
                  </a:cubicBezTo>
                  <a:cubicBezTo>
                    <a:pt x="79069" y="3302"/>
                    <a:pt x="79069" y="1100"/>
                    <a:pt x="80000" y="3302"/>
                  </a:cubicBezTo>
                  <a:cubicBezTo>
                    <a:pt x="80000" y="4403"/>
                    <a:pt x="80930" y="6605"/>
                    <a:pt x="80930" y="6605"/>
                  </a:cubicBezTo>
                  <a:cubicBezTo>
                    <a:pt x="80930" y="6605"/>
                    <a:pt x="80930" y="9908"/>
                    <a:pt x="81860" y="9908"/>
                  </a:cubicBezTo>
                  <a:cubicBezTo>
                    <a:pt x="82790" y="9908"/>
                    <a:pt x="82790" y="8807"/>
                    <a:pt x="82790" y="9908"/>
                  </a:cubicBezTo>
                  <a:cubicBezTo>
                    <a:pt x="82790" y="11009"/>
                    <a:pt x="81860" y="11009"/>
                    <a:pt x="82790" y="11009"/>
                  </a:cubicBezTo>
                  <a:cubicBezTo>
                    <a:pt x="82790" y="12110"/>
                    <a:pt x="84651" y="12110"/>
                    <a:pt x="84651" y="12110"/>
                  </a:cubicBezTo>
                  <a:cubicBezTo>
                    <a:pt x="84651" y="12110"/>
                    <a:pt x="85581" y="12110"/>
                    <a:pt x="85581" y="13211"/>
                  </a:cubicBezTo>
                  <a:cubicBezTo>
                    <a:pt x="85581" y="14311"/>
                    <a:pt x="85581" y="15412"/>
                    <a:pt x="85581" y="15412"/>
                  </a:cubicBezTo>
                  <a:cubicBezTo>
                    <a:pt x="85581" y="15412"/>
                    <a:pt x="88372" y="15412"/>
                    <a:pt x="88372" y="15412"/>
                  </a:cubicBezTo>
                  <a:cubicBezTo>
                    <a:pt x="89302" y="15412"/>
                    <a:pt x="90232" y="16513"/>
                    <a:pt x="91162" y="16513"/>
                  </a:cubicBezTo>
                  <a:cubicBezTo>
                    <a:pt x="92093" y="15412"/>
                    <a:pt x="93023" y="14311"/>
                    <a:pt x="93023" y="14311"/>
                  </a:cubicBezTo>
                  <a:cubicBezTo>
                    <a:pt x="93023" y="15412"/>
                    <a:pt x="94883" y="15412"/>
                    <a:pt x="94883" y="16513"/>
                  </a:cubicBezTo>
                  <a:cubicBezTo>
                    <a:pt x="93953" y="18715"/>
                    <a:pt x="93023" y="18715"/>
                    <a:pt x="94883" y="19816"/>
                  </a:cubicBezTo>
                  <a:cubicBezTo>
                    <a:pt x="96744" y="19816"/>
                    <a:pt x="98604" y="20917"/>
                    <a:pt x="99534" y="20917"/>
                  </a:cubicBezTo>
                  <a:cubicBezTo>
                    <a:pt x="100465" y="22018"/>
                    <a:pt x="103255" y="23119"/>
                    <a:pt x="103255" y="23119"/>
                  </a:cubicBezTo>
                  <a:cubicBezTo>
                    <a:pt x="104186" y="23119"/>
                    <a:pt x="105116" y="23119"/>
                    <a:pt x="105116" y="24220"/>
                  </a:cubicBezTo>
                  <a:cubicBezTo>
                    <a:pt x="105116" y="25321"/>
                    <a:pt x="103255" y="27522"/>
                    <a:pt x="103255" y="27522"/>
                  </a:cubicBezTo>
                  <a:cubicBezTo>
                    <a:pt x="103255" y="27522"/>
                    <a:pt x="102325" y="28623"/>
                    <a:pt x="102325" y="29724"/>
                  </a:cubicBezTo>
                  <a:cubicBezTo>
                    <a:pt x="102325" y="29724"/>
                    <a:pt x="101395" y="33027"/>
                    <a:pt x="101395" y="33027"/>
                  </a:cubicBezTo>
                  <a:cubicBezTo>
                    <a:pt x="100465" y="34128"/>
                    <a:pt x="99534" y="36330"/>
                    <a:pt x="99534" y="36330"/>
                  </a:cubicBezTo>
                  <a:cubicBezTo>
                    <a:pt x="99534" y="36330"/>
                    <a:pt x="98604" y="38532"/>
                    <a:pt x="97674" y="38532"/>
                  </a:cubicBezTo>
                  <a:cubicBezTo>
                    <a:pt x="97674" y="38532"/>
                    <a:pt x="96744" y="39633"/>
                    <a:pt x="96744" y="39633"/>
                  </a:cubicBezTo>
                  <a:cubicBezTo>
                    <a:pt x="96744" y="40733"/>
                    <a:pt x="96744" y="42935"/>
                    <a:pt x="96744" y="42935"/>
                  </a:cubicBezTo>
                  <a:cubicBezTo>
                    <a:pt x="97674" y="45137"/>
                    <a:pt x="97674" y="45137"/>
                    <a:pt x="97674" y="45137"/>
                  </a:cubicBezTo>
                  <a:cubicBezTo>
                    <a:pt x="97674" y="47339"/>
                    <a:pt x="97674" y="47339"/>
                    <a:pt x="97674" y="47339"/>
                  </a:cubicBezTo>
                  <a:cubicBezTo>
                    <a:pt x="101395" y="46238"/>
                    <a:pt x="101395" y="46238"/>
                    <a:pt x="101395" y="46238"/>
                  </a:cubicBezTo>
                  <a:cubicBezTo>
                    <a:pt x="101395" y="46238"/>
                    <a:pt x="101395" y="46238"/>
                    <a:pt x="102325" y="47339"/>
                  </a:cubicBezTo>
                  <a:cubicBezTo>
                    <a:pt x="104186" y="47339"/>
                    <a:pt x="105116" y="46238"/>
                    <a:pt x="106046" y="46238"/>
                  </a:cubicBezTo>
                  <a:cubicBezTo>
                    <a:pt x="106046" y="46238"/>
                    <a:pt x="107906" y="48440"/>
                    <a:pt x="107906" y="48440"/>
                  </a:cubicBezTo>
                  <a:cubicBezTo>
                    <a:pt x="107906" y="48440"/>
                    <a:pt x="108837" y="49541"/>
                    <a:pt x="108837" y="49541"/>
                  </a:cubicBezTo>
                  <a:cubicBezTo>
                    <a:pt x="109767" y="49541"/>
                    <a:pt x="111627" y="50642"/>
                    <a:pt x="111627" y="50642"/>
                  </a:cubicBezTo>
                  <a:cubicBezTo>
                    <a:pt x="111627" y="53944"/>
                    <a:pt x="111627" y="53944"/>
                    <a:pt x="111627" y="53944"/>
                  </a:cubicBezTo>
                  <a:cubicBezTo>
                    <a:pt x="111627" y="53944"/>
                    <a:pt x="113488" y="53944"/>
                    <a:pt x="113488" y="53944"/>
                  </a:cubicBezTo>
                  <a:cubicBezTo>
                    <a:pt x="114418" y="53944"/>
                    <a:pt x="115348" y="55045"/>
                    <a:pt x="115348" y="55045"/>
                  </a:cubicBezTo>
                  <a:cubicBezTo>
                    <a:pt x="115348" y="55045"/>
                    <a:pt x="115348" y="58348"/>
                    <a:pt x="114418" y="58348"/>
                  </a:cubicBezTo>
                  <a:cubicBezTo>
                    <a:pt x="114418" y="59449"/>
                    <a:pt x="113488" y="60550"/>
                    <a:pt x="113488" y="60550"/>
                  </a:cubicBezTo>
                  <a:cubicBezTo>
                    <a:pt x="113488" y="60550"/>
                    <a:pt x="114418" y="62752"/>
                    <a:pt x="115348" y="62752"/>
                  </a:cubicBezTo>
                  <a:cubicBezTo>
                    <a:pt x="115348" y="62752"/>
                    <a:pt x="117209" y="62752"/>
                    <a:pt x="117209" y="62752"/>
                  </a:cubicBezTo>
                  <a:cubicBezTo>
                    <a:pt x="118139" y="62752"/>
                    <a:pt x="119069" y="64954"/>
                    <a:pt x="119069" y="64954"/>
                  </a:cubicBezTo>
                  <a:cubicBezTo>
                    <a:pt x="119069" y="64954"/>
                    <a:pt x="120000" y="66055"/>
                    <a:pt x="120000" y="67155"/>
                  </a:cubicBezTo>
                  <a:cubicBezTo>
                    <a:pt x="120000" y="68256"/>
                    <a:pt x="119069" y="70458"/>
                    <a:pt x="119069" y="70458"/>
                  </a:cubicBezTo>
                  <a:cubicBezTo>
                    <a:pt x="119069" y="70458"/>
                    <a:pt x="119069" y="71559"/>
                    <a:pt x="119069" y="72660"/>
                  </a:cubicBezTo>
                  <a:cubicBezTo>
                    <a:pt x="119069" y="72660"/>
                    <a:pt x="118139" y="73761"/>
                    <a:pt x="118139" y="73761"/>
                  </a:cubicBezTo>
                  <a:cubicBezTo>
                    <a:pt x="116279" y="73761"/>
                    <a:pt x="116279" y="73761"/>
                    <a:pt x="116279" y="73761"/>
                  </a:cubicBezTo>
                  <a:cubicBezTo>
                    <a:pt x="116279" y="73761"/>
                    <a:pt x="116279" y="77064"/>
                    <a:pt x="115348" y="77064"/>
                  </a:cubicBezTo>
                  <a:cubicBezTo>
                    <a:pt x="115348" y="77064"/>
                    <a:pt x="114418" y="77064"/>
                    <a:pt x="114418" y="77064"/>
                  </a:cubicBezTo>
                  <a:cubicBezTo>
                    <a:pt x="113488" y="77064"/>
                    <a:pt x="112558" y="78165"/>
                    <a:pt x="112558" y="78165"/>
                  </a:cubicBezTo>
                  <a:cubicBezTo>
                    <a:pt x="112558" y="79266"/>
                    <a:pt x="112558" y="79266"/>
                    <a:pt x="112558" y="79266"/>
                  </a:cubicBezTo>
                  <a:cubicBezTo>
                    <a:pt x="111627" y="81467"/>
                    <a:pt x="111627" y="81467"/>
                    <a:pt x="111627" y="81467"/>
                  </a:cubicBezTo>
                  <a:cubicBezTo>
                    <a:pt x="111627" y="81467"/>
                    <a:pt x="111627" y="81467"/>
                    <a:pt x="110697" y="81467"/>
                  </a:cubicBezTo>
                  <a:cubicBezTo>
                    <a:pt x="110697" y="81467"/>
                    <a:pt x="110697" y="81467"/>
                    <a:pt x="109767" y="81467"/>
                  </a:cubicBezTo>
                  <a:cubicBezTo>
                    <a:pt x="109767" y="82568"/>
                    <a:pt x="108837" y="82568"/>
                    <a:pt x="108837" y="82568"/>
                  </a:cubicBezTo>
                  <a:cubicBezTo>
                    <a:pt x="108837" y="82568"/>
                    <a:pt x="107906" y="81467"/>
                    <a:pt x="106976" y="81467"/>
                  </a:cubicBezTo>
                  <a:cubicBezTo>
                    <a:pt x="106976" y="81467"/>
                    <a:pt x="106046" y="81467"/>
                    <a:pt x="106046" y="82568"/>
                  </a:cubicBezTo>
                  <a:cubicBezTo>
                    <a:pt x="105116" y="83669"/>
                    <a:pt x="105116" y="84770"/>
                    <a:pt x="104186" y="84770"/>
                  </a:cubicBezTo>
                  <a:cubicBezTo>
                    <a:pt x="104186" y="84770"/>
                    <a:pt x="103255" y="85871"/>
                    <a:pt x="103255" y="85871"/>
                  </a:cubicBezTo>
                  <a:cubicBezTo>
                    <a:pt x="103255" y="85871"/>
                    <a:pt x="103255" y="88073"/>
                    <a:pt x="102325" y="88073"/>
                  </a:cubicBezTo>
                  <a:cubicBezTo>
                    <a:pt x="102325" y="89174"/>
                    <a:pt x="101395" y="90275"/>
                    <a:pt x="101395" y="90275"/>
                  </a:cubicBezTo>
                  <a:cubicBezTo>
                    <a:pt x="101395" y="90275"/>
                    <a:pt x="101395" y="91376"/>
                    <a:pt x="101395" y="91376"/>
                  </a:cubicBezTo>
                  <a:cubicBezTo>
                    <a:pt x="101395" y="92477"/>
                    <a:pt x="101395" y="93577"/>
                    <a:pt x="100465" y="94678"/>
                  </a:cubicBezTo>
                  <a:cubicBezTo>
                    <a:pt x="99534" y="94678"/>
                    <a:pt x="97674" y="96880"/>
                    <a:pt x="97674" y="96880"/>
                  </a:cubicBezTo>
                  <a:cubicBezTo>
                    <a:pt x="97674" y="96880"/>
                    <a:pt x="97674" y="96880"/>
                    <a:pt x="97674" y="97981"/>
                  </a:cubicBezTo>
                  <a:cubicBezTo>
                    <a:pt x="98604" y="97981"/>
                    <a:pt x="98604" y="99082"/>
                    <a:pt x="98604" y="99082"/>
                  </a:cubicBezTo>
                  <a:cubicBezTo>
                    <a:pt x="98604" y="101284"/>
                    <a:pt x="98604" y="101284"/>
                    <a:pt x="98604" y="101284"/>
                  </a:cubicBezTo>
                  <a:cubicBezTo>
                    <a:pt x="98604" y="101284"/>
                    <a:pt x="97674" y="102385"/>
                    <a:pt x="97674" y="103486"/>
                  </a:cubicBezTo>
                  <a:cubicBezTo>
                    <a:pt x="98604" y="103486"/>
                    <a:pt x="98604" y="103486"/>
                    <a:pt x="98604" y="103486"/>
                  </a:cubicBezTo>
                  <a:cubicBezTo>
                    <a:pt x="99534" y="105688"/>
                    <a:pt x="99534" y="105688"/>
                    <a:pt x="99534" y="105688"/>
                  </a:cubicBezTo>
                  <a:cubicBezTo>
                    <a:pt x="100465" y="107889"/>
                    <a:pt x="100465" y="107889"/>
                    <a:pt x="100465" y="107889"/>
                  </a:cubicBezTo>
                  <a:cubicBezTo>
                    <a:pt x="101395" y="107889"/>
                    <a:pt x="101395" y="107889"/>
                    <a:pt x="101395" y="107889"/>
                  </a:cubicBezTo>
                  <a:cubicBezTo>
                    <a:pt x="101395" y="107889"/>
                    <a:pt x="102325" y="110091"/>
                    <a:pt x="102325" y="111192"/>
                  </a:cubicBezTo>
                  <a:cubicBezTo>
                    <a:pt x="102325" y="111192"/>
                    <a:pt x="102325" y="113394"/>
                    <a:pt x="102325" y="113394"/>
                  </a:cubicBezTo>
                  <a:cubicBezTo>
                    <a:pt x="100465" y="115596"/>
                    <a:pt x="100465" y="115596"/>
                    <a:pt x="100465" y="115596"/>
                  </a:cubicBezTo>
                  <a:cubicBezTo>
                    <a:pt x="99534" y="117798"/>
                    <a:pt x="99534" y="117798"/>
                    <a:pt x="99534" y="117798"/>
                  </a:cubicBezTo>
                  <a:cubicBezTo>
                    <a:pt x="99534" y="117798"/>
                    <a:pt x="98604" y="117798"/>
                    <a:pt x="98604" y="117798"/>
                  </a:cubicBezTo>
                  <a:cubicBezTo>
                    <a:pt x="97674" y="117798"/>
                    <a:pt x="96744" y="117798"/>
                    <a:pt x="96744" y="117798"/>
                  </a:cubicBezTo>
                  <a:cubicBezTo>
                    <a:pt x="95813" y="118899"/>
                    <a:pt x="95813" y="118899"/>
                    <a:pt x="95813" y="118899"/>
                  </a:cubicBezTo>
                  <a:cubicBezTo>
                    <a:pt x="93953" y="118899"/>
                    <a:pt x="93953" y="118899"/>
                    <a:pt x="93953" y="118899"/>
                  </a:cubicBezTo>
                  <a:cubicBezTo>
                    <a:pt x="92093" y="120000"/>
                    <a:pt x="92093" y="120000"/>
                    <a:pt x="92093" y="120000"/>
                  </a:cubicBezTo>
                  <a:cubicBezTo>
                    <a:pt x="89302" y="120000"/>
                    <a:pt x="89302" y="120000"/>
                    <a:pt x="89302" y="120000"/>
                  </a:cubicBezTo>
                  <a:cubicBezTo>
                    <a:pt x="88372" y="117798"/>
                    <a:pt x="88372" y="117798"/>
                    <a:pt x="88372" y="117798"/>
                  </a:cubicBezTo>
                  <a:cubicBezTo>
                    <a:pt x="87441" y="115596"/>
                    <a:pt x="87441" y="115596"/>
                    <a:pt x="87441" y="115596"/>
                  </a:cubicBezTo>
                  <a:cubicBezTo>
                    <a:pt x="86511" y="114495"/>
                    <a:pt x="86511" y="114495"/>
                    <a:pt x="86511" y="114495"/>
                  </a:cubicBezTo>
                  <a:cubicBezTo>
                    <a:pt x="85581" y="114495"/>
                    <a:pt x="85581" y="114495"/>
                    <a:pt x="85581" y="114495"/>
                  </a:cubicBezTo>
                  <a:cubicBezTo>
                    <a:pt x="82790" y="113394"/>
                    <a:pt x="82790" y="113394"/>
                    <a:pt x="82790" y="113394"/>
                  </a:cubicBezTo>
                  <a:cubicBezTo>
                    <a:pt x="83720" y="111192"/>
                    <a:pt x="83720" y="111192"/>
                    <a:pt x="83720" y="111192"/>
                  </a:cubicBezTo>
                  <a:cubicBezTo>
                    <a:pt x="83720" y="111192"/>
                    <a:pt x="82790" y="108990"/>
                    <a:pt x="82790" y="108990"/>
                  </a:cubicBezTo>
                  <a:cubicBezTo>
                    <a:pt x="81860" y="108990"/>
                    <a:pt x="80930" y="108990"/>
                    <a:pt x="80930" y="108990"/>
                  </a:cubicBezTo>
                  <a:cubicBezTo>
                    <a:pt x="79069" y="106788"/>
                    <a:pt x="79069" y="106788"/>
                    <a:pt x="79069" y="106788"/>
                  </a:cubicBezTo>
                  <a:cubicBezTo>
                    <a:pt x="79069" y="106788"/>
                    <a:pt x="79069" y="105688"/>
                    <a:pt x="78139" y="104587"/>
                  </a:cubicBezTo>
                  <a:cubicBezTo>
                    <a:pt x="77209" y="104587"/>
                    <a:pt x="77209" y="103486"/>
                    <a:pt x="76279" y="103486"/>
                  </a:cubicBezTo>
                  <a:cubicBezTo>
                    <a:pt x="75348" y="103486"/>
                    <a:pt x="73488" y="103486"/>
                    <a:pt x="73488" y="103486"/>
                  </a:cubicBezTo>
                  <a:cubicBezTo>
                    <a:pt x="73488" y="103486"/>
                    <a:pt x="72558" y="101284"/>
                    <a:pt x="71627" y="101284"/>
                  </a:cubicBezTo>
                  <a:cubicBezTo>
                    <a:pt x="71627" y="101284"/>
                    <a:pt x="67906" y="101284"/>
                    <a:pt x="67906" y="101284"/>
                  </a:cubicBezTo>
                  <a:cubicBezTo>
                    <a:pt x="67906" y="101284"/>
                    <a:pt x="68837" y="97981"/>
                    <a:pt x="68837" y="97981"/>
                  </a:cubicBezTo>
                  <a:cubicBezTo>
                    <a:pt x="68837" y="96880"/>
                    <a:pt x="68837" y="93577"/>
                    <a:pt x="68837" y="93577"/>
                  </a:cubicBezTo>
                  <a:cubicBezTo>
                    <a:pt x="68837" y="92477"/>
                    <a:pt x="68837" y="92477"/>
                    <a:pt x="68837" y="92477"/>
                  </a:cubicBezTo>
                  <a:cubicBezTo>
                    <a:pt x="68837" y="92477"/>
                    <a:pt x="67906" y="91376"/>
                    <a:pt x="68837" y="89174"/>
                  </a:cubicBezTo>
                  <a:cubicBezTo>
                    <a:pt x="69767" y="86972"/>
                    <a:pt x="68837" y="88073"/>
                    <a:pt x="69767" y="85871"/>
                  </a:cubicBezTo>
                  <a:cubicBezTo>
                    <a:pt x="70697" y="82568"/>
                    <a:pt x="70697" y="81467"/>
                    <a:pt x="70697" y="81467"/>
                  </a:cubicBezTo>
                  <a:cubicBezTo>
                    <a:pt x="68837" y="80366"/>
                    <a:pt x="68837" y="80366"/>
                    <a:pt x="68837" y="80366"/>
                  </a:cubicBezTo>
                  <a:cubicBezTo>
                    <a:pt x="68837" y="80366"/>
                    <a:pt x="67906" y="79266"/>
                    <a:pt x="66976" y="80366"/>
                  </a:cubicBezTo>
                  <a:cubicBezTo>
                    <a:pt x="66976" y="82568"/>
                    <a:pt x="66046" y="82568"/>
                    <a:pt x="66046" y="82568"/>
                  </a:cubicBezTo>
                  <a:cubicBezTo>
                    <a:pt x="64186" y="85871"/>
                    <a:pt x="64186" y="85871"/>
                    <a:pt x="64186" y="85871"/>
                  </a:cubicBezTo>
                  <a:cubicBezTo>
                    <a:pt x="64186" y="89174"/>
                    <a:pt x="64186" y="89174"/>
                    <a:pt x="64186" y="89174"/>
                  </a:cubicBezTo>
                  <a:cubicBezTo>
                    <a:pt x="64186" y="89174"/>
                    <a:pt x="65116" y="90275"/>
                    <a:pt x="62325" y="90275"/>
                  </a:cubicBezTo>
                  <a:cubicBezTo>
                    <a:pt x="60465" y="90275"/>
                    <a:pt x="58604" y="90275"/>
                    <a:pt x="58604" y="90275"/>
                  </a:cubicBezTo>
                  <a:cubicBezTo>
                    <a:pt x="58604" y="90275"/>
                    <a:pt x="60465" y="92477"/>
                    <a:pt x="58604" y="92477"/>
                  </a:cubicBezTo>
                  <a:cubicBezTo>
                    <a:pt x="55813" y="92477"/>
                    <a:pt x="53023" y="92477"/>
                    <a:pt x="53023" y="92477"/>
                  </a:cubicBezTo>
                  <a:cubicBezTo>
                    <a:pt x="51162" y="90275"/>
                    <a:pt x="51162" y="90275"/>
                    <a:pt x="51162" y="90275"/>
                  </a:cubicBezTo>
                  <a:cubicBezTo>
                    <a:pt x="47441" y="91376"/>
                    <a:pt x="47441" y="91376"/>
                    <a:pt x="47441" y="91376"/>
                  </a:cubicBezTo>
                  <a:cubicBezTo>
                    <a:pt x="47441" y="91376"/>
                    <a:pt x="47441" y="90275"/>
                    <a:pt x="47441" y="88073"/>
                  </a:cubicBezTo>
                  <a:cubicBezTo>
                    <a:pt x="47441" y="86972"/>
                    <a:pt x="46511" y="84770"/>
                    <a:pt x="47441" y="84770"/>
                  </a:cubicBezTo>
                  <a:cubicBezTo>
                    <a:pt x="48372" y="84770"/>
                    <a:pt x="49302" y="83669"/>
                    <a:pt x="49302" y="83669"/>
                  </a:cubicBezTo>
                  <a:cubicBezTo>
                    <a:pt x="48372" y="80366"/>
                    <a:pt x="48372" y="80366"/>
                    <a:pt x="48372" y="80366"/>
                  </a:cubicBezTo>
                  <a:cubicBezTo>
                    <a:pt x="48372" y="80366"/>
                    <a:pt x="48372" y="80366"/>
                    <a:pt x="48372" y="80366"/>
                  </a:cubicBezTo>
                  <a:cubicBezTo>
                    <a:pt x="48372" y="80366"/>
                    <a:pt x="47441" y="80366"/>
                    <a:pt x="47441" y="79266"/>
                  </a:cubicBezTo>
                  <a:cubicBezTo>
                    <a:pt x="47441" y="78165"/>
                    <a:pt x="48372" y="75963"/>
                    <a:pt x="48372" y="75963"/>
                  </a:cubicBezTo>
                  <a:cubicBezTo>
                    <a:pt x="49302" y="74862"/>
                    <a:pt x="49302" y="72660"/>
                    <a:pt x="49302" y="72660"/>
                  </a:cubicBezTo>
                  <a:cubicBezTo>
                    <a:pt x="48372" y="72660"/>
                    <a:pt x="48372" y="72660"/>
                    <a:pt x="48372" y="72660"/>
                  </a:cubicBezTo>
                  <a:cubicBezTo>
                    <a:pt x="48372" y="72660"/>
                    <a:pt x="46511" y="73761"/>
                    <a:pt x="46511" y="71559"/>
                  </a:cubicBezTo>
                  <a:cubicBezTo>
                    <a:pt x="46511" y="70458"/>
                    <a:pt x="45581" y="68256"/>
                    <a:pt x="45581" y="68256"/>
                  </a:cubicBezTo>
                  <a:cubicBezTo>
                    <a:pt x="45581" y="68256"/>
                    <a:pt x="43720" y="67155"/>
                    <a:pt x="43720" y="67155"/>
                  </a:cubicBezTo>
                  <a:cubicBezTo>
                    <a:pt x="42790" y="67155"/>
                    <a:pt x="42790" y="67155"/>
                    <a:pt x="41860" y="68256"/>
                  </a:cubicBezTo>
                  <a:cubicBezTo>
                    <a:pt x="41860" y="68256"/>
                    <a:pt x="39069" y="67155"/>
                    <a:pt x="39069" y="67155"/>
                  </a:cubicBezTo>
                  <a:cubicBezTo>
                    <a:pt x="39069" y="67155"/>
                    <a:pt x="36279" y="67155"/>
                    <a:pt x="36279" y="67155"/>
                  </a:cubicBezTo>
                  <a:cubicBezTo>
                    <a:pt x="35348" y="67155"/>
                    <a:pt x="34418" y="69357"/>
                    <a:pt x="34418" y="69357"/>
                  </a:cubicBezTo>
                  <a:cubicBezTo>
                    <a:pt x="32558" y="66055"/>
                    <a:pt x="32558" y="66055"/>
                    <a:pt x="32558" y="66055"/>
                  </a:cubicBezTo>
                  <a:cubicBezTo>
                    <a:pt x="33488" y="62752"/>
                    <a:pt x="33488" y="62752"/>
                    <a:pt x="33488" y="62752"/>
                  </a:cubicBezTo>
                  <a:cubicBezTo>
                    <a:pt x="33488" y="62752"/>
                    <a:pt x="31627" y="60550"/>
                    <a:pt x="31627" y="59449"/>
                  </a:cubicBezTo>
                  <a:cubicBezTo>
                    <a:pt x="31627" y="59449"/>
                    <a:pt x="30697" y="57247"/>
                    <a:pt x="30697" y="57247"/>
                  </a:cubicBezTo>
                  <a:cubicBezTo>
                    <a:pt x="28837" y="57247"/>
                    <a:pt x="28837" y="57247"/>
                    <a:pt x="28837" y="57247"/>
                  </a:cubicBezTo>
                  <a:cubicBezTo>
                    <a:pt x="27906" y="56146"/>
                    <a:pt x="27906" y="56146"/>
                    <a:pt x="27906" y="56146"/>
                  </a:cubicBezTo>
                  <a:cubicBezTo>
                    <a:pt x="27906" y="56146"/>
                    <a:pt x="26046" y="56146"/>
                    <a:pt x="25116" y="56146"/>
                  </a:cubicBezTo>
                  <a:cubicBezTo>
                    <a:pt x="24186" y="56146"/>
                    <a:pt x="24186" y="56146"/>
                    <a:pt x="23255" y="56146"/>
                  </a:cubicBezTo>
                  <a:cubicBezTo>
                    <a:pt x="23255" y="56146"/>
                    <a:pt x="21395" y="53944"/>
                    <a:pt x="21395" y="53944"/>
                  </a:cubicBezTo>
                  <a:cubicBezTo>
                    <a:pt x="21395" y="52844"/>
                    <a:pt x="21395" y="51743"/>
                    <a:pt x="21395" y="50642"/>
                  </a:cubicBezTo>
                  <a:cubicBezTo>
                    <a:pt x="20465" y="49541"/>
                    <a:pt x="19534" y="47339"/>
                    <a:pt x="19534" y="46238"/>
                  </a:cubicBezTo>
                  <a:cubicBezTo>
                    <a:pt x="19534" y="46238"/>
                    <a:pt x="20465" y="44036"/>
                    <a:pt x="20465" y="44036"/>
                  </a:cubicBezTo>
                  <a:cubicBezTo>
                    <a:pt x="19534" y="42935"/>
                    <a:pt x="17674" y="40733"/>
                    <a:pt x="17674" y="40733"/>
                  </a:cubicBezTo>
                  <a:cubicBezTo>
                    <a:pt x="16744" y="38532"/>
                    <a:pt x="16744" y="38532"/>
                    <a:pt x="16744" y="38532"/>
                  </a:cubicBezTo>
                  <a:cubicBezTo>
                    <a:pt x="16744" y="38532"/>
                    <a:pt x="13953" y="40733"/>
                    <a:pt x="13023" y="40733"/>
                  </a:cubicBezTo>
                  <a:cubicBezTo>
                    <a:pt x="12093" y="40733"/>
                    <a:pt x="10232" y="39633"/>
                    <a:pt x="10232" y="40733"/>
                  </a:cubicBezTo>
                  <a:cubicBezTo>
                    <a:pt x="10232" y="40733"/>
                    <a:pt x="11162" y="42935"/>
                    <a:pt x="10232" y="42935"/>
                  </a:cubicBezTo>
                  <a:cubicBezTo>
                    <a:pt x="9302" y="42935"/>
                    <a:pt x="7441" y="42935"/>
                    <a:pt x="6511" y="41834"/>
                  </a:cubicBezTo>
                  <a:cubicBezTo>
                    <a:pt x="5581" y="40733"/>
                    <a:pt x="5581" y="39633"/>
                    <a:pt x="5581" y="38532"/>
                  </a:cubicBezTo>
                  <a:cubicBezTo>
                    <a:pt x="4651" y="38532"/>
                    <a:pt x="4651" y="36330"/>
                    <a:pt x="3720" y="36330"/>
                  </a:cubicBezTo>
                  <a:cubicBezTo>
                    <a:pt x="2790" y="36330"/>
                    <a:pt x="1860" y="36330"/>
                    <a:pt x="1860" y="35229"/>
                  </a:cubicBezTo>
                  <a:cubicBezTo>
                    <a:pt x="1860" y="35229"/>
                    <a:pt x="1860" y="31926"/>
                    <a:pt x="1860" y="31926"/>
                  </a:cubicBezTo>
                  <a:cubicBezTo>
                    <a:pt x="1860" y="29724"/>
                    <a:pt x="1860" y="29724"/>
                    <a:pt x="1860" y="29724"/>
                  </a:cubicBezTo>
                  <a:cubicBezTo>
                    <a:pt x="1860" y="29724"/>
                    <a:pt x="1860" y="26422"/>
                    <a:pt x="930" y="26422"/>
                  </a:cubicBezTo>
                  <a:cubicBezTo>
                    <a:pt x="930" y="25321"/>
                    <a:pt x="0" y="24220"/>
                    <a:pt x="0" y="24220"/>
                  </a:cubicBezTo>
                  <a:cubicBezTo>
                    <a:pt x="0" y="20917"/>
                    <a:pt x="0" y="20917"/>
                    <a:pt x="0" y="20917"/>
                  </a:cubicBezTo>
                  <a:lnTo>
                    <a:pt x="930" y="19816"/>
                  </a:lnTo>
                  <a:close/>
                </a:path>
              </a:pathLst>
            </a:custGeom>
            <a:solidFill>
              <a:schemeClr val="accent2"/>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7" name="Shape 2034">
              <a:extLst>
                <a:ext uri="{FF2B5EF4-FFF2-40B4-BE49-F238E27FC236}">
                  <a16:creationId xmlns:a16="http://schemas.microsoft.com/office/drawing/2014/main" id="{2034A466-A618-A96D-FFB8-192FEBBEE4C1}"/>
                </a:ext>
              </a:extLst>
            </p:cNvPr>
            <p:cNvSpPr/>
            <p:nvPr/>
          </p:nvSpPr>
          <p:spPr>
            <a:xfrm>
              <a:off x="5187582" y="2730091"/>
              <a:ext cx="547516" cy="294054"/>
            </a:xfrm>
            <a:custGeom>
              <a:avLst/>
              <a:gdLst/>
              <a:ahLst/>
              <a:cxnLst/>
              <a:rect l="0" t="0" r="0" b="0"/>
              <a:pathLst>
                <a:path w="120000" h="120000" extrusionOk="0">
                  <a:moveTo>
                    <a:pt x="21500" y="24360"/>
                  </a:moveTo>
                  <a:cubicBezTo>
                    <a:pt x="22000" y="24360"/>
                    <a:pt x="25000" y="19849"/>
                    <a:pt x="25000" y="19849"/>
                  </a:cubicBezTo>
                  <a:cubicBezTo>
                    <a:pt x="28000" y="18045"/>
                    <a:pt x="28000" y="18045"/>
                    <a:pt x="28000" y="18045"/>
                  </a:cubicBezTo>
                  <a:cubicBezTo>
                    <a:pt x="29000" y="16240"/>
                    <a:pt x="29000" y="16240"/>
                    <a:pt x="29000" y="16240"/>
                  </a:cubicBezTo>
                  <a:cubicBezTo>
                    <a:pt x="30000" y="12631"/>
                    <a:pt x="30000" y="12631"/>
                    <a:pt x="30000" y="12631"/>
                  </a:cubicBezTo>
                  <a:cubicBezTo>
                    <a:pt x="30000" y="12631"/>
                    <a:pt x="29500" y="10827"/>
                    <a:pt x="31000" y="10827"/>
                  </a:cubicBezTo>
                  <a:cubicBezTo>
                    <a:pt x="32500" y="10827"/>
                    <a:pt x="37000" y="9022"/>
                    <a:pt x="37000" y="9022"/>
                  </a:cubicBezTo>
                  <a:cubicBezTo>
                    <a:pt x="37500" y="7218"/>
                    <a:pt x="37500" y="7218"/>
                    <a:pt x="37500" y="7218"/>
                  </a:cubicBezTo>
                  <a:cubicBezTo>
                    <a:pt x="36500" y="4511"/>
                    <a:pt x="36500" y="4511"/>
                    <a:pt x="36500" y="4511"/>
                  </a:cubicBezTo>
                  <a:cubicBezTo>
                    <a:pt x="36500" y="4511"/>
                    <a:pt x="36500" y="902"/>
                    <a:pt x="36500" y="902"/>
                  </a:cubicBezTo>
                  <a:cubicBezTo>
                    <a:pt x="37000" y="0"/>
                    <a:pt x="39000" y="0"/>
                    <a:pt x="40000" y="0"/>
                  </a:cubicBezTo>
                  <a:cubicBezTo>
                    <a:pt x="41000" y="902"/>
                    <a:pt x="42000" y="1804"/>
                    <a:pt x="42500" y="2706"/>
                  </a:cubicBezTo>
                  <a:cubicBezTo>
                    <a:pt x="42500" y="3609"/>
                    <a:pt x="42500" y="2706"/>
                    <a:pt x="42500" y="4511"/>
                  </a:cubicBezTo>
                  <a:cubicBezTo>
                    <a:pt x="42500" y="6315"/>
                    <a:pt x="42500" y="8120"/>
                    <a:pt x="42500" y="8120"/>
                  </a:cubicBezTo>
                  <a:cubicBezTo>
                    <a:pt x="42500" y="8120"/>
                    <a:pt x="43000" y="9022"/>
                    <a:pt x="43500" y="9924"/>
                  </a:cubicBezTo>
                  <a:cubicBezTo>
                    <a:pt x="44500" y="9924"/>
                    <a:pt x="45500" y="11729"/>
                    <a:pt x="45500" y="10827"/>
                  </a:cubicBezTo>
                  <a:cubicBezTo>
                    <a:pt x="45500" y="10827"/>
                    <a:pt x="46000" y="9924"/>
                    <a:pt x="46500" y="9022"/>
                  </a:cubicBezTo>
                  <a:cubicBezTo>
                    <a:pt x="46500" y="9022"/>
                    <a:pt x="46500" y="9022"/>
                    <a:pt x="46500" y="9022"/>
                  </a:cubicBezTo>
                  <a:cubicBezTo>
                    <a:pt x="46500" y="10827"/>
                    <a:pt x="47000" y="9924"/>
                    <a:pt x="47500" y="9924"/>
                  </a:cubicBezTo>
                  <a:cubicBezTo>
                    <a:pt x="48000" y="9924"/>
                    <a:pt x="50000" y="8120"/>
                    <a:pt x="50000" y="8120"/>
                  </a:cubicBezTo>
                  <a:cubicBezTo>
                    <a:pt x="50000" y="8120"/>
                    <a:pt x="49500" y="5413"/>
                    <a:pt x="49500" y="5413"/>
                  </a:cubicBezTo>
                  <a:cubicBezTo>
                    <a:pt x="49500" y="4511"/>
                    <a:pt x="49500" y="3609"/>
                    <a:pt x="49500" y="2706"/>
                  </a:cubicBezTo>
                  <a:cubicBezTo>
                    <a:pt x="50000" y="1804"/>
                    <a:pt x="50000" y="1804"/>
                    <a:pt x="50000" y="1804"/>
                  </a:cubicBezTo>
                  <a:cubicBezTo>
                    <a:pt x="50500" y="1804"/>
                    <a:pt x="51500" y="2706"/>
                    <a:pt x="51500" y="2706"/>
                  </a:cubicBezTo>
                  <a:cubicBezTo>
                    <a:pt x="51500" y="2706"/>
                    <a:pt x="52500" y="3609"/>
                    <a:pt x="53000" y="3609"/>
                  </a:cubicBezTo>
                  <a:cubicBezTo>
                    <a:pt x="54000" y="3609"/>
                    <a:pt x="53500" y="5413"/>
                    <a:pt x="53500" y="5413"/>
                  </a:cubicBezTo>
                  <a:cubicBezTo>
                    <a:pt x="53500" y="5413"/>
                    <a:pt x="54000" y="8120"/>
                    <a:pt x="55000" y="9022"/>
                  </a:cubicBezTo>
                  <a:cubicBezTo>
                    <a:pt x="56000" y="9924"/>
                    <a:pt x="56000" y="10827"/>
                    <a:pt x="56000" y="11729"/>
                  </a:cubicBezTo>
                  <a:cubicBezTo>
                    <a:pt x="56500" y="11729"/>
                    <a:pt x="57500" y="11729"/>
                    <a:pt x="57500" y="11729"/>
                  </a:cubicBezTo>
                  <a:cubicBezTo>
                    <a:pt x="59000" y="10827"/>
                    <a:pt x="59000" y="10827"/>
                    <a:pt x="59000" y="10827"/>
                  </a:cubicBezTo>
                  <a:cubicBezTo>
                    <a:pt x="59000" y="10827"/>
                    <a:pt x="60000" y="11729"/>
                    <a:pt x="60500" y="13533"/>
                  </a:cubicBezTo>
                  <a:cubicBezTo>
                    <a:pt x="60500" y="14436"/>
                    <a:pt x="62000" y="14436"/>
                    <a:pt x="62500" y="13533"/>
                  </a:cubicBezTo>
                  <a:cubicBezTo>
                    <a:pt x="63000" y="13533"/>
                    <a:pt x="63000" y="13533"/>
                    <a:pt x="63000" y="13533"/>
                  </a:cubicBezTo>
                  <a:cubicBezTo>
                    <a:pt x="63500" y="14436"/>
                    <a:pt x="63500" y="14436"/>
                    <a:pt x="63500" y="14436"/>
                  </a:cubicBezTo>
                  <a:cubicBezTo>
                    <a:pt x="63500" y="14436"/>
                    <a:pt x="64500" y="18045"/>
                    <a:pt x="66000" y="15338"/>
                  </a:cubicBezTo>
                  <a:cubicBezTo>
                    <a:pt x="67500" y="12631"/>
                    <a:pt x="66500" y="15338"/>
                    <a:pt x="66500" y="15338"/>
                  </a:cubicBezTo>
                  <a:cubicBezTo>
                    <a:pt x="66500" y="15338"/>
                    <a:pt x="67500" y="18045"/>
                    <a:pt x="68000" y="18045"/>
                  </a:cubicBezTo>
                  <a:cubicBezTo>
                    <a:pt x="69000" y="18045"/>
                    <a:pt x="69000" y="18045"/>
                    <a:pt x="69000" y="18045"/>
                  </a:cubicBezTo>
                  <a:cubicBezTo>
                    <a:pt x="71000" y="16240"/>
                    <a:pt x="71000" y="16240"/>
                    <a:pt x="71000" y="16240"/>
                  </a:cubicBezTo>
                  <a:cubicBezTo>
                    <a:pt x="72500" y="15338"/>
                    <a:pt x="72500" y="15338"/>
                    <a:pt x="72500" y="15338"/>
                  </a:cubicBezTo>
                  <a:cubicBezTo>
                    <a:pt x="72500" y="15338"/>
                    <a:pt x="74000" y="15338"/>
                    <a:pt x="73500" y="19849"/>
                  </a:cubicBezTo>
                  <a:cubicBezTo>
                    <a:pt x="73500" y="23458"/>
                    <a:pt x="73000" y="22556"/>
                    <a:pt x="73000" y="22556"/>
                  </a:cubicBezTo>
                  <a:cubicBezTo>
                    <a:pt x="72000" y="25263"/>
                    <a:pt x="72000" y="25263"/>
                    <a:pt x="72000" y="25263"/>
                  </a:cubicBezTo>
                  <a:cubicBezTo>
                    <a:pt x="72000" y="27969"/>
                    <a:pt x="72000" y="27969"/>
                    <a:pt x="72000" y="27969"/>
                  </a:cubicBezTo>
                  <a:cubicBezTo>
                    <a:pt x="72000" y="27969"/>
                    <a:pt x="72500" y="27969"/>
                    <a:pt x="73000" y="27969"/>
                  </a:cubicBezTo>
                  <a:cubicBezTo>
                    <a:pt x="73500" y="27969"/>
                    <a:pt x="74000" y="31578"/>
                    <a:pt x="74000" y="31578"/>
                  </a:cubicBezTo>
                  <a:cubicBezTo>
                    <a:pt x="75500" y="32481"/>
                    <a:pt x="75500" y="32481"/>
                    <a:pt x="75500" y="32481"/>
                  </a:cubicBezTo>
                  <a:cubicBezTo>
                    <a:pt x="75500" y="32481"/>
                    <a:pt x="76000" y="33383"/>
                    <a:pt x="77000" y="34285"/>
                  </a:cubicBezTo>
                  <a:cubicBezTo>
                    <a:pt x="77500" y="35187"/>
                    <a:pt x="78000" y="36992"/>
                    <a:pt x="78000" y="36992"/>
                  </a:cubicBezTo>
                  <a:cubicBezTo>
                    <a:pt x="78000" y="36992"/>
                    <a:pt x="78500" y="40601"/>
                    <a:pt x="79000" y="41503"/>
                  </a:cubicBezTo>
                  <a:cubicBezTo>
                    <a:pt x="79000" y="43308"/>
                    <a:pt x="82000" y="39699"/>
                    <a:pt x="82000" y="39699"/>
                  </a:cubicBezTo>
                  <a:cubicBezTo>
                    <a:pt x="82500" y="35187"/>
                    <a:pt x="82500" y="35187"/>
                    <a:pt x="82500" y="35187"/>
                  </a:cubicBezTo>
                  <a:cubicBezTo>
                    <a:pt x="85500" y="33383"/>
                    <a:pt x="85500" y="33383"/>
                    <a:pt x="85500" y="33383"/>
                  </a:cubicBezTo>
                  <a:cubicBezTo>
                    <a:pt x="84500" y="27969"/>
                    <a:pt x="84500" y="27969"/>
                    <a:pt x="84500" y="27969"/>
                  </a:cubicBezTo>
                  <a:cubicBezTo>
                    <a:pt x="83500" y="24360"/>
                    <a:pt x="83500" y="24360"/>
                    <a:pt x="83500" y="24360"/>
                  </a:cubicBezTo>
                  <a:cubicBezTo>
                    <a:pt x="83500" y="24360"/>
                    <a:pt x="85500" y="25263"/>
                    <a:pt x="86000" y="24360"/>
                  </a:cubicBezTo>
                  <a:cubicBezTo>
                    <a:pt x="86500" y="24360"/>
                    <a:pt x="88000" y="25263"/>
                    <a:pt x="88000" y="25263"/>
                  </a:cubicBezTo>
                  <a:cubicBezTo>
                    <a:pt x="93500" y="29774"/>
                    <a:pt x="93500" y="29774"/>
                    <a:pt x="93500" y="29774"/>
                  </a:cubicBezTo>
                  <a:cubicBezTo>
                    <a:pt x="93500" y="29774"/>
                    <a:pt x="95000" y="28872"/>
                    <a:pt x="96000" y="28872"/>
                  </a:cubicBezTo>
                  <a:cubicBezTo>
                    <a:pt x="97000" y="27969"/>
                    <a:pt x="97000" y="26165"/>
                    <a:pt x="97000" y="26165"/>
                  </a:cubicBezTo>
                  <a:cubicBezTo>
                    <a:pt x="97000" y="26165"/>
                    <a:pt x="97500" y="27067"/>
                    <a:pt x="98500" y="28872"/>
                  </a:cubicBezTo>
                  <a:cubicBezTo>
                    <a:pt x="99000" y="31578"/>
                    <a:pt x="98000" y="30676"/>
                    <a:pt x="98000" y="31578"/>
                  </a:cubicBezTo>
                  <a:cubicBezTo>
                    <a:pt x="97500" y="32481"/>
                    <a:pt x="96500" y="35187"/>
                    <a:pt x="96500" y="35187"/>
                  </a:cubicBezTo>
                  <a:cubicBezTo>
                    <a:pt x="96500" y="35187"/>
                    <a:pt x="97000" y="36992"/>
                    <a:pt x="98000" y="36992"/>
                  </a:cubicBezTo>
                  <a:cubicBezTo>
                    <a:pt x="98500" y="36992"/>
                    <a:pt x="98000" y="37894"/>
                    <a:pt x="99000" y="39699"/>
                  </a:cubicBezTo>
                  <a:cubicBezTo>
                    <a:pt x="99500" y="40601"/>
                    <a:pt x="101500" y="41503"/>
                    <a:pt x="101500" y="41503"/>
                  </a:cubicBezTo>
                  <a:cubicBezTo>
                    <a:pt x="103000" y="41503"/>
                    <a:pt x="103000" y="41503"/>
                    <a:pt x="103000" y="41503"/>
                  </a:cubicBezTo>
                  <a:cubicBezTo>
                    <a:pt x="104500" y="38796"/>
                    <a:pt x="104500" y="38796"/>
                    <a:pt x="104500" y="38796"/>
                  </a:cubicBezTo>
                  <a:cubicBezTo>
                    <a:pt x="104500" y="38796"/>
                    <a:pt x="106000" y="39699"/>
                    <a:pt x="106500" y="40601"/>
                  </a:cubicBezTo>
                  <a:cubicBezTo>
                    <a:pt x="107000" y="41503"/>
                    <a:pt x="109500" y="43308"/>
                    <a:pt x="109500" y="43308"/>
                  </a:cubicBezTo>
                  <a:cubicBezTo>
                    <a:pt x="113500" y="41503"/>
                    <a:pt x="113500" y="41503"/>
                    <a:pt x="113500" y="41503"/>
                  </a:cubicBezTo>
                  <a:cubicBezTo>
                    <a:pt x="114000" y="48721"/>
                    <a:pt x="114000" y="48721"/>
                    <a:pt x="114000" y="48721"/>
                  </a:cubicBezTo>
                  <a:cubicBezTo>
                    <a:pt x="114000" y="48721"/>
                    <a:pt x="115000" y="48721"/>
                    <a:pt x="116000" y="51428"/>
                  </a:cubicBezTo>
                  <a:cubicBezTo>
                    <a:pt x="117000" y="53233"/>
                    <a:pt x="116500" y="51428"/>
                    <a:pt x="116500" y="51428"/>
                  </a:cubicBezTo>
                  <a:cubicBezTo>
                    <a:pt x="116500" y="51428"/>
                    <a:pt x="118500" y="53233"/>
                    <a:pt x="118500" y="54135"/>
                  </a:cubicBezTo>
                  <a:cubicBezTo>
                    <a:pt x="118500" y="55939"/>
                    <a:pt x="119000" y="57744"/>
                    <a:pt x="119000" y="57744"/>
                  </a:cubicBezTo>
                  <a:cubicBezTo>
                    <a:pt x="120000" y="61353"/>
                    <a:pt x="120000" y="61353"/>
                    <a:pt x="120000" y="61353"/>
                  </a:cubicBezTo>
                  <a:cubicBezTo>
                    <a:pt x="119500" y="61353"/>
                    <a:pt x="118500" y="61353"/>
                    <a:pt x="118000" y="61353"/>
                  </a:cubicBezTo>
                  <a:cubicBezTo>
                    <a:pt x="118000" y="61353"/>
                    <a:pt x="117500" y="62255"/>
                    <a:pt x="117000" y="62255"/>
                  </a:cubicBezTo>
                  <a:cubicBezTo>
                    <a:pt x="116500" y="62255"/>
                    <a:pt x="116000" y="62255"/>
                    <a:pt x="116000" y="62255"/>
                  </a:cubicBezTo>
                  <a:cubicBezTo>
                    <a:pt x="114500" y="63157"/>
                    <a:pt x="114500" y="63157"/>
                    <a:pt x="114500" y="63157"/>
                  </a:cubicBezTo>
                  <a:cubicBezTo>
                    <a:pt x="113500" y="64962"/>
                    <a:pt x="113500" y="64962"/>
                    <a:pt x="113500" y="64962"/>
                  </a:cubicBezTo>
                  <a:cubicBezTo>
                    <a:pt x="112500" y="66766"/>
                    <a:pt x="112500" y="66766"/>
                    <a:pt x="112500" y="66766"/>
                  </a:cubicBezTo>
                  <a:cubicBezTo>
                    <a:pt x="111500" y="70375"/>
                    <a:pt x="111500" y="70375"/>
                    <a:pt x="111500" y="70375"/>
                  </a:cubicBezTo>
                  <a:cubicBezTo>
                    <a:pt x="111500" y="72180"/>
                    <a:pt x="111500" y="72180"/>
                    <a:pt x="111500" y="72180"/>
                  </a:cubicBezTo>
                  <a:cubicBezTo>
                    <a:pt x="110000" y="74887"/>
                    <a:pt x="110000" y="74887"/>
                    <a:pt x="110000" y="74887"/>
                  </a:cubicBezTo>
                  <a:cubicBezTo>
                    <a:pt x="110000" y="74887"/>
                    <a:pt x="108500" y="76691"/>
                    <a:pt x="108000" y="76691"/>
                  </a:cubicBezTo>
                  <a:cubicBezTo>
                    <a:pt x="107500" y="76691"/>
                    <a:pt x="107500" y="80300"/>
                    <a:pt x="107500" y="80300"/>
                  </a:cubicBezTo>
                  <a:cubicBezTo>
                    <a:pt x="108000" y="83007"/>
                    <a:pt x="108000" y="83007"/>
                    <a:pt x="108000" y="83007"/>
                  </a:cubicBezTo>
                  <a:cubicBezTo>
                    <a:pt x="107500" y="87518"/>
                    <a:pt x="107500" y="87518"/>
                    <a:pt x="107500" y="87518"/>
                  </a:cubicBezTo>
                  <a:cubicBezTo>
                    <a:pt x="105000" y="89323"/>
                    <a:pt x="105000" y="89323"/>
                    <a:pt x="105000" y="89323"/>
                  </a:cubicBezTo>
                  <a:cubicBezTo>
                    <a:pt x="104500" y="92030"/>
                    <a:pt x="104500" y="92030"/>
                    <a:pt x="104500" y="92030"/>
                  </a:cubicBezTo>
                  <a:cubicBezTo>
                    <a:pt x="104000" y="93834"/>
                    <a:pt x="104000" y="93834"/>
                    <a:pt x="104000" y="93834"/>
                  </a:cubicBezTo>
                  <a:cubicBezTo>
                    <a:pt x="104000" y="93834"/>
                    <a:pt x="103000" y="94736"/>
                    <a:pt x="103000" y="94736"/>
                  </a:cubicBezTo>
                  <a:cubicBezTo>
                    <a:pt x="102500" y="93834"/>
                    <a:pt x="102500" y="96541"/>
                    <a:pt x="102500" y="96541"/>
                  </a:cubicBezTo>
                  <a:cubicBezTo>
                    <a:pt x="101500" y="98345"/>
                    <a:pt x="101500" y="98345"/>
                    <a:pt x="101500" y="98345"/>
                  </a:cubicBezTo>
                  <a:cubicBezTo>
                    <a:pt x="101000" y="98345"/>
                    <a:pt x="101000" y="98345"/>
                    <a:pt x="101000" y="98345"/>
                  </a:cubicBezTo>
                  <a:cubicBezTo>
                    <a:pt x="100000" y="99248"/>
                    <a:pt x="100000" y="99248"/>
                    <a:pt x="100000" y="99248"/>
                  </a:cubicBezTo>
                  <a:cubicBezTo>
                    <a:pt x="100000" y="99248"/>
                    <a:pt x="99500" y="100150"/>
                    <a:pt x="99000" y="100150"/>
                  </a:cubicBezTo>
                  <a:cubicBezTo>
                    <a:pt x="99000" y="101052"/>
                    <a:pt x="98500" y="100150"/>
                    <a:pt x="98500" y="100150"/>
                  </a:cubicBezTo>
                  <a:cubicBezTo>
                    <a:pt x="98500" y="100150"/>
                    <a:pt x="97500" y="99248"/>
                    <a:pt x="97000" y="99248"/>
                  </a:cubicBezTo>
                  <a:cubicBezTo>
                    <a:pt x="97000" y="99248"/>
                    <a:pt x="97000" y="100150"/>
                    <a:pt x="96500" y="100150"/>
                  </a:cubicBezTo>
                  <a:cubicBezTo>
                    <a:pt x="96500" y="100150"/>
                    <a:pt x="96500" y="100150"/>
                    <a:pt x="96000" y="101052"/>
                  </a:cubicBezTo>
                  <a:cubicBezTo>
                    <a:pt x="96000" y="101052"/>
                    <a:pt x="95500" y="100150"/>
                    <a:pt x="95000" y="100150"/>
                  </a:cubicBezTo>
                  <a:cubicBezTo>
                    <a:pt x="94500" y="100150"/>
                    <a:pt x="94500" y="99248"/>
                    <a:pt x="94500" y="99248"/>
                  </a:cubicBezTo>
                  <a:cubicBezTo>
                    <a:pt x="94000" y="99248"/>
                    <a:pt x="93500" y="99248"/>
                    <a:pt x="93500" y="99248"/>
                  </a:cubicBezTo>
                  <a:cubicBezTo>
                    <a:pt x="93000" y="99248"/>
                    <a:pt x="92500" y="99248"/>
                    <a:pt x="92500" y="99248"/>
                  </a:cubicBezTo>
                  <a:cubicBezTo>
                    <a:pt x="92500" y="99248"/>
                    <a:pt x="92000" y="100150"/>
                    <a:pt x="92000" y="100150"/>
                  </a:cubicBezTo>
                  <a:cubicBezTo>
                    <a:pt x="91000" y="101052"/>
                    <a:pt x="91000" y="101052"/>
                    <a:pt x="91000" y="101052"/>
                  </a:cubicBezTo>
                  <a:cubicBezTo>
                    <a:pt x="91000" y="101052"/>
                    <a:pt x="91000" y="101954"/>
                    <a:pt x="91000" y="102857"/>
                  </a:cubicBezTo>
                  <a:cubicBezTo>
                    <a:pt x="91000" y="102857"/>
                    <a:pt x="91000" y="103759"/>
                    <a:pt x="90500" y="103759"/>
                  </a:cubicBezTo>
                  <a:cubicBezTo>
                    <a:pt x="90500" y="103759"/>
                    <a:pt x="90000" y="105563"/>
                    <a:pt x="90000" y="105563"/>
                  </a:cubicBezTo>
                  <a:cubicBezTo>
                    <a:pt x="90000" y="105563"/>
                    <a:pt x="90000" y="108270"/>
                    <a:pt x="89500" y="108270"/>
                  </a:cubicBezTo>
                  <a:cubicBezTo>
                    <a:pt x="89500" y="108270"/>
                    <a:pt x="89500" y="109172"/>
                    <a:pt x="89500" y="109172"/>
                  </a:cubicBezTo>
                  <a:cubicBezTo>
                    <a:pt x="89500" y="110977"/>
                    <a:pt x="89500" y="110977"/>
                    <a:pt x="89500" y="110977"/>
                  </a:cubicBezTo>
                  <a:cubicBezTo>
                    <a:pt x="89500" y="111879"/>
                    <a:pt x="89500" y="111879"/>
                    <a:pt x="89500" y="111879"/>
                  </a:cubicBezTo>
                  <a:cubicBezTo>
                    <a:pt x="88500" y="110977"/>
                    <a:pt x="88500" y="110977"/>
                    <a:pt x="88500" y="110977"/>
                  </a:cubicBezTo>
                  <a:cubicBezTo>
                    <a:pt x="87500" y="105563"/>
                    <a:pt x="87500" y="105563"/>
                    <a:pt x="87500" y="105563"/>
                  </a:cubicBezTo>
                  <a:cubicBezTo>
                    <a:pt x="87500" y="105563"/>
                    <a:pt x="86000" y="106466"/>
                    <a:pt x="84500" y="106466"/>
                  </a:cubicBezTo>
                  <a:cubicBezTo>
                    <a:pt x="83000" y="105563"/>
                    <a:pt x="82000" y="103759"/>
                    <a:pt x="81500" y="103759"/>
                  </a:cubicBezTo>
                  <a:cubicBezTo>
                    <a:pt x="81500" y="102857"/>
                    <a:pt x="79500" y="103759"/>
                    <a:pt x="79500" y="103759"/>
                  </a:cubicBezTo>
                  <a:cubicBezTo>
                    <a:pt x="79000" y="107368"/>
                    <a:pt x="79000" y="107368"/>
                    <a:pt x="79000" y="107368"/>
                  </a:cubicBezTo>
                  <a:cubicBezTo>
                    <a:pt x="73500" y="106466"/>
                    <a:pt x="73500" y="106466"/>
                    <a:pt x="73500" y="106466"/>
                  </a:cubicBezTo>
                  <a:cubicBezTo>
                    <a:pt x="71500" y="104661"/>
                    <a:pt x="71500" y="104661"/>
                    <a:pt x="71500" y="104661"/>
                  </a:cubicBezTo>
                  <a:cubicBezTo>
                    <a:pt x="68000" y="101954"/>
                    <a:pt x="68000" y="101954"/>
                    <a:pt x="68000" y="101954"/>
                  </a:cubicBezTo>
                  <a:cubicBezTo>
                    <a:pt x="67000" y="101052"/>
                    <a:pt x="67000" y="101052"/>
                    <a:pt x="67000" y="101052"/>
                  </a:cubicBezTo>
                  <a:cubicBezTo>
                    <a:pt x="67000" y="101052"/>
                    <a:pt x="65000" y="101052"/>
                    <a:pt x="64500" y="101052"/>
                  </a:cubicBezTo>
                  <a:cubicBezTo>
                    <a:pt x="64000" y="101052"/>
                    <a:pt x="62000" y="100150"/>
                    <a:pt x="62000" y="100150"/>
                  </a:cubicBezTo>
                  <a:cubicBezTo>
                    <a:pt x="62000" y="100150"/>
                    <a:pt x="60000" y="99248"/>
                    <a:pt x="59500" y="99248"/>
                  </a:cubicBezTo>
                  <a:cubicBezTo>
                    <a:pt x="59000" y="99248"/>
                    <a:pt x="58000" y="99248"/>
                    <a:pt x="58000" y="99248"/>
                  </a:cubicBezTo>
                  <a:cubicBezTo>
                    <a:pt x="55500" y="98345"/>
                    <a:pt x="55500" y="98345"/>
                    <a:pt x="55500" y="98345"/>
                  </a:cubicBezTo>
                  <a:cubicBezTo>
                    <a:pt x="55500" y="98345"/>
                    <a:pt x="54000" y="96541"/>
                    <a:pt x="53000" y="97443"/>
                  </a:cubicBezTo>
                  <a:cubicBezTo>
                    <a:pt x="52500" y="97443"/>
                    <a:pt x="53000" y="100150"/>
                    <a:pt x="53000" y="100150"/>
                  </a:cubicBezTo>
                  <a:cubicBezTo>
                    <a:pt x="53000" y="100150"/>
                    <a:pt x="52500" y="104661"/>
                    <a:pt x="53000" y="105563"/>
                  </a:cubicBezTo>
                  <a:cubicBezTo>
                    <a:pt x="53000" y="107368"/>
                    <a:pt x="52000" y="109172"/>
                    <a:pt x="52000" y="109172"/>
                  </a:cubicBezTo>
                  <a:cubicBezTo>
                    <a:pt x="50500" y="110075"/>
                    <a:pt x="50500" y="110075"/>
                    <a:pt x="50500" y="110075"/>
                  </a:cubicBezTo>
                  <a:cubicBezTo>
                    <a:pt x="50500" y="110075"/>
                    <a:pt x="49500" y="112781"/>
                    <a:pt x="49000" y="112781"/>
                  </a:cubicBezTo>
                  <a:cubicBezTo>
                    <a:pt x="48500" y="112781"/>
                    <a:pt x="48500" y="118195"/>
                    <a:pt x="48500" y="118195"/>
                  </a:cubicBezTo>
                  <a:cubicBezTo>
                    <a:pt x="46500" y="119097"/>
                    <a:pt x="46500" y="119097"/>
                    <a:pt x="46500" y="119097"/>
                  </a:cubicBezTo>
                  <a:cubicBezTo>
                    <a:pt x="44500" y="116390"/>
                    <a:pt x="44500" y="116390"/>
                    <a:pt x="44500" y="116390"/>
                  </a:cubicBezTo>
                  <a:cubicBezTo>
                    <a:pt x="43000" y="118195"/>
                    <a:pt x="43000" y="118195"/>
                    <a:pt x="43000" y="118195"/>
                  </a:cubicBezTo>
                  <a:cubicBezTo>
                    <a:pt x="42500" y="120000"/>
                    <a:pt x="42500" y="120000"/>
                    <a:pt x="42500" y="120000"/>
                  </a:cubicBezTo>
                  <a:cubicBezTo>
                    <a:pt x="42500" y="120000"/>
                    <a:pt x="40000" y="119097"/>
                    <a:pt x="40000" y="119097"/>
                  </a:cubicBezTo>
                  <a:cubicBezTo>
                    <a:pt x="39500" y="119097"/>
                    <a:pt x="37000" y="118195"/>
                    <a:pt x="37000" y="118195"/>
                  </a:cubicBezTo>
                  <a:cubicBezTo>
                    <a:pt x="37000" y="118195"/>
                    <a:pt x="35500" y="115488"/>
                    <a:pt x="35000" y="114586"/>
                  </a:cubicBezTo>
                  <a:cubicBezTo>
                    <a:pt x="34500" y="113684"/>
                    <a:pt x="32500" y="111879"/>
                    <a:pt x="32000" y="110977"/>
                  </a:cubicBezTo>
                  <a:cubicBezTo>
                    <a:pt x="31500" y="110977"/>
                    <a:pt x="31500" y="110075"/>
                    <a:pt x="31500" y="110075"/>
                  </a:cubicBezTo>
                  <a:cubicBezTo>
                    <a:pt x="30500" y="108270"/>
                    <a:pt x="31000" y="108270"/>
                    <a:pt x="30000" y="107368"/>
                  </a:cubicBezTo>
                  <a:cubicBezTo>
                    <a:pt x="29000" y="106466"/>
                    <a:pt x="28000" y="106466"/>
                    <a:pt x="28000" y="105563"/>
                  </a:cubicBezTo>
                  <a:cubicBezTo>
                    <a:pt x="28000" y="104661"/>
                    <a:pt x="28500" y="102857"/>
                    <a:pt x="27500" y="102857"/>
                  </a:cubicBezTo>
                  <a:cubicBezTo>
                    <a:pt x="26000" y="103759"/>
                    <a:pt x="25500" y="104661"/>
                    <a:pt x="25000" y="103759"/>
                  </a:cubicBezTo>
                  <a:cubicBezTo>
                    <a:pt x="24000" y="101954"/>
                    <a:pt x="24000" y="101954"/>
                    <a:pt x="23500" y="100150"/>
                  </a:cubicBezTo>
                  <a:cubicBezTo>
                    <a:pt x="23500" y="98345"/>
                    <a:pt x="23500" y="96541"/>
                    <a:pt x="22500" y="96541"/>
                  </a:cubicBezTo>
                  <a:cubicBezTo>
                    <a:pt x="21500" y="96541"/>
                    <a:pt x="21000" y="95639"/>
                    <a:pt x="21000" y="95639"/>
                  </a:cubicBezTo>
                  <a:cubicBezTo>
                    <a:pt x="21000" y="95639"/>
                    <a:pt x="20500" y="96541"/>
                    <a:pt x="20000" y="94736"/>
                  </a:cubicBezTo>
                  <a:cubicBezTo>
                    <a:pt x="19500" y="92030"/>
                    <a:pt x="21000" y="93834"/>
                    <a:pt x="19500" y="90225"/>
                  </a:cubicBezTo>
                  <a:cubicBezTo>
                    <a:pt x="17500" y="87518"/>
                    <a:pt x="18000" y="88421"/>
                    <a:pt x="17000" y="86616"/>
                  </a:cubicBezTo>
                  <a:cubicBezTo>
                    <a:pt x="16000" y="84812"/>
                    <a:pt x="13000" y="86616"/>
                    <a:pt x="13000" y="86616"/>
                  </a:cubicBezTo>
                  <a:cubicBezTo>
                    <a:pt x="13000" y="86616"/>
                    <a:pt x="13000" y="85714"/>
                    <a:pt x="12000" y="83909"/>
                  </a:cubicBezTo>
                  <a:cubicBezTo>
                    <a:pt x="11000" y="82105"/>
                    <a:pt x="11500" y="83007"/>
                    <a:pt x="10500" y="81203"/>
                  </a:cubicBezTo>
                  <a:cubicBezTo>
                    <a:pt x="9500" y="78496"/>
                    <a:pt x="9500" y="79398"/>
                    <a:pt x="9500" y="76691"/>
                  </a:cubicBezTo>
                  <a:cubicBezTo>
                    <a:pt x="9000" y="73984"/>
                    <a:pt x="9500" y="73082"/>
                    <a:pt x="8500" y="71278"/>
                  </a:cubicBezTo>
                  <a:cubicBezTo>
                    <a:pt x="7500" y="69473"/>
                    <a:pt x="7000" y="67669"/>
                    <a:pt x="7000" y="67669"/>
                  </a:cubicBezTo>
                  <a:cubicBezTo>
                    <a:pt x="7000" y="67669"/>
                    <a:pt x="6000" y="65864"/>
                    <a:pt x="7000" y="63157"/>
                  </a:cubicBezTo>
                  <a:cubicBezTo>
                    <a:pt x="8000" y="61353"/>
                    <a:pt x="8000" y="61353"/>
                    <a:pt x="8000" y="59548"/>
                  </a:cubicBezTo>
                  <a:cubicBezTo>
                    <a:pt x="8000" y="58646"/>
                    <a:pt x="8500" y="56842"/>
                    <a:pt x="7000" y="55037"/>
                  </a:cubicBezTo>
                  <a:cubicBezTo>
                    <a:pt x="5500" y="53233"/>
                    <a:pt x="5500" y="53233"/>
                    <a:pt x="4000" y="51428"/>
                  </a:cubicBezTo>
                  <a:cubicBezTo>
                    <a:pt x="3000" y="50526"/>
                    <a:pt x="2500" y="50526"/>
                    <a:pt x="2000" y="49624"/>
                  </a:cubicBezTo>
                  <a:cubicBezTo>
                    <a:pt x="1500" y="48721"/>
                    <a:pt x="500" y="42406"/>
                    <a:pt x="500" y="42406"/>
                  </a:cubicBezTo>
                  <a:cubicBezTo>
                    <a:pt x="0" y="39699"/>
                    <a:pt x="0" y="39699"/>
                    <a:pt x="0" y="39699"/>
                  </a:cubicBezTo>
                  <a:cubicBezTo>
                    <a:pt x="2500" y="39699"/>
                    <a:pt x="2500" y="39699"/>
                    <a:pt x="2500" y="39699"/>
                  </a:cubicBezTo>
                  <a:cubicBezTo>
                    <a:pt x="3000" y="43308"/>
                    <a:pt x="3000" y="43308"/>
                    <a:pt x="3000" y="43308"/>
                  </a:cubicBezTo>
                  <a:cubicBezTo>
                    <a:pt x="3500" y="46015"/>
                    <a:pt x="3500" y="46015"/>
                    <a:pt x="3500" y="46015"/>
                  </a:cubicBezTo>
                  <a:cubicBezTo>
                    <a:pt x="5000" y="40601"/>
                    <a:pt x="5000" y="40601"/>
                    <a:pt x="5000" y="40601"/>
                  </a:cubicBezTo>
                  <a:cubicBezTo>
                    <a:pt x="7000" y="36090"/>
                    <a:pt x="7000" y="36090"/>
                    <a:pt x="7000" y="36090"/>
                  </a:cubicBezTo>
                  <a:cubicBezTo>
                    <a:pt x="7000" y="36090"/>
                    <a:pt x="7000" y="36090"/>
                    <a:pt x="8500" y="36090"/>
                  </a:cubicBezTo>
                  <a:cubicBezTo>
                    <a:pt x="9500" y="36090"/>
                    <a:pt x="11000" y="34285"/>
                    <a:pt x="11500" y="34285"/>
                  </a:cubicBezTo>
                  <a:cubicBezTo>
                    <a:pt x="12500" y="34285"/>
                    <a:pt x="14000" y="35187"/>
                    <a:pt x="14500" y="35187"/>
                  </a:cubicBezTo>
                  <a:cubicBezTo>
                    <a:pt x="15500" y="34285"/>
                    <a:pt x="16000" y="34285"/>
                    <a:pt x="16000" y="32481"/>
                  </a:cubicBezTo>
                  <a:cubicBezTo>
                    <a:pt x="16500" y="31578"/>
                    <a:pt x="15500" y="29774"/>
                    <a:pt x="17500" y="28872"/>
                  </a:cubicBezTo>
                  <a:cubicBezTo>
                    <a:pt x="19000" y="27067"/>
                    <a:pt x="19500" y="27067"/>
                    <a:pt x="19500" y="27067"/>
                  </a:cubicBezTo>
                  <a:lnTo>
                    <a:pt x="21500" y="24360"/>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29" name="Shape 2036">
              <a:extLst>
                <a:ext uri="{FF2B5EF4-FFF2-40B4-BE49-F238E27FC236}">
                  <a16:creationId xmlns:a16="http://schemas.microsoft.com/office/drawing/2014/main" id="{FC4B0F98-B28A-70AE-9CAB-E9FD1331F4D6}"/>
                </a:ext>
              </a:extLst>
            </p:cNvPr>
            <p:cNvSpPr/>
            <p:nvPr/>
          </p:nvSpPr>
          <p:spPr>
            <a:xfrm>
              <a:off x="5769180" y="1991757"/>
              <a:ext cx="413385" cy="308971"/>
            </a:xfrm>
            <a:custGeom>
              <a:avLst/>
              <a:gdLst/>
              <a:ahLst/>
              <a:cxnLst/>
              <a:rect l="0" t="0" r="0" b="0"/>
              <a:pathLst>
                <a:path w="120000" h="120000" extrusionOk="0">
                  <a:moveTo>
                    <a:pt x="11933" y="22285"/>
                  </a:moveTo>
                  <a:cubicBezTo>
                    <a:pt x="15911" y="18857"/>
                    <a:pt x="15911" y="18857"/>
                    <a:pt x="15911" y="18857"/>
                  </a:cubicBezTo>
                  <a:cubicBezTo>
                    <a:pt x="17900" y="16285"/>
                    <a:pt x="17900" y="16285"/>
                    <a:pt x="17900" y="16285"/>
                  </a:cubicBezTo>
                  <a:cubicBezTo>
                    <a:pt x="22541" y="17142"/>
                    <a:pt x="22541" y="17142"/>
                    <a:pt x="22541" y="17142"/>
                  </a:cubicBezTo>
                  <a:cubicBezTo>
                    <a:pt x="22541" y="17142"/>
                    <a:pt x="25856" y="15428"/>
                    <a:pt x="26519" y="15428"/>
                  </a:cubicBezTo>
                  <a:cubicBezTo>
                    <a:pt x="27182" y="15428"/>
                    <a:pt x="31823" y="14571"/>
                    <a:pt x="31823" y="14571"/>
                  </a:cubicBezTo>
                  <a:cubicBezTo>
                    <a:pt x="34475" y="12000"/>
                    <a:pt x="34475" y="12000"/>
                    <a:pt x="34475" y="12000"/>
                  </a:cubicBezTo>
                  <a:cubicBezTo>
                    <a:pt x="34475" y="12000"/>
                    <a:pt x="36464" y="12857"/>
                    <a:pt x="36464" y="13714"/>
                  </a:cubicBezTo>
                  <a:cubicBezTo>
                    <a:pt x="37127" y="14571"/>
                    <a:pt x="39116" y="17142"/>
                    <a:pt x="39779" y="17142"/>
                  </a:cubicBezTo>
                  <a:cubicBezTo>
                    <a:pt x="40441" y="16285"/>
                    <a:pt x="41104" y="12857"/>
                    <a:pt x="41104" y="12857"/>
                  </a:cubicBezTo>
                  <a:cubicBezTo>
                    <a:pt x="45082" y="12000"/>
                    <a:pt x="45082" y="12000"/>
                    <a:pt x="45082" y="12000"/>
                  </a:cubicBezTo>
                  <a:cubicBezTo>
                    <a:pt x="48397" y="11142"/>
                    <a:pt x="48397" y="11142"/>
                    <a:pt x="48397" y="11142"/>
                  </a:cubicBezTo>
                  <a:cubicBezTo>
                    <a:pt x="48397" y="11142"/>
                    <a:pt x="48397" y="10285"/>
                    <a:pt x="49060" y="10285"/>
                  </a:cubicBezTo>
                  <a:cubicBezTo>
                    <a:pt x="49723" y="11142"/>
                    <a:pt x="53701" y="11142"/>
                    <a:pt x="53701" y="11142"/>
                  </a:cubicBezTo>
                  <a:cubicBezTo>
                    <a:pt x="57679" y="11142"/>
                    <a:pt x="57679" y="11142"/>
                    <a:pt x="57679" y="11142"/>
                  </a:cubicBezTo>
                  <a:cubicBezTo>
                    <a:pt x="57679" y="11142"/>
                    <a:pt x="60331" y="12857"/>
                    <a:pt x="60994" y="12857"/>
                  </a:cubicBezTo>
                  <a:cubicBezTo>
                    <a:pt x="60994" y="12000"/>
                    <a:pt x="62983" y="8571"/>
                    <a:pt x="62983" y="8571"/>
                  </a:cubicBezTo>
                  <a:cubicBezTo>
                    <a:pt x="66961" y="10285"/>
                    <a:pt x="66961" y="10285"/>
                    <a:pt x="66961" y="10285"/>
                  </a:cubicBezTo>
                  <a:cubicBezTo>
                    <a:pt x="67624" y="6857"/>
                    <a:pt x="67624" y="6857"/>
                    <a:pt x="67624" y="6857"/>
                  </a:cubicBezTo>
                  <a:cubicBezTo>
                    <a:pt x="67624" y="6857"/>
                    <a:pt x="69613" y="2571"/>
                    <a:pt x="69613" y="2571"/>
                  </a:cubicBezTo>
                  <a:cubicBezTo>
                    <a:pt x="70276" y="2571"/>
                    <a:pt x="72928" y="0"/>
                    <a:pt x="72928" y="0"/>
                  </a:cubicBezTo>
                  <a:cubicBezTo>
                    <a:pt x="74254" y="5142"/>
                    <a:pt x="74254" y="5142"/>
                    <a:pt x="74254" y="5142"/>
                  </a:cubicBezTo>
                  <a:cubicBezTo>
                    <a:pt x="76906" y="7714"/>
                    <a:pt x="76906" y="7714"/>
                    <a:pt x="76906" y="7714"/>
                  </a:cubicBezTo>
                  <a:cubicBezTo>
                    <a:pt x="77569" y="8571"/>
                    <a:pt x="77569" y="8571"/>
                    <a:pt x="77569" y="8571"/>
                  </a:cubicBezTo>
                  <a:cubicBezTo>
                    <a:pt x="80220" y="11142"/>
                    <a:pt x="80220" y="11142"/>
                    <a:pt x="80220" y="11142"/>
                  </a:cubicBezTo>
                  <a:cubicBezTo>
                    <a:pt x="84861" y="9428"/>
                    <a:pt x="84861" y="9428"/>
                    <a:pt x="84861" y="9428"/>
                  </a:cubicBezTo>
                  <a:cubicBezTo>
                    <a:pt x="87513" y="8571"/>
                    <a:pt x="87513" y="8571"/>
                    <a:pt x="87513" y="8571"/>
                  </a:cubicBezTo>
                  <a:cubicBezTo>
                    <a:pt x="89502" y="8571"/>
                    <a:pt x="89502" y="8571"/>
                    <a:pt x="89502" y="8571"/>
                  </a:cubicBezTo>
                  <a:cubicBezTo>
                    <a:pt x="90165" y="10285"/>
                    <a:pt x="90165" y="10285"/>
                    <a:pt x="90165" y="10285"/>
                  </a:cubicBezTo>
                  <a:cubicBezTo>
                    <a:pt x="92154" y="12000"/>
                    <a:pt x="92154" y="12000"/>
                    <a:pt x="92154" y="12000"/>
                  </a:cubicBezTo>
                  <a:cubicBezTo>
                    <a:pt x="95469" y="12000"/>
                    <a:pt x="95469" y="12000"/>
                    <a:pt x="95469" y="12000"/>
                  </a:cubicBezTo>
                  <a:cubicBezTo>
                    <a:pt x="96795" y="14571"/>
                    <a:pt x="96795" y="14571"/>
                    <a:pt x="96795" y="14571"/>
                  </a:cubicBezTo>
                  <a:cubicBezTo>
                    <a:pt x="99447" y="15428"/>
                    <a:pt x="99447" y="15428"/>
                    <a:pt x="99447" y="15428"/>
                  </a:cubicBezTo>
                  <a:cubicBezTo>
                    <a:pt x="101436" y="18857"/>
                    <a:pt x="101436" y="18857"/>
                    <a:pt x="101436" y="18857"/>
                  </a:cubicBezTo>
                  <a:cubicBezTo>
                    <a:pt x="103425" y="19714"/>
                    <a:pt x="103425" y="19714"/>
                    <a:pt x="103425" y="19714"/>
                  </a:cubicBezTo>
                  <a:cubicBezTo>
                    <a:pt x="104751" y="23142"/>
                    <a:pt x="104751" y="23142"/>
                    <a:pt x="104751" y="23142"/>
                  </a:cubicBezTo>
                  <a:cubicBezTo>
                    <a:pt x="107403" y="23142"/>
                    <a:pt x="107403" y="23142"/>
                    <a:pt x="107403" y="23142"/>
                  </a:cubicBezTo>
                  <a:cubicBezTo>
                    <a:pt x="110718" y="24000"/>
                    <a:pt x="110718" y="24000"/>
                    <a:pt x="110718" y="24000"/>
                  </a:cubicBezTo>
                  <a:cubicBezTo>
                    <a:pt x="112707" y="24000"/>
                    <a:pt x="112707" y="24000"/>
                    <a:pt x="112707" y="24000"/>
                  </a:cubicBezTo>
                  <a:cubicBezTo>
                    <a:pt x="112707" y="24000"/>
                    <a:pt x="112707" y="24000"/>
                    <a:pt x="112707" y="24000"/>
                  </a:cubicBezTo>
                  <a:cubicBezTo>
                    <a:pt x="113370" y="24000"/>
                    <a:pt x="113370" y="24000"/>
                    <a:pt x="113370" y="24000"/>
                  </a:cubicBezTo>
                  <a:cubicBezTo>
                    <a:pt x="114033" y="31714"/>
                    <a:pt x="114033" y="31714"/>
                    <a:pt x="114033" y="31714"/>
                  </a:cubicBezTo>
                  <a:cubicBezTo>
                    <a:pt x="112707" y="36000"/>
                    <a:pt x="112707" y="36000"/>
                    <a:pt x="112707" y="36000"/>
                  </a:cubicBezTo>
                  <a:cubicBezTo>
                    <a:pt x="112707" y="40285"/>
                    <a:pt x="112707" y="40285"/>
                    <a:pt x="112707" y="40285"/>
                  </a:cubicBezTo>
                  <a:cubicBezTo>
                    <a:pt x="114696" y="41142"/>
                    <a:pt x="114696" y="41142"/>
                    <a:pt x="114696" y="41142"/>
                  </a:cubicBezTo>
                  <a:cubicBezTo>
                    <a:pt x="119337" y="40285"/>
                    <a:pt x="119337" y="40285"/>
                    <a:pt x="119337" y="40285"/>
                  </a:cubicBezTo>
                  <a:cubicBezTo>
                    <a:pt x="120000" y="43714"/>
                    <a:pt x="120000" y="43714"/>
                    <a:pt x="120000" y="43714"/>
                  </a:cubicBezTo>
                  <a:cubicBezTo>
                    <a:pt x="117348" y="45428"/>
                    <a:pt x="117348" y="45428"/>
                    <a:pt x="117348" y="45428"/>
                  </a:cubicBezTo>
                  <a:cubicBezTo>
                    <a:pt x="118011" y="49714"/>
                    <a:pt x="118011" y="49714"/>
                    <a:pt x="118011" y="49714"/>
                  </a:cubicBezTo>
                  <a:cubicBezTo>
                    <a:pt x="112707" y="48857"/>
                    <a:pt x="112707" y="48857"/>
                    <a:pt x="112707" y="48857"/>
                  </a:cubicBezTo>
                  <a:cubicBezTo>
                    <a:pt x="110718" y="51428"/>
                    <a:pt x="110718" y="51428"/>
                    <a:pt x="110718" y="51428"/>
                  </a:cubicBezTo>
                  <a:cubicBezTo>
                    <a:pt x="110718" y="57428"/>
                    <a:pt x="110718" y="57428"/>
                    <a:pt x="110718" y="57428"/>
                  </a:cubicBezTo>
                  <a:cubicBezTo>
                    <a:pt x="105414" y="60000"/>
                    <a:pt x="105414" y="60000"/>
                    <a:pt x="105414" y="60000"/>
                  </a:cubicBezTo>
                  <a:cubicBezTo>
                    <a:pt x="104088" y="63428"/>
                    <a:pt x="104088" y="63428"/>
                    <a:pt x="104088" y="63428"/>
                  </a:cubicBezTo>
                  <a:cubicBezTo>
                    <a:pt x="104088" y="66857"/>
                    <a:pt x="104088" y="66857"/>
                    <a:pt x="104088" y="66857"/>
                  </a:cubicBezTo>
                  <a:cubicBezTo>
                    <a:pt x="103425" y="70285"/>
                    <a:pt x="103425" y="70285"/>
                    <a:pt x="103425" y="70285"/>
                  </a:cubicBezTo>
                  <a:cubicBezTo>
                    <a:pt x="104088" y="76285"/>
                    <a:pt x="104088" y="76285"/>
                    <a:pt x="104088" y="76285"/>
                  </a:cubicBezTo>
                  <a:cubicBezTo>
                    <a:pt x="104751" y="81428"/>
                    <a:pt x="104751" y="81428"/>
                    <a:pt x="104751" y="81428"/>
                  </a:cubicBezTo>
                  <a:cubicBezTo>
                    <a:pt x="104751" y="81428"/>
                    <a:pt x="103425" y="85714"/>
                    <a:pt x="102762" y="88285"/>
                  </a:cubicBezTo>
                  <a:cubicBezTo>
                    <a:pt x="102762" y="90000"/>
                    <a:pt x="104088" y="89142"/>
                    <a:pt x="104088" y="89142"/>
                  </a:cubicBezTo>
                  <a:cubicBezTo>
                    <a:pt x="107403" y="90857"/>
                    <a:pt x="107403" y="90857"/>
                    <a:pt x="107403" y="90857"/>
                  </a:cubicBezTo>
                  <a:cubicBezTo>
                    <a:pt x="108729" y="91714"/>
                    <a:pt x="108729" y="91714"/>
                    <a:pt x="108729" y="91714"/>
                  </a:cubicBezTo>
                  <a:cubicBezTo>
                    <a:pt x="107403" y="96857"/>
                    <a:pt x="107403" y="96857"/>
                    <a:pt x="107403" y="96857"/>
                  </a:cubicBezTo>
                  <a:cubicBezTo>
                    <a:pt x="104088" y="97714"/>
                    <a:pt x="104088" y="97714"/>
                    <a:pt x="104088" y="97714"/>
                  </a:cubicBezTo>
                  <a:cubicBezTo>
                    <a:pt x="104751" y="94285"/>
                    <a:pt x="104751" y="94285"/>
                    <a:pt x="104751" y="94285"/>
                  </a:cubicBezTo>
                  <a:cubicBezTo>
                    <a:pt x="103425" y="92571"/>
                    <a:pt x="103425" y="92571"/>
                    <a:pt x="103425" y="92571"/>
                  </a:cubicBezTo>
                  <a:cubicBezTo>
                    <a:pt x="101436" y="95142"/>
                    <a:pt x="101436" y="95142"/>
                    <a:pt x="101436" y="95142"/>
                  </a:cubicBezTo>
                  <a:cubicBezTo>
                    <a:pt x="96795" y="96857"/>
                    <a:pt x="96795" y="96857"/>
                    <a:pt x="96795" y="96857"/>
                  </a:cubicBezTo>
                  <a:cubicBezTo>
                    <a:pt x="96795" y="98571"/>
                    <a:pt x="96795" y="98571"/>
                    <a:pt x="96795" y="98571"/>
                  </a:cubicBezTo>
                  <a:cubicBezTo>
                    <a:pt x="95469" y="102000"/>
                    <a:pt x="95469" y="102000"/>
                    <a:pt x="95469" y="102000"/>
                  </a:cubicBezTo>
                  <a:cubicBezTo>
                    <a:pt x="95469" y="102000"/>
                    <a:pt x="92817" y="102000"/>
                    <a:pt x="91491" y="102000"/>
                  </a:cubicBezTo>
                  <a:cubicBezTo>
                    <a:pt x="90828" y="101142"/>
                    <a:pt x="90165" y="103714"/>
                    <a:pt x="90165" y="103714"/>
                  </a:cubicBezTo>
                  <a:cubicBezTo>
                    <a:pt x="91491" y="109714"/>
                    <a:pt x="91491" y="109714"/>
                    <a:pt x="91491" y="109714"/>
                  </a:cubicBezTo>
                  <a:cubicBezTo>
                    <a:pt x="88176" y="109714"/>
                    <a:pt x="88176" y="109714"/>
                    <a:pt x="88176" y="109714"/>
                  </a:cubicBezTo>
                  <a:cubicBezTo>
                    <a:pt x="85524" y="114000"/>
                    <a:pt x="85524" y="114000"/>
                    <a:pt x="85524" y="114000"/>
                  </a:cubicBezTo>
                  <a:cubicBezTo>
                    <a:pt x="80883" y="114857"/>
                    <a:pt x="80883" y="114857"/>
                    <a:pt x="80883" y="114857"/>
                  </a:cubicBezTo>
                  <a:cubicBezTo>
                    <a:pt x="76906" y="114000"/>
                    <a:pt x="76906" y="114000"/>
                    <a:pt x="76906" y="114000"/>
                  </a:cubicBezTo>
                  <a:cubicBezTo>
                    <a:pt x="70276" y="117428"/>
                    <a:pt x="70276" y="117428"/>
                    <a:pt x="70276" y="117428"/>
                  </a:cubicBezTo>
                  <a:cubicBezTo>
                    <a:pt x="64309" y="119142"/>
                    <a:pt x="64309" y="119142"/>
                    <a:pt x="64309" y="119142"/>
                  </a:cubicBezTo>
                  <a:cubicBezTo>
                    <a:pt x="64309" y="120000"/>
                    <a:pt x="64309" y="120000"/>
                    <a:pt x="64309" y="120000"/>
                  </a:cubicBezTo>
                  <a:cubicBezTo>
                    <a:pt x="63646" y="114857"/>
                    <a:pt x="63646" y="114857"/>
                    <a:pt x="63646" y="114857"/>
                  </a:cubicBezTo>
                  <a:cubicBezTo>
                    <a:pt x="61657" y="112285"/>
                    <a:pt x="61657" y="112285"/>
                    <a:pt x="61657" y="112285"/>
                  </a:cubicBezTo>
                  <a:cubicBezTo>
                    <a:pt x="61657" y="112285"/>
                    <a:pt x="59668" y="107142"/>
                    <a:pt x="59668" y="106285"/>
                  </a:cubicBezTo>
                  <a:cubicBezTo>
                    <a:pt x="59668" y="106285"/>
                    <a:pt x="52375" y="106285"/>
                    <a:pt x="52375" y="106285"/>
                  </a:cubicBezTo>
                  <a:cubicBezTo>
                    <a:pt x="52375" y="106285"/>
                    <a:pt x="51049" y="103714"/>
                    <a:pt x="50386" y="102000"/>
                  </a:cubicBezTo>
                  <a:cubicBezTo>
                    <a:pt x="50386" y="101142"/>
                    <a:pt x="48397" y="103714"/>
                    <a:pt x="48397" y="103714"/>
                  </a:cubicBezTo>
                  <a:cubicBezTo>
                    <a:pt x="45745" y="104571"/>
                    <a:pt x="45745" y="104571"/>
                    <a:pt x="45745" y="104571"/>
                  </a:cubicBezTo>
                  <a:cubicBezTo>
                    <a:pt x="45745" y="103714"/>
                    <a:pt x="45745" y="103714"/>
                    <a:pt x="45745" y="103714"/>
                  </a:cubicBezTo>
                  <a:cubicBezTo>
                    <a:pt x="43756" y="100285"/>
                    <a:pt x="43756" y="100285"/>
                    <a:pt x="43756" y="100285"/>
                  </a:cubicBezTo>
                  <a:cubicBezTo>
                    <a:pt x="43756" y="91714"/>
                    <a:pt x="43756" y="91714"/>
                    <a:pt x="43756" y="91714"/>
                  </a:cubicBezTo>
                  <a:cubicBezTo>
                    <a:pt x="43756" y="89142"/>
                    <a:pt x="43756" y="89142"/>
                    <a:pt x="43756" y="89142"/>
                  </a:cubicBezTo>
                  <a:cubicBezTo>
                    <a:pt x="45082" y="83142"/>
                    <a:pt x="45082" y="83142"/>
                    <a:pt x="45082" y="83142"/>
                  </a:cubicBezTo>
                  <a:cubicBezTo>
                    <a:pt x="45082" y="83142"/>
                    <a:pt x="43756" y="82285"/>
                    <a:pt x="43093" y="80571"/>
                  </a:cubicBezTo>
                  <a:cubicBezTo>
                    <a:pt x="41767" y="78857"/>
                    <a:pt x="40441" y="77142"/>
                    <a:pt x="40441" y="77142"/>
                  </a:cubicBezTo>
                  <a:cubicBezTo>
                    <a:pt x="39116" y="77142"/>
                    <a:pt x="39116" y="77142"/>
                    <a:pt x="39116" y="77142"/>
                  </a:cubicBezTo>
                  <a:cubicBezTo>
                    <a:pt x="37127" y="73714"/>
                    <a:pt x="37127" y="73714"/>
                    <a:pt x="37127" y="73714"/>
                  </a:cubicBezTo>
                  <a:cubicBezTo>
                    <a:pt x="32486" y="75428"/>
                    <a:pt x="32486" y="75428"/>
                    <a:pt x="32486" y="75428"/>
                  </a:cubicBezTo>
                  <a:cubicBezTo>
                    <a:pt x="29834" y="76285"/>
                    <a:pt x="29834" y="76285"/>
                    <a:pt x="29834" y="76285"/>
                  </a:cubicBezTo>
                  <a:cubicBezTo>
                    <a:pt x="28508" y="78000"/>
                    <a:pt x="28508" y="78000"/>
                    <a:pt x="28508" y="78000"/>
                  </a:cubicBezTo>
                  <a:cubicBezTo>
                    <a:pt x="20552" y="77142"/>
                    <a:pt x="20552" y="77142"/>
                    <a:pt x="20552" y="77142"/>
                  </a:cubicBezTo>
                  <a:cubicBezTo>
                    <a:pt x="16574" y="74571"/>
                    <a:pt x="16574" y="74571"/>
                    <a:pt x="16574" y="74571"/>
                  </a:cubicBezTo>
                  <a:cubicBezTo>
                    <a:pt x="14585" y="73714"/>
                    <a:pt x="14585" y="73714"/>
                    <a:pt x="14585" y="73714"/>
                  </a:cubicBezTo>
                  <a:cubicBezTo>
                    <a:pt x="11933" y="71142"/>
                    <a:pt x="11933" y="71142"/>
                    <a:pt x="11933" y="71142"/>
                  </a:cubicBezTo>
                  <a:cubicBezTo>
                    <a:pt x="8618" y="67714"/>
                    <a:pt x="8618" y="67714"/>
                    <a:pt x="8618" y="67714"/>
                  </a:cubicBezTo>
                  <a:cubicBezTo>
                    <a:pt x="7955" y="62571"/>
                    <a:pt x="7955" y="62571"/>
                    <a:pt x="7955" y="62571"/>
                  </a:cubicBezTo>
                  <a:cubicBezTo>
                    <a:pt x="7292" y="59142"/>
                    <a:pt x="7292" y="59142"/>
                    <a:pt x="7292" y="59142"/>
                  </a:cubicBezTo>
                  <a:cubicBezTo>
                    <a:pt x="3977" y="54857"/>
                    <a:pt x="3977" y="54857"/>
                    <a:pt x="3977" y="54857"/>
                  </a:cubicBezTo>
                  <a:cubicBezTo>
                    <a:pt x="2651" y="51428"/>
                    <a:pt x="2651" y="51428"/>
                    <a:pt x="2651" y="51428"/>
                  </a:cubicBezTo>
                  <a:cubicBezTo>
                    <a:pt x="2651" y="46285"/>
                    <a:pt x="2651" y="46285"/>
                    <a:pt x="2651" y="46285"/>
                  </a:cubicBezTo>
                  <a:cubicBezTo>
                    <a:pt x="662" y="42000"/>
                    <a:pt x="662" y="42000"/>
                    <a:pt x="662" y="42000"/>
                  </a:cubicBezTo>
                  <a:cubicBezTo>
                    <a:pt x="1325" y="37714"/>
                    <a:pt x="1325" y="37714"/>
                    <a:pt x="1325" y="37714"/>
                  </a:cubicBezTo>
                  <a:cubicBezTo>
                    <a:pt x="1325" y="37714"/>
                    <a:pt x="0" y="36857"/>
                    <a:pt x="662" y="36000"/>
                  </a:cubicBezTo>
                  <a:cubicBezTo>
                    <a:pt x="1988" y="36000"/>
                    <a:pt x="3977" y="35142"/>
                    <a:pt x="3977" y="35142"/>
                  </a:cubicBezTo>
                  <a:cubicBezTo>
                    <a:pt x="4640" y="30000"/>
                    <a:pt x="4640" y="30000"/>
                    <a:pt x="4640" y="30000"/>
                  </a:cubicBezTo>
                  <a:cubicBezTo>
                    <a:pt x="5303" y="28285"/>
                    <a:pt x="5303" y="28285"/>
                    <a:pt x="5303" y="28285"/>
                  </a:cubicBezTo>
                  <a:cubicBezTo>
                    <a:pt x="7955" y="26571"/>
                    <a:pt x="7955" y="26571"/>
                    <a:pt x="7955" y="26571"/>
                  </a:cubicBezTo>
                  <a:cubicBezTo>
                    <a:pt x="9281" y="22285"/>
                    <a:pt x="9281" y="22285"/>
                    <a:pt x="9281" y="22285"/>
                  </a:cubicBezTo>
                  <a:lnTo>
                    <a:pt x="11933" y="22285"/>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0" name="Shape 2037">
              <a:extLst>
                <a:ext uri="{FF2B5EF4-FFF2-40B4-BE49-F238E27FC236}">
                  <a16:creationId xmlns:a16="http://schemas.microsoft.com/office/drawing/2014/main" id="{10755F70-DCFC-6854-06A9-EDEB62637FAF}"/>
                </a:ext>
              </a:extLst>
            </p:cNvPr>
            <p:cNvSpPr/>
            <p:nvPr/>
          </p:nvSpPr>
          <p:spPr>
            <a:xfrm>
              <a:off x="5766982" y="1595421"/>
              <a:ext cx="401291" cy="265289"/>
            </a:xfrm>
            <a:custGeom>
              <a:avLst/>
              <a:gdLst/>
              <a:ahLst/>
              <a:cxnLst/>
              <a:rect l="0" t="0" r="0" b="0"/>
              <a:pathLst>
                <a:path w="120000" h="120000" extrusionOk="0">
                  <a:moveTo>
                    <a:pt x="26590" y="52000"/>
                  </a:moveTo>
                  <a:cubicBezTo>
                    <a:pt x="27272" y="50000"/>
                    <a:pt x="27272" y="50000"/>
                    <a:pt x="27272" y="50000"/>
                  </a:cubicBezTo>
                  <a:cubicBezTo>
                    <a:pt x="27954" y="48000"/>
                    <a:pt x="27954" y="48000"/>
                    <a:pt x="27954" y="48000"/>
                  </a:cubicBezTo>
                  <a:cubicBezTo>
                    <a:pt x="27954" y="45000"/>
                    <a:pt x="27954" y="45000"/>
                    <a:pt x="27954" y="45000"/>
                  </a:cubicBezTo>
                  <a:cubicBezTo>
                    <a:pt x="26590" y="45000"/>
                    <a:pt x="26590" y="45000"/>
                    <a:pt x="26590" y="45000"/>
                  </a:cubicBezTo>
                  <a:cubicBezTo>
                    <a:pt x="25909" y="42000"/>
                    <a:pt x="25909" y="42000"/>
                    <a:pt x="25909" y="42000"/>
                  </a:cubicBezTo>
                  <a:cubicBezTo>
                    <a:pt x="25909" y="42000"/>
                    <a:pt x="26590" y="41000"/>
                    <a:pt x="27272" y="41000"/>
                  </a:cubicBezTo>
                  <a:cubicBezTo>
                    <a:pt x="27272" y="40000"/>
                    <a:pt x="29318" y="40000"/>
                    <a:pt x="29318" y="40000"/>
                  </a:cubicBezTo>
                  <a:cubicBezTo>
                    <a:pt x="30681" y="38000"/>
                    <a:pt x="30681" y="38000"/>
                    <a:pt x="30681" y="38000"/>
                  </a:cubicBezTo>
                  <a:cubicBezTo>
                    <a:pt x="30681" y="38000"/>
                    <a:pt x="30000" y="36000"/>
                    <a:pt x="31363" y="36000"/>
                  </a:cubicBezTo>
                  <a:cubicBezTo>
                    <a:pt x="32045" y="36000"/>
                    <a:pt x="33409" y="36000"/>
                    <a:pt x="34090" y="36000"/>
                  </a:cubicBezTo>
                  <a:cubicBezTo>
                    <a:pt x="34772" y="36000"/>
                    <a:pt x="35454" y="35000"/>
                    <a:pt x="35454" y="35000"/>
                  </a:cubicBezTo>
                  <a:cubicBezTo>
                    <a:pt x="36818" y="35000"/>
                    <a:pt x="37500" y="36000"/>
                    <a:pt x="36818" y="35000"/>
                  </a:cubicBezTo>
                  <a:cubicBezTo>
                    <a:pt x="36818" y="35000"/>
                    <a:pt x="36818" y="34000"/>
                    <a:pt x="36136" y="33000"/>
                  </a:cubicBezTo>
                  <a:cubicBezTo>
                    <a:pt x="35454" y="32000"/>
                    <a:pt x="33409" y="30000"/>
                    <a:pt x="34772" y="29000"/>
                  </a:cubicBezTo>
                  <a:cubicBezTo>
                    <a:pt x="35454" y="28000"/>
                    <a:pt x="36136" y="28000"/>
                    <a:pt x="36818" y="29000"/>
                  </a:cubicBezTo>
                  <a:cubicBezTo>
                    <a:pt x="37500" y="29000"/>
                    <a:pt x="38181" y="31000"/>
                    <a:pt x="38181" y="31000"/>
                  </a:cubicBezTo>
                  <a:cubicBezTo>
                    <a:pt x="38181" y="27000"/>
                    <a:pt x="38181" y="27000"/>
                    <a:pt x="38181" y="27000"/>
                  </a:cubicBezTo>
                  <a:cubicBezTo>
                    <a:pt x="38181" y="27000"/>
                    <a:pt x="40227" y="27000"/>
                    <a:pt x="40909" y="26000"/>
                  </a:cubicBezTo>
                  <a:cubicBezTo>
                    <a:pt x="40909" y="25000"/>
                    <a:pt x="40227" y="23000"/>
                    <a:pt x="40227" y="23000"/>
                  </a:cubicBezTo>
                  <a:cubicBezTo>
                    <a:pt x="40227" y="23000"/>
                    <a:pt x="40227" y="23000"/>
                    <a:pt x="42272" y="23000"/>
                  </a:cubicBezTo>
                  <a:cubicBezTo>
                    <a:pt x="44318" y="22000"/>
                    <a:pt x="43636" y="22000"/>
                    <a:pt x="45000" y="22000"/>
                  </a:cubicBezTo>
                  <a:cubicBezTo>
                    <a:pt x="45681" y="22000"/>
                    <a:pt x="47727" y="22000"/>
                    <a:pt x="47727" y="22000"/>
                  </a:cubicBezTo>
                  <a:cubicBezTo>
                    <a:pt x="47727" y="22000"/>
                    <a:pt x="49090" y="21000"/>
                    <a:pt x="48409" y="20000"/>
                  </a:cubicBezTo>
                  <a:cubicBezTo>
                    <a:pt x="48409" y="19000"/>
                    <a:pt x="47045" y="17000"/>
                    <a:pt x="47045" y="17000"/>
                  </a:cubicBezTo>
                  <a:cubicBezTo>
                    <a:pt x="47045" y="17000"/>
                    <a:pt x="47727" y="14000"/>
                    <a:pt x="47727" y="15000"/>
                  </a:cubicBezTo>
                  <a:cubicBezTo>
                    <a:pt x="47727" y="17000"/>
                    <a:pt x="49772" y="19000"/>
                    <a:pt x="49772" y="19000"/>
                  </a:cubicBezTo>
                  <a:cubicBezTo>
                    <a:pt x="51136" y="17000"/>
                    <a:pt x="51136" y="17000"/>
                    <a:pt x="51136" y="17000"/>
                  </a:cubicBezTo>
                  <a:cubicBezTo>
                    <a:pt x="53181" y="16000"/>
                    <a:pt x="53181" y="16000"/>
                    <a:pt x="53181" y="16000"/>
                  </a:cubicBezTo>
                  <a:cubicBezTo>
                    <a:pt x="55227" y="15000"/>
                    <a:pt x="55227" y="15000"/>
                    <a:pt x="55227" y="15000"/>
                  </a:cubicBezTo>
                  <a:cubicBezTo>
                    <a:pt x="55227" y="15000"/>
                    <a:pt x="57272" y="15000"/>
                    <a:pt x="58636" y="15000"/>
                  </a:cubicBezTo>
                  <a:cubicBezTo>
                    <a:pt x="59318" y="15000"/>
                    <a:pt x="61363" y="14000"/>
                    <a:pt x="61363" y="14000"/>
                  </a:cubicBezTo>
                  <a:cubicBezTo>
                    <a:pt x="62045" y="12000"/>
                    <a:pt x="62045" y="12000"/>
                    <a:pt x="62045" y="12000"/>
                  </a:cubicBezTo>
                  <a:cubicBezTo>
                    <a:pt x="59318" y="8000"/>
                    <a:pt x="59318" y="8000"/>
                    <a:pt x="59318" y="8000"/>
                  </a:cubicBezTo>
                  <a:cubicBezTo>
                    <a:pt x="59318" y="8000"/>
                    <a:pt x="60681" y="5000"/>
                    <a:pt x="60681" y="6000"/>
                  </a:cubicBezTo>
                  <a:cubicBezTo>
                    <a:pt x="61363" y="7000"/>
                    <a:pt x="61363" y="9000"/>
                    <a:pt x="62045" y="9000"/>
                  </a:cubicBezTo>
                  <a:cubicBezTo>
                    <a:pt x="62727" y="9000"/>
                    <a:pt x="63409" y="10000"/>
                    <a:pt x="64090" y="9000"/>
                  </a:cubicBezTo>
                  <a:cubicBezTo>
                    <a:pt x="64090" y="8000"/>
                    <a:pt x="64090" y="5000"/>
                    <a:pt x="64090" y="5000"/>
                  </a:cubicBezTo>
                  <a:cubicBezTo>
                    <a:pt x="64090" y="5000"/>
                    <a:pt x="63409" y="4000"/>
                    <a:pt x="64090" y="4000"/>
                  </a:cubicBezTo>
                  <a:cubicBezTo>
                    <a:pt x="64772" y="5000"/>
                    <a:pt x="66136" y="7000"/>
                    <a:pt x="66136" y="7000"/>
                  </a:cubicBezTo>
                  <a:cubicBezTo>
                    <a:pt x="68181" y="7000"/>
                    <a:pt x="68181" y="7000"/>
                    <a:pt x="68181" y="7000"/>
                  </a:cubicBezTo>
                  <a:cubicBezTo>
                    <a:pt x="70227" y="4000"/>
                    <a:pt x="70227" y="4000"/>
                    <a:pt x="70227" y="4000"/>
                  </a:cubicBezTo>
                  <a:cubicBezTo>
                    <a:pt x="70909" y="6000"/>
                    <a:pt x="70909" y="6000"/>
                    <a:pt x="70909" y="6000"/>
                  </a:cubicBezTo>
                  <a:cubicBezTo>
                    <a:pt x="70909" y="6000"/>
                    <a:pt x="72272" y="5000"/>
                    <a:pt x="72954" y="5000"/>
                  </a:cubicBezTo>
                  <a:cubicBezTo>
                    <a:pt x="73636" y="5000"/>
                    <a:pt x="73636" y="4000"/>
                    <a:pt x="74318" y="4000"/>
                  </a:cubicBezTo>
                  <a:cubicBezTo>
                    <a:pt x="75000" y="4000"/>
                    <a:pt x="76363" y="5000"/>
                    <a:pt x="76363" y="5000"/>
                  </a:cubicBezTo>
                  <a:cubicBezTo>
                    <a:pt x="79772" y="6000"/>
                    <a:pt x="79772" y="6000"/>
                    <a:pt x="79772" y="6000"/>
                  </a:cubicBezTo>
                  <a:cubicBezTo>
                    <a:pt x="81136" y="3000"/>
                    <a:pt x="81136" y="3000"/>
                    <a:pt x="81136" y="3000"/>
                  </a:cubicBezTo>
                  <a:cubicBezTo>
                    <a:pt x="84545" y="5000"/>
                    <a:pt x="84545" y="5000"/>
                    <a:pt x="84545" y="5000"/>
                  </a:cubicBezTo>
                  <a:cubicBezTo>
                    <a:pt x="87272" y="7000"/>
                    <a:pt x="87272" y="7000"/>
                    <a:pt x="87272" y="7000"/>
                  </a:cubicBezTo>
                  <a:cubicBezTo>
                    <a:pt x="90681" y="7000"/>
                    <a:pt x="90681" y="7000"/>
                    <a:pt x="90681" y="7000"/>
                  </a:cubicBezTo>
                  <a:cubicBezTo>
                    <a:pt x="90681" y="7000"/>
                    <a:pt x="93409" y="5000"/>
                    <a:pt x="94090" y="5000"/>
                  </a:cubicBezTo>
                  <a:cubicBezTo>
                    <a:pt x="95454" y="4000"/>
                    <a:pt x="98181" y="4000"/>
                    <a:pt x="98181" y="4000"/>
                  </a:cubicBezTo>
                  <a:cubicBezTo>
                    <a:pt x="98181" y="4000"/>
                    <a:pt x="98863" y="4000"/>
                    <a:pt x="100227" y="4000"/>
                  </a:cubicBezTo>
                  <a:cubicBezTo>
                    <a:pt x="101590" y="3000"/>
                    <a:pt x="105000" y="3000"/>
                    <a:pt x="105000" y="3000"/>
                  </a:cubicBezTo>
                  <a:cubicBezTo>
                    <a:pt x="107045" y="0"/>
                    <a:pt x="107045" y="0"/>
                    <a:pt x="107045" y="0"/>
                  </a:cubicBezTo>
                  <a:cubicBezTo>
                    <a:pt x="110454" y="2000"/>
                    <a:pt x="110454" y="2000"/>
                    <a:pt x="110454" y="2000"/>
                  </a:cubicBezTo>
                  <a:cubicBezTo>
                    <a:pt x="110454" y="4000"/>
                    <a:pt x="110454" y="4000"/>
                    <a:pt x="110454" y="4000"/>
                  </a:cubicBezTo>
                  <a:cubicBezTo>
                    <a:pt x="107045" y="8000"/>
                    <a:pt x="107045" y="8000"/>
                    <a:pt x="107045" y="8000"/>
                  </a:cubicBezTo>
                  <a:cubicBezTo>
                    <a:pt x="107045" y="15000"/>
                    <a:pt x="107045" y="15000"/>
                    <a:pt x="107045" y="15000"/>
                  </a:cubicBezTo>
                  <a:cubicBezTo>
                    <a:pt x="106363" y="25000"/>
                    <a:pt x="104318" y="30000"/>
                    <a:pt x="103636" y="36000"/>
                  </a:cubicBezTo>
                  <a:cubicBezTo>
                    <a:pt x="102954" y="39000"/>
                    <a:pt x="101590" y="40000"/>
                    <a:pt x="103636" y="45000"/>
                  </a:cubicBezTo>
                  <a:cubicBezTo>
                    <a:pt x="105000" y="47000"/>
                    <a:pt x="105000" y="54000"/>
                    <a:pt x="107727" y="58000"/>
                  </a:cubicBezTo>
                  <a:cubicBezTo>
                    <a:pt x="109090" y="60000"/>
                    <a:pt x="107727" y="65000"/>
                    <a:pt x="109772" y="67000"/>
                  </a:cubicBezTo>
                  <a:cubicBezTo>
                    <a:pt x="109772" y="67000"/>
                    <a:pt x="109772" y="68000"/>
                    <a:pt x="110454" y="70000"/>
                  </a:cubicBezTo>
                  <a:cubicBezTo>
                    <a:pt x="111818" y="72000"/>
                    <a:pt x="111818" y="71000"/>
                    <a:pt x="112500" y="72000"/>
                  </a:cubicBezTo>
                  <a:cubicBezTo>
                    <a:pt x="112500" y="72000"/>
                    <a:pt x="113863" y="73000"/>
                    <a:pt x="114545" y="74000"/>
                  </a:cubicBezTo>
                  <a:cubicBezTo>
                    <a:pt x="115227" y="75000"/>
                    <a:pt x="115227" y="77000"/>
                    <a:pt x="115227" y="78000"/>
                  </a:cubicBezTo>
                  <a:cubicBezTo>
                    <a:pt x="115227" y="79000"/>
                    <a:pt x="115909" y="80000"/>
                    <a:pt x="115909" y="80000"/>
                  </a:cubicBezTo>
                  <a:cubicBezTo>
                    <a:pt x="115909" y="80000"/>
                    <a:pt x="116590" y="79000"/>
                    <a:pt x="116590" y="80000"/>
                  </a:cubicBezTo>
                  <a:cubicBezTo>
                    <a:pt x="116590" y="81000"/>
                    <a:pt x="115909" y="79000"/>
                    <a:pt x="116590" y="81000"/>
                  </a:cubicBezTo>
                  <a:cubicBezTo>
                    <a:pt x="117954" y="83000"/>
                    <a:pt x="120000" y="83000"/>
                    <a:pt x="120000" y="83000"/>
                  </a:cubicBezTo>
                  <a:cubicBezTo>
                    <a:pt x="119318" y="87000"/>
                    <a:pt x="119318" y="87000"/>
                    <a:pt x="119318" y="87000"/>
                  </a:cubicBezTo>
                  <a:cubicBezTo>
                    <a:pt x="117954" y="88000"/>
                    <a:pt x="117954" y="88000"/>
                    <a:pt x="117954" y="88000"/>
                  </a:cubicBezTo>
                  <a:cubicBezTo>
                    <a:pt x="117954" y="88000"/>
                    <a:pt x="114545" y="88000"/>
                    <a:pt x="114545" y="90000"/>
                  </a:cubicBezTo>
                  <a:cubicBezTo>
                    <a:pt x="114545" y="91000"/>
                    <a:pt x="114545" y="95000"/>
                    <a:pt x="114545" y="95000"/>
                  </a:cubicBezTo>
                  <a:cubicBezTo>
                    <a:pt x="112500" y="98000"/>
                    <a:pt x="112500" y="98000"/>
                    <a:pt x="112500" y="98000"/>
                  </a:cubicBezTo>
                  <a:cubicBezTo>
                    <a:pt x="112500" y="98000"/>
                    <a:pt x="113863" y="102000"/>
                    <a:pt x="113863" y="103000"/>
                  </a:cubicBezTo>
                  <a:cubicBezTo>
                    <a:pt x="113863" y="104000"/>
                    <a:pt x="114545" y="104000"/>
                    <a:pt x="114545" y="104000"/>
                  </a:cubicBezTo>
                  <a:cubicBezTo>
                    <a:pt x="112500" y="105000"/>
                    <a:pt x="112500" y="105000"/>
                    <a:pt x="112500" y="105000"/>
                  </a:cubicBezTo>
                  <a:cubicBezTo>
                    <a:pt x="109772" y="105000"/>
                    <a:pt x="109772" y="105000"/>
                    <a:pt x="109772" y="105000"/>
                  </a:cubicBezTo>
                  <a:cubicBezTo>
                    <a:pt x="104318" y="103000"/>
                    <a:pt x="104318" y="103000"/>
                    <a:pt x="104318" y="103000"/>
                  </a:cubicBezTo>
                  <a:cubicBezTo>
                    <a:pt x="102954" y="106000"/>
                    <a:pt x="102954" y="106000"/>
                    <a:pt x="102954" y="106000"/>
                  </a:cubicBezTo>
                  <a:cubicBezTo>
                    <a:pt x="101590" y="106000"/>
                    <a:pt x="101590" y="106000"/>
                    <a:pt x="101590" y="106000"/>
                  </a:cubicBezTo>
                  <a:cubicBezTo>
                    <a:pt x="101590" y="106000"/>
                    <a:pt x="100909" y="108000"/>
                    <a:pt x="99545" y="109000"/>
                  </a:cubicBezTo>
                  <a:cubicBezTo>
                    <a:pt x="98863" y="110000"/>
                    <a:pt x="98181" y="111000"/>
                    <a:pt x="97500" y="111000"/>
                  </a:cubicBezTo>
                  <a:cubicBezTo>
                    <a:pt x="96136" y="112000"/>
                    <a:pt x="94772" y="110000"/>
                    <a:pt x="94772" y="110000"/>
                  </a:cubicBezTo>
                  <a:cubicBezTo>
                    <a:pt x="92727" y="109000"/>
                    <a:pt x="92727" y="109000"/>
                    <a:pt x="92727" y="109000"/>
                  </a:cubicBezTo>
                  <a:cubicBezTo>
                    <a:pt x="90681" y="105000"/>
                    <a:pt x="90681" y="105000"/>
                    <a:pt x="90681" y="105000"/>
                  </a:cubicBezTo>
                  <a:cubicBezTo>
                    <a:pt x="84545" y="99000"/>
                    <a:pt x="84545" y="99000"/>
                    <a:pt x="84545" y="99000"/>
                  </a:cubicBezTo>
                  <a:cubicBezTo>
                    <a:pt x="81136" y="97000"/>
                    <a:pt x="81136" y="97000"/>
                    <a:pt x="81136" y="97000"/>
                  </a:cubicBezTo>
                  <a:cubicBezTo>
                    <a:pt x="78409" y="96000"/>
                    <a:pt x="78409" y="96000"/>
                    <a:pt x="78409" y="96000"/>
                  </a:cubicBezTo>
                  <a:cubicBezTo>
                    <a:pt x="75000" y="96000"/>
                    <a:pt x="75000" y="96000"/>
                    <a:pt x="75000" y="96000"/>
                  </a:cubicBezTo>
                  <a:cubicBezTo>
                    <a:pt x="72272" y="94000"/>
                    <a:pt x="72272" y="94000"/>
                    <a:pt x="72272" y="94000"/>
                  </a:cubicBezTo>
                  <a:cubicBezTo>
                    <a:pt x="69545" y="94000"/>
                    <a:pt x="69545" y="94000"/>
                    <a:pt x="69545" y="94000"/>
                  </a:cubicBezTo>
                  <a:cubicBezTo>
                    <a:pt x="66136" y="92000"/>
                    <a:pt x="66136" y="92000"/>
                    <a:pt x="66136" y="92000"/>
                  </a:cubicBezTo>
                  <a:cubicBezTo>
                    <a:pt x="63409" y="95000"/>
                    <a:pt x="63409" y="95000"/>
                    <a:pt x="63409" y="95000"/>
                  </a:cubicBezTo>
                  <a:cubicBezTo>
                    <a:pt x="60000" y="98000"/>
                    <a:pt x="60000" y="98000"/>
                    <a:pt x="60000" y="98000"/>
                  </a:cubicBezTo>
                  <a:cubicBezTo>
                    <a:pt x="56590" y="103000"/>
                    <a:pt x="56590" y="103000"/>
                    <a:pt x="56590" y="103000"/>
                  </a:cubicBezTo>
                  <a:cubicBezTo>
                    <a:pt x="56590" y="103000"/>
                    <a:pt x="54545" y="106000"/>
                    <a:pt x="53181" y="107000"/>
                  </a:cubicBezTo>
                  <a:cubicBezTo>
                    <a:pt x="52500" y="106000"/>
                    <a:pt x="52500" y="106000"/>
                    <a:pt x="52500" y="106000"/>
                  </a:cubicBezTo>
                  <a:cubicBezTo>
                    <a:pt x="52500" y="106000"/>
                    <a:pt x="52500" y="103000"/>
                    <a:pt x="53181" y="101000"/>
                  </a:cubicBezTo>
                  <a:cubicBezTo>
                    <a:pt x="53863" y="100000"/>
                    <a:pt x="53863" y="98000"/>
                    <a:pt x="53863" y="97000"/>
                  </a:cubicBezTo>
                  <a:cubicBezTo>
                    <a:pt x="53863" y="96000"/>
                    <a:pt x="53863" y="94000"/>
                    <a:pt x="53181" y="92000"/>
                  </a:cubicBezTo>
                  <a:cubicBezTo>
                    <a:pt x="53181" y="90000"/>
                    <a:pt x="52500" y="87000"/>
                    <a:pt x="52500" y="87000"/>
                  </a:cubicBezTo>
                  <a:cubicBezTo>
                    <a:pt x="54545" y="85000"/>
                    <a:pt x="54545" y="85000"/>
                    <a:pt x="54545" y="85000"/>
                  </a:cubicBezTo>
                  <a:cubicBezTo>
                    <a:pt x="53181" y="80000"/>
                    <a:pt x="53181" y="80000"/>
                    <a:pt x="53181" y="80000"/>
                  </a:cubicBezTo>
                  <a:cubicBezTo>
                    <a:pt x="51818" y="80000"/>
                    <a:pt x="51818" y="80000"/>
                    <a:pt x="51818" y="80000"/>
                  </a:cubicBezTo>
                  <a:cubicBezTo>
                    <a:pt x="49772" y="80000"/>
                    <a:pt x="49772" y="80000"/>
                    <a:pt x="49772" y="80000"/>
                  </a:cubicBezTo>
                  <a:cubicBezTo>
                    <a:pt x="48409" y="83000"/>
                    <a:pt x="48409" y="83000"/>
                    <a:pt x="48409" y="83000"/>
                  </a:cubicBezTo>
                  <a:cubicBezTo>
                    <a:pt x="48409" y="83000"/>
                    <a:pt x="49090" y="85000"/>
                    <a:pt x="49090" y="86000"/>
                  </a:cubicBezTo>
                  <a:cubicBezTo>
                    <a:pt x="48409" y="87000"/>
                    <a:pt x="47045" y="87000"/>
                    <a:pt x="47045" y="87000"/>
                  </a:cubicBezTo>
                  <a:cubicBezTo>
                    <a:pt x="46363" y="88000"/>
                    <a:pt x="46363" y="91000"/>
                    <a:pt x="46363" y="91000"/>
                  </a:cubicBezTo>
                  <a:cubicBezTo>
                    <a:pt x="43636" y="87000"/>
                    <a:pt x="43636" y="87000"/>
                    <a:pt x="43636" y="87000"/>
                  </a:cubicBezTo>
                  <a:cubicBezTo>
                    <a:pt x="43636" y="87000"/>
                    <a:pt x="42272" y="87000"/>
                    <a:pt x="41590" y="86000"/>
                  </a:cubicBezTo>
                  <a:cubicBezTo>
                    <a:pt x="40909" y="86000"/>
                    <a:pt x="39545" y="86000"/>
                    <a:pt x="39545" y="86000"/>
                  </a:cubicBezTo>
                  <a:cubicBezTo>
                    <a:pt x="39545" y="86000"/>
                    <a:pt x="39545" y="86000"/>
                    <a:pt x="38863" y="86000"/>
                  </a:cubicBezTo>
                  <a:cubicBezTo>
                    <a:pt x="37500" y="86000"/>
                    <a:pt x="37500" y="86000"/>
                    <a:pt x="36818" y="84000"/>
                  </a:cubicBezTo>
                  <a:cubicBezTo>
                    <a:pt x="36136" y="82000"/>
                    <a:pt x="34090" y="77000"/>
                    <a:pt x="34090" y="77000"/>
                  </a:cubicBezTo>
                  <a:cubicBezTo>
                    <a:pt x="34090" y="77000"/>
                    <a:pt x="33409" y="75000"/>
                    <a:pt x="32727" y="75000"/>
                  </a:cubicBezTo>
                  <a:cubicBezTo>
                    <a:pt x="32727" y="75000"/>
                    <a:pt x="32045" y="77000"/>
                    <a:pt x="32045" y="77000"/>
                  </a:cubicBezTo>
                  <a:cubicBezTo>
                    <a:pt x="31363" y="77000"/>
                    <a:pt x="31363" y="75000"/>
                    <a:pt x="31363" y="74000"/>
                  </a:cubicBezTo>
                  <a:cubicBezTo>
                    <a:pt x="31363" y="73000"/>
                    <a:pt x="31363" y="72000"/>
                    <a:pt x="31363" y="70000"/>
                  </a:cubicBezTo>
                  <a:cubicBezTo>
                    <a:pt x="31363" y="68000"/>
                    <a:pt x="30681" y="66000"/>
                    <a:pt x="31363" y="66000"/>
                  </a:cubicBezTo>
                  <a:cubicBezTo>
                    <a:pt x="31363" y="66000"/>
                    <a:pt x="32045" y="67000"/>
                    <a:pt x="32727" y="67000"/>
                  </a:cubicBezTo>
                  <a:cubicBezTo>
                    <a:pt x="33409" y="67000"/>
                    <a:pt x="33409" y="65000"/>
                    <a:pt x="33409" y="65000"/>
                  </a:cubicBezTo>
                  <a:cubicBezTo>
                    <a:pt x="34090" y="65000"/>
                    <a:pt x="34772" y="66000"/>
                    <a:pt x="34772" y="66000"/>
                  </a:cubicBezTo>
                  <a:cubicBezTo>
                    <a:pt x="35454" y="66000"/>
                    <a:pt x="36136" y="66000"/>
                    <a:pt x="36136" y="66000"/>
                  </a:cubicBezTo>
                  <a:cubicBezTo>
                    <a:pt x="36818" y="65000"/>
                    <a:pt x="36818" y="65000"/>
                    <a:pt x="36818" y="64000"/>
                  </a:cubicBezTo>
                  <a:cubicBezTo>
                    <a:pt x="36818" y="63000"/>
                    <a:pt x="36136" y="62000"/>
                    <a:pt x="36136" y="62000"/>
                  </a:cubicBezTo>
                  <a:cubicBezTo>
                    <a:pt x="35454" y="62000"/>
                    <a:pt x="31363" y="65000"/>
                    <a:pt x="31363" y="65000"/>
                  </a:cubicBezTo>
                  <a:cubicBezTo>
                    <a:pt x="28636" y="65000"/>
                    <a:pt x="28636" y="65000"/>
                    <a:pt x="28636" y="65000"/>
                  </a:cubicBezTo>
                  <a:cubicBezTo>
                    <a:pt x="30000" y="63000"/>
                    <a:pt x="30000" y="63000"/>
                    <a:pt x="30000" y="63000"/>
                  </a:cubicBezTo>
                  <a:cubicBezTo>
                    <a:pt x="28636" y="61000"/>
                    <a:pt x="28636" y="61000"/>
                    <a:pt x="28636" y="61000"/>
                  </a:cubicBezTo>
                  <a:cubicBezTo>
                    <a:pt x="28636" y="59000"/>
                    <a:pt x="28636" y="59000"/>
                    <a:pt x="28636" y="59000"/>
                  </a:cubicBezTo>
                  <a:cubicBezTo>
                    <a:pt x="27272" y="58000"/>
                    <a:pt x="27272" y="58000"/>
                    <a:pt x="27272" y="58000"/>
                  </a:cubicBezTo>
                  <a:cubicBezTo>
                    <a:pt x="27954" y="56000"/>
                    <a:pt x="27954" y="56000"/>
                    <a:pt x="27954" y="56000"/>
                  </a:cubicBezTo>
                  <a:cubicBezTo>
                    <a:pt x="29318" y="56000"/>
                    <a:pt x="29318" y="56000"/>
                    <a:pt x="29318" y="56000"/>
                  </a:cubicBezTo>
                  <a:cubicBezTo>
                    <a:pt x="30681" y="55000"/>
                    <a:pt x="30681" y="55000"/>
                    <a:pt x="30681" y="55000"/>
                  </a:cubicBezTo>
                  <a:cubicBezTo>
                    <a:pt x="30681" y="51000"/>
                    <a:pt x="30681" y="51000"/>
                    <a:pt x="30681" y="51000"/>
                  </a:cubicBezTo>
                  <a:cubicBezTo>
                    <a:pt x="29318" y="52000"/>
                    <a:pt x="29318" y="52000"/>
                    <a:pt x="29318" y="52000"/>
                  </a:cubicBezTo>
                  <a:cubicBezTo>
                    <a:pt x="30000" y="54000"/>
                    <a:pt x="30000" y="54000"/>
                    <a:pt x="30000" y="54000"/>
                  </a:cubicBezTo>
                  <a:cubicBezTo>
                    <a:pt x="27272" y="54000"/>
                    <a:pt x="27272" y="54000"/>
                    <a:pt x="27272" y="54000"/>
                  </a:cubicBezTo>
                  <a:cubicBezTo>
                    <a:pt x="26590" y="52000"/>
                    <a:pt x="26590" y="52000"/>
                    <a:pt x="26590" y="52000"/>
                  </a:cubicBezTo>
                  <a:close/>
                  <a:moveTo>
                    <a:pt x="15681" y="103000"/>
                  </a:moveTo>
                  <a:cubicBezTo>
                    <a:pt x="15681" y="103000"/>
                    <a:pt x="15681" y="103000"/>
                    <a:pt x="15681" y="103000"/>
                  </a:cubicBezTo>
                  <a:cubicBezTo>
                    <a:pt x="15681" y="103000"/>
                    <a:pt x="17045" y="103000"/>
                    <a:pt x="17045" y="103000"/>
                  </a:cubicBezTo>
                  <a:cubicBezTo>
                    <a:pt x="17045" y="103000"/>
                    <a:pt x="17727" y="104000"/>
                    <a:pt x="17045" y="104000"/>
                  </a:cubicBezTo>
                  <a:cubicBezTo>
                    <a:pt x="17045" y="105000"/>
                    <a:pt x="17727" y="105000"/>
                    <a:pt x="17045" y="105000"/>
                  </a:cubicBezTo>
                  <a:cubicBezTo>
                    <a:pt x="16363" y="105000"/>
                    <a:pt x="15000" y="106000"/>
                    <a:pt x="15000" y="105000"/>
                  </a:cubicBezTo>
                  <a:cubicBezTo>
                    <a:pt x="15000" y="105000"/>
                    <a:pt x="15681" y="104000"/>
                    <a:pt x="15681" y="104000"/>
                  </a:cubicBezTo>
                  <a:cubicBezTo>
                    <a:pt x="15681" y="103000"/>
                    <a:pt x="15681" y="103000"/>
                    <a:pt x="15681" y="103000"/>
                  </a:cubicBezTo>
                  <a:close/>
                  <a:moveTo>
                    <a:pt x="43636" y="95000"/>
                  </a:moveTo>
                  <a:cubicBezTo>
                    <a:pt x="43636" y="95000"/>
                    <a:pt x="43636" y="95000"/>
                    <a:pt x="43636" y="95000"/>
                  </a:cubicBezTo>
                  <a:cubicBezTo>
                    <a:pt x="43636" y="95000"/>
                    <a:pt x="42954" y="98000"/>
                    <a:pt x="43636" y="98000"/>
                  </a:cubicBezTo>
                  <a:cubicBezTo>
                    <a:pt x="43636" y="98000"/>
                    <a:pt x="44318" y="98000"/>
                    <a:pt x="45000" y="98000"/>
                  </a:cubicBezTo>
                  <a:cubicBezTo>
                    <a:pt x="45681" y="97000"/>
                    <a:pt x="45681" y="97000"/>
                    <a:pt x="45681" y="97000"/>
                  </a:cubicBezTo>
                  <a:cubicBezTo>
                    <a:pt x="45681" y="96000"/>
                    <a:pt x="45681" y="95000"/>
                    <a:pt x="45681" y="95000"/>
                  </a:cubicBezTo>
                  <a:cubicBezTo>
                    <a:pt x="43636" y="95000"/>
                    <a:pt x="43636" y="95000"/>
                    <a:pt x="43636" y="95000"/>
                  </a:cubicBezTo>
                  <a:close/>
                  <a:moveTo>
                    <a:pt x="6136" y="91000"/>
                  </a:moveTo>
                  <a:cubicBezTo>
                    <a:pt x="6136" y="91000"/>
                    <a:pt x="6136" y="91000"/>
                    <a:pt x="6136" y="91000"/>
                  </a:cubicBezTo>
                  <a:cubicBezTo>
                    <a:pt x="5454" y="92000"/>
                    <a:pt x="5454" y="92000"/>
                    <a:pt x="5454" y="92000"/>
                  </a:cubicBezTo>
                  <a:cubicBezTo>
                    <a:pt x="5454" y="92000"/>
                    <a:pt x="4772" y="89000"/>
                    <a:pt x="4772" y="88000"/>
                  </a:cubicBezTo>
                  <a:cubicBezTo>
                    <a:pt x="4772" y="88000"/>
                    <a:pt x="3409" y="87000"/>
                    <a:pt x="3409" y="87000"/>
                  </a:cubicBezTo>
                  <a:cubicBezTo>
                    <a:pt x="3409" y="87000"/>
                    <a:pt x="2727" y="87000"/>
                    <a:pt x="2727" y="87000"/>
                  </a:cubicBezTo>
                  <a:cubicBezTo>
                    <a:pt x="2045" y="87000"/>
                    <a:pt x="2045" y="88000"/>
                    <a:pt x="2045" y="88000"/>
                  </a:cubicBezTo>
                  <a:cubicBezTo>
                    <a:pt x="1363" y="88000"/>
                    <a:pt x="1363" y="88000"/>
                    <a:pt x="1363" y="88000"/>
                  </a:cubicBezTo>
                  <a:cubicBezTo>
                    <a:pt x="1363" y="88000"/>
                    <a:pt x="681" y="88000"/>
                    <a:pt x="681" y="88000"/>
                  </a:cubicBezTo>
                  <a:cubicBezTo>
                    <a:pt x="0" y="89000"/>
                    <a:pt x="681" y="90000"/>
                    <a:pt x="681" y="90000"/>
                  </a:cubicBezTo>
                  <a:cubicBezTo>
                    <a:pt x="681" y="90000"/>
                    <a:pt x="1363" y="90000"/>
                    <a:pt x="2045" y="91000"/>
                  </a:cubicBezTo>
                  <a:cubicBezTo>
                    <a:pt x="2727" y="91000"/>
                    <a:pt x="2727" y="91000"/>
                    <a:pt x="2727" y="91000"/>
                  </a:cubicBezTo>
                  <a:cubicBezTo>
                    <a:pt x="2727" y="91000"/>
                    <a:pt x="4090" y="93000"/>
                    <a:pt x="4772" y="94000"/>
                  </a:cubicBezTo>
                  <a:cubicBezTo>
                    <a:pt x="4772" y="94000"/>
                    <a:pt x="4772" y="95000"/>
                    <a:pt x="4772" y="95000"/>
                  </a:cubicBezTo>
                  <a:cubicBezTo>
                    <a:pt x="2727" y="97000"/>
                    <a:pt x="2727" y="97000"/>
                    <a:pt x="2727" y="97000"/>
                  </a:cubicBezTo>
                  <a:cubicBezTo>
                    <a:pt x="2727" y="97000"/>
                    <a:pt x="3409" y="98000"/>
                    <a:pt x="3409" y="98000"/>
                  </a:cubicBezTo>
                  <a:cubicBezTo>
                    <a:pt x="4090" y="98000"/>
                    <a:pt x="2727" y="99000"/>
                    <a:pt x="2727" y="99000"/>
                  </a:cubicBezTo>
                  <a:cubicBezTo>
                    <a:pt x="2727" y="99000"/>
                    <a:pt x="2727" y="101000"/>
                    <a:pt x="2727" y="101000"/>
                  </a:cubicBezTo>
                  <a:cubicBezTo>
                    <a:pt x="2727" y="101000"/>
                    <a:pt x="3409" y="102000"/>
                    <a:pt x="4772" y="102000"/>
                  </a:cubicBezTo>
                  <a:cubicBezTo>
                    <a:pt x="6136" y="103000"/>
                    <a:pt x="6136" y="102000"/>
                    <a:pt x="6136" y="102000"/>
                  </a:cubicBezTo>
                  <a:cubicBezTo>
                    <a:pt x="6818" y="103000"/>
                    <a:pt x="6818" y="103000"/>
                    <a:pt x="6818" y="103000"/>
                  </a:cubicBezTo>
                  <a:cubicBezTo>
                    <a:pt x="6818" y="104000"/>
                    <a:pt x="6818" y="104000"/>
                    <a:pt x="6818" y="104000"/>
                  </a:cubicBezTo>
                  <a:cubicBezTo>
                    <a:pt x="7500" y="105000"/>
                    <a:pt x="7500" y="105000"/>
                    <a:pt x="7500" y="105000"/>
                  </a:cubicBezTo>
                  <a:cubicBezTo>
                    <a:pt x="9545" y="106000"/>
                    <a:pt x="9545" y="106000"/>
                    <a:pt x="9545" y="106000"/>
                  </a:cubicBezTo>
                  <a:cubicBezTo>
                    <a:pt x="9545" y="107000"/>
                    <a:pt x="9545" y="107000"/>
                    <a:pt x="9545" y="107000"/>
                  </a:cubicBezTo>
                  <a:cubicBezTo>
                    <a:pt x="9545" y="110000"/>
                    <a:pt x="9545" y="110000"/>
                    <a:pt x="9545" y="110000"/>
                  </a:cubicBezTo>
                  <a:cubicBezTo>
                    <a:pt x="9545" y="110000"/>
                    <a:pt x="8863" y="110000"/>
                    <a:pt x="8181" y="110000"/>
                  </a:cubicBezTo>
                  <a:cubicBezTo>
                    <a:pt x="8181" y="111000"/>
                    <a:pt x="8181" y="112000"/>
                    <a:pt x="7500" y="112000"/>
                  </a:cubicBezTo>
                  <a:cubicBezTo>
                    <a:pt x="7500" y="112000"/>
                    <a:pt x="7500" y="114000"/>
                    <a:pt x="6818" y="115000"/>
                  </a:cubicBezTo>
                  <a:cubicBezTo>
                    <a:pt x="6818" y="116000"/>
                    <a:pt x="7500" y="117000"/>
                    <a:pt x="7500" y="118000"/>
                  </a:cubicBezTo>
                  <a:cubicBezTo>
                    <a:pt x="7500" y="120000"/>
                    <a:pt x="8181" y="119000"/>
                    <a:pt x="8863" y="119000"/>
                  </a:cubicBezTo>
                  <a:cubicBezTo>
                    <a:pt x="8863" y="119000"/>
                    <a:pt x="9545" y="118000"/>
                    <a:pt x="9545" y="118000"/>
                  </a:cubicBezTo>
                  <a:cubicBezTo>
                    <a:pt x="10227" y="118000"/>
                    <a:pt x="10909" y="116000"/>
                    <a:pt x="11590" y="115000"/>
                  </a:cubicBezTo>
                  <a:cubicBezTo>
                    <a:pt x="11590" y="114000"/>
                    <a:pt x="11590" y="113000"/>
                    <a:pt x="11590" y="113000"/>
                  </a:cubicBezTo>
                  <a:cubicBezTo>
                    <a:pt x="10909" y="112000"/>
                    <a:pt x="11590" y="110000"/>
                    <a:pt x="11590" y="110000"/>
                  </a:cubicBezTo>
                  <a:cubicBezTo>
                    <a:pt x="11590" y="109000"/>
                    <a:pt x="11590" y="109000"/>
                    <a:pt x="11590" y="109000"/>
                  </a:cubicBezTo>
                  <a:cubicBezTo>
                    <a:pt x="10909" y="105000"/>
                    <a:pt x="10909" y="105000"/>
                    <a:pt x="10909" y="105000"/>
                  </a:cubicBezTo>
                  <a:cubicBezTo>
                    <a:pt x="12272" y="101000"/>
                    <a:pt x="12272" y="101000"/>
                    <a:pt x="12272" y="101000"/>
                  </a:cubicBezTo>
                  <a:cubicBezTo>
                    <a:pt x="13636" y="101000"/>
                    <a:pt x="13636" y="101000"/>
                    <a:pt x="13636" y="101000"/>
                  </a:cubicBezTo>
                  <a:cubicBezTo>
                    <a:pt x="15681" y="99000"/>
                    <a:pt x="15681" y="99000"/>
                    <a:pt x="15681" y="99000"/>
                  </a:cubicBezTo>
                  <a:cubicBezTo>
                    <a:pt x="15681" y="99000"/>
                    <a:pt x="15681" y="99000"/>
                    <a:pt x="15681" y="99000"/>
                  </a:cubicBezTo>
                  <a:cubicBezTo>
                    <a:pt x="15681" y="99000"/>
                    <a:pt x="16363" y="99000"/>
                    <a:pt x="17045" y="98000"/>
                  </a:cubicBezTo>
                  <a:cubicBezTo>
                    <a:pt x="18409" y="98000"/>
                    <a:pt x="17727" y="99000"/>
                    <a:pt x="18409" y="99000"/>
                  </a:cubicBezTo>
                  <a:cubicBezTo>
                    <a:pt x="18409" y="100000"/>
                    <a:pt x="19090" y="100000"/>
                    <a:pt x="19772" y="100000"/>
                  </a:cubicBezTo>
                  <a:cubicBezTo>
                    <a:pt x="19772" y="100000"/>
                    <a:pt x="20454" y="98000"/>
                    <a:pt x="20454" y="98000"/>
                  </a:cubicBezTo>
                  <a:cubicBezTo>
                    <a:pt x="20454" y="97000"/>
                    <a:pt x="19772" y="97000"/>
                    <a:pt x="19772" y="97000"/>
                  </a:cubicBezTo>
                  <a:cubicBezTo>
                    <a:pt x="19090" y="95000"/>
                    <a:pt x="19090" y="95000"/>
                    <a:pt x="19090" y="95000"/>
                  </a:cubicBezTo>
                  <a:cubicBezTo>
                    <a:pt x="21136" y="94000"/>
                    <a:pt x="21136" y="94000"/>
                    <a:pt x="21136" y="94000"/>
                  </a:cubicBezTo>
                  <a:cubicBezTo>
                    <a:pt x="21818" y="93000"/>
                    <a:pt x="21818" y="93000"/>
                    <a:pt x="21818" y="93000"/>
                  </a:cubicBezTo>
                  <a:cubicBezTo>
                    <a:pt x="23181" y="91000"/>
                    <a:pt x="23181" y="91000"/>
                    <a:pt x="23181" y="91000"/>
                  </a:cubicBezTo>
                  <a:cubicBezTo>
                    <a:pt x="22500" y="89000"/>
                    <a:pt x="22500" y="89000"/>
                    <a:pt x="22500" y="89000"/>
                  </a:cubicBezTo>
                  <a:cubicBezTo>
                    <a:pt x="22500" y="89000"/>
                    <a:pt x="23863" y="89000"/>
                    <a:pt x="24545" y="89000"/>
                  </a:cubicBezTo>
                  <a:cubicBezTo>
                    <a:pt x="24545" y="89000"/>
                    <a:pt x="24545" y="88000"/>
                    <a:pt x="24545" y="88000"/>
                  </a:cubicBezTo>
                  <a:cubicBezTo>
                    <a:pt x="23863" y="86000"/>
                    <a:pt x="23863" y="86000"/>
                    <a:pt x="23863" y="86000"/>
                  </a:cubicBezTo>
                  <a:cubicBezTo>
                    <a:pt x="23863" y="86000"/>
                    <a:pt x="25227" y="86000"/>
                    <a:pt x="25909" y="85000"/>
                  </a:cubicBezTo>
                  <a:cubicBezTo>
                    <a:pt x="25909" y="85000"/>
                    <a:pt x="25227" y="84000"/>
                    <a:pt x="25227" y="84000"/>
                  </a:cubicBezTo>
                  <a:cubicBezTo>
                    <a:pt x="25227" y="83000"/>
                    <a:pt x="25909" y="82000"/>
                    <a:pt x="25909" y="82000"/>
                  </a:cubicBezTo>
                  <a:cubicBezTo>
                    <a:pt x="25909" y="82000"/>
                    <a:pt x="27272" y="84000"/>
                    <a:pt x="27954" y="84000"/>
                  </a:cubicBezTo>
                  <a:cubicBezTo>
                    <a:pt x="28636" y="85000"/>
                    <a:pt x="28636" y="84000"/>
                    <a:pt x="29318" y="84000"/>
                  </a:cubicBezTo>
                  <a:cubicBezTo>
                    <a:pt x="29318" y="83000"/>
                    <a:pt x="28636" y="82000"/>
                    <a:pt x="28636" y="82000"/>
                  </a:cubicBezTo>
                  <a:cubicBezTo>
                    <a:pt x="27954" y="81000"/>
                    <a:pt x="27954" y="81000"/>
                    <a:pt x="27954" y="81000"/>
                  </a:cubicBezTo>
                  <a:cubicBezTo>
                    <a:pt x="25909" y="80000"/>
                    <a:pt x="25909" y="80000"/>
                    <a:pt x="25909" y="80000"/>
                  </a:cubicBezTo>
                  <a:cubicBezTo>
                    <a:pt x="23181" y="78000"/>
                    <a:pt x="23181" y="78000"/>
                    <a:pt x="23181" y="78000"/>
                  </a:cubicBezTo>
                  <a:cubicBezTo>
                    <a:pt x="23181" y="78000"/>
                    <a:pt x="21136" y="78000"/>
                    <a:pt x="21136" y="77000"/>
                  </a:cubicBezTo>
                  <a:cubicBezTo>
                    <a:pt x="20454" y="77000"/>
                    <a:pt x="20454" y="77000"/>
                    <a:pt x="20454" y="77000"/>
                  </a:cubicBezTo>
                  <a:cubicBezTo>
                    <a:pt x="20454" y="77000"/>
                    <a:pt x="19090" y="77000"/>
                    <a:pt x="19090" y="77000"/>
                  </a:cubicBezTo>
                  <a:cubicBezTo>
                    <a:pt x="18409" y="77000"/>
                    <a:pt x="17727" y="78000"/>
                    <a:pt x="17045" y="79000"/>
                  </a:cubicBezTo>
                  <a:cubicBezTo>
                    <a:pt x="17045" y="79000"/>
                    <a:pt x="16363" y="80000"/>
                    <a:pt x="15681" y="80000"/>
                  </a:cubicBezTo>
                  <a:cubicBezTo>
                    <a:pt x="15681" y="80000"/>
                    <a:pt x="15000" y="78000"/>
                    <a:pt x="15000" y="78000"/>
                  </a:cubicBezTo>
                  <a:cubicBezTo>
                    <a:pt x="13636" y="78000"/>
                    <a:pt x="13636" y="78000"/>
                    <a:pt x="13636" y="78000"/>
                  </a:cubicBezTo>
                  <a:cubicBezTo>
                    <a:pt x="13636" y="78000"/>
                    <a:pt x="12954" y="80000"/>
                    <a:pt x="12954" y="81000"/>
                  </a:cubicBezTo>
                  <a:cubicBezTo>
                    <a:pt x="12954" y="81000"/>
                    <a:pt x="11590" y="81000"/>
                    <a:pt x="10909" y="81000"/>
                  </a:cubicBezTo>
                  <a:cubicBezTo>
                    <a:pt x="10227" y="82000"/>
                    <a:pt x="9545" y="82000"/>
                    <a:pt x="8863" y="83000"/>
                  </a:cubicBezTo>
                  <a:cubicBezTo>
                    <a:pt x="8181" y="83000"/>
                    <a:pt x="9545" y="84000"/>
                    <a:pt x="9545" y="84000"/>
                  </a:cubicBezTo>
                  <a:cubicBezTo>
                    <a:pt x="9545" y="86000"/>
                    <a:pt x="9545" y="86000"/>
                    <a:pt x="9545" y="86000"/>
                  </a:cubicBezTo>
                  <a:cubicBezTo>
                    <a:pt x="8181" y="86000"/>
                    <a:pt x="8181" y="86000"/>
                    <a:pt x="8181" y="86000"/>
                  </a:cubicBezTo>
                  <a:cubicBezTo>
                    <a:pt x="7500" y="85000"/>
                    <a:pt x="7500" y="85000"/>
                    <a:pt x="7500" y="85000"/>
                  </a:cubicBezTo>
                  <a:cubicBezTo>
                    <a:pt x="6136" y="87000"/>
                    <a:pt x="6136" y="87000"/>
                    <a:pt x="6136" y="87000"/>
                  </a:cubicBezTo>
                  <a:cubicBezTo>
                    <a:pt x="5454" y="89000"/>
                    <a:pt x="5454" y="89000"/>
                    <a:pt x="5454" y="89000"/>
                  </a:cubicBezTo>
                  <a:cubicBezTo>
                    <a:pt x="5454" y="89000"/>
                    <a:pt x="6136" y="91000"/>
                    <a:pt x="6136" y="91000"/>
                  </a:cubicBezTo>
                  <a:close/>
                  <a:moveTo>
                    <a:pt x="23863" y="76000"/>
                  </a:moveTo>
                  <a:cubicBezTo>
                    <a:pt x="23863" y="76000"/>
                    <a:pt x="23863" y="76000"/>
                    <a:pt x="23863" y="76000"/>
                  </a:cubicBezTo>
                  <a:cubicBezTo>
                    <a:pt x="24545" y="77000"/>
                    <a:pt x="24545" y="77000"/>
                    <a:pt x="24545" y="77000"/>
                  </a:cubicBezTo>
                  <a:cubicBezTo>
                    <a:pt x="24545" y="77000"/>
                    <a:pt x="25227" y="78000"/>
                    <a:pt x="26590" y="78000"/>
                  </a:cubicBezTo>
                  <a:cubicBezTo>
                    <a:pt x="28636" y="78000"/>
                    <a:pt x="28636" y="80000"/>
                    <a:pt x="30000" y="78000"/>
                  </a:cubicBezTo>
                  <a:cubicBezTo>
                    <a:pt x="30000" y="77000"/>
                    <a:pt x="30000" y="77000"/>
                    <a:pt x="29318" y="76000"/>
                  </a:cubicBezTo>
                  <a:cubicBezTo>
                    <a:pt x="29318" y="75000"/>
                    <a:pt x="28636" y="75000"/>
                    <a:pt x="28636" y="74000"/>
                  </a:cubicBezTo>
                  <a:cubicBezTo>
                    <a:pt x="28636" y="74000"/>
                    <a:pt x="28636" y="74000"/>
                    <a:pt x="27272" y="72000"/>
                  </a:cubicBezTo>
                  <a:cubicBezTo>
                    <a:pt x="26590" y="71000"/>
                    <a:pt x="26590" y="72000"/>
                    <a:pt x="25909" y="72000"/>
                  </a:cubicBezTo>
                  <a:cubicBezTo>
                    <a:pt x="25227" y="72000"/>
                    <a:pt x="24545" y="72000"/>
                    <a:pt x="23863" y="72000"/>
                  </a:cubicBezTo>
                  <a:cubicBezTo>
                    <a:pt x="23181" y="73000"/>
                    <a:pt x="24545" y="74000"/>
                    <a:pt x="24545" y="75000"/>
                  </a:cubicBezTo>
                  <a:cubicBezTo>
                    <a:pt x="24545" y="75000"/>
                    <a:pt x="23863" y="76000"/>
                    <a:pt x="23863" y="76000"/>
                  </a:cubicBezTo>
                  <a:close/>
                  <a:moveTo>
                    <a:pt x="15000" y="57000"/>
                  </a:moveTo>
                  <a:cubicBezTo>
                    <a:pt x="15000" y="57000"/>
                    <a:pt x="15000" y="57000"/>
                    <a:pt x="15000" y="57000"/>
                  </a:cubicBezTo>
                  <a:cubicBezTo>
                    <a:pt x="15000" y="56000"/>
                    <a:pt x="16363" y="56000"/>
                    <a:pt x="17045" y="57000"/>
                  </a:cubicBezTo>
                  <a:cubicBezTo>
                    <a:pt x="17045" y="57000"/>
                    <a:pt x="18409" y="58000"/>
                    <a:pt x="18409" y="59000"/>
                  </a:cubicBezTo>
                  <a:cubicBezTo>
                    <a:pt x="18409" y="59000"/>
                    <a:pt x="19090" y="59000"/>
                    <a:pt x="19090" y="60000"/>
                  </a:cubicBezTo>
                  <a:cubicBezTo>
                    <a:pt x="19090" y="60000"/>
                    <a:pt x="19772" y="61000"/>
                    <a:pt x="19772" y="62000"/>
                  </a:cubicBezTo>
                  <a:cubicBezTo>
                    <a:pt x="20454" y="63000"/>
                    <a:pt x="21136" y="64000"/>
                    <a:pt x="21136" y="64000"/>
                  </a:cubicBezTo>
                  <a:cubicBezTo>
                    <a:pt x="21136" y="64000"/>
                    <a:pt x="21818" y="65000"/>
                    <a:pt x="21136" y="65000"/>
                  </a:cubicBezTo>
                  <a:cubicBezTo>
                    <a:pt x="20454" y="65000"/>
                    <a:pt x="18409" y="65000"/>
                    <a:pt x="18409" y="65000"/>
                  </a:cubicBezTo>
                  <a:cubicBezTo>
                    <a:pt x="18409" y="65000"/>
                    <a:pt x="17727" y="66000"/>
                    <a:pt x="17727" y="66000"/>
                  </a:cubicBezTo>
                  <a:cubicBezTo>
                    <a:pt x="17727" y="67000"/>
                    <a:pt x="19090" y="68000"/>
                    <a:pt x="18409" y="68000"/>
                  </a:cubicBezTo>
                  <a:cubicBezTo>
                    <a:pt x="17727" y="69000"/>
                    <a:pt x="17727" y="69000"/>
                    <a:pt x="17045" y="69000"/>
                  </a:cubicBezTo>
                  <a:cubicBezTo>
                    <a:pt x="16363" y="68000"/>
                    <a:pt x="15681" y="66000"/>
                    <a:pt x="15681" y="66000"/>
                  </a:cubicBezTo>
                  <a:cubicBezTo>
                    <a:pt x="15000" y="67000"/>
                    <a:pt x="15000" y="70000"/>
                    <a:pt x="15000" y="70000"/>
                  </a:cubicBezTo>
                  <a:cubicBezTo>
                    <a:pt x="15000" y="71000"/>
                    <a:pt x="15681" y="72000"/>
                    <a:pt x="15000" y="73000"/>
                  </a:cubicBezTo>
                  <a:cubicBezTo>
                    <a:pt x="15000" y="73000"/>
                    <a:pt x="12954" y="74000"/>
                    <a:pt x="12954" y="74000"/>
                  </a:cubicBezTo>
                  <a:cubicBezTo>
                    <a:pt x="12954" y="74000"/>
                    <a:pt x="12272" y="74000"/>
                    <a:pt x="12272" y="74000"/>
                  </a:cubicBezTo>
                  <a:cubicBezTo>
                    <a:pt x="11590" y="74000"/>
                    <a:pt x="10227" y="72000"/>
                    <a:pt x="9545" y="71000"/>
                  </a:cubicBezTo>
                  <a:cubicBezTo>
                    <a:pt x="9545" y="70000"/>
                    <a:pt x="9545" y="68000"/>
                    <a:pt x="9545" y="68000"/>
                  </a:cubicBezTo>
                  <a:cubicBezTo>
                    <a:pt x="8863" y="67000"/>
                    <a:pt x="8181" y="66000"/>
                    <a:pt x="8181" y="66000"/>
                  </a:cubicBezTo>
                  <a:cubicBezTo>
                    <a:pt x="8181" y="66000"/>
                    <a:pt x="8863" y="65000"/>
                    <a:pt x="7500" y="66000"/>
                  </a:cubicBezTo>
                  <a:cubicBezTo>
                    <a:pt x="5454" y="66000"/>
                    <a:pt x="6136" y="67000"/>
                    <a:pt x="5454" y="67000"/>
                  </a:cubicBezTo>
                  <a:cubicBezTo>
                    <a:pt x="4772" y="66000"/>
                    <a:pt x="4772" y="65000"/>
                    <a:pt x="3409" y="65000"/>
                  </a:cubicBezTo>
                  <a:cubicBezTo>
                    <a:pt x="2727" y="65000"/>
                    <a:pt x="2045" y="64000"/>
                    <a:pt x="2045" y="64000"/>
                  </a:cubicBezTo>
                  <a:cubicBezTo>
                    <a:pt x="2045" y="64000"/>
                    <a:pt x="4090" y="62000"/>
                    <a:pt x="4772" y="62000"/>
                  </a:cubicBezTo>
                  <a:cubicBezTo>
                    <a:pt x="5454" y="62000"/>
                    <a:pt x="4772" y="62000"/>
                    <a:pt x="6136" y="62000"/>
                  </a:cubicBezTo>
                  <a:cubicBezTo>
                    <a:pt x="8181" y="61000"/>
                    <a:pt x="8863" y="63000"/>
                    <a:pt x="8863" y="61000"/>
                  </a:cubicBezTo>
                  <a:cubicBezTo>
                    <a:pt x="9545" y="59000"/>
                    <a:pt x="9545" y="58000"/>
                    <a:pt x="10227" y="57000"/>
                  </a:cubicBezTo>
                  <a:cubicBezTo>
                    <a:pt x="10227" y="56000"/>
                    <a:pt x="10909" y="54000"/>
                    <a:pt x="10909" y="54000"/>
                  </a:cubicBezTo>
                  <a:cubicBezTo>
                    <a:pt x="10909" y="53000"/>
                    <a:pt x="12954" y="53000"/>
                    <a:pt x="12954" y="53000"/>
                  </a:cubicBezTo>
                  <a:cubicBezTo>
                    <a:pt x="13636" y="56000"/>
                    <a:pt x="13636" y="56000"/>
                    <a:pt x="13636" y="56000"/>
                  </a:cubicBezTo>
                  <a:cubicBezTo>
                    <a:pt x="13636" y="56000"/>
                    <a:pt x="13636" y="57000"/>
                    <a:pt x="14318" y="57000"/>
                  </a:cubicBezTo>
                  <a:cubicBezTo>
                    <a:pt x="15000" y="57000"/>
                    <a:pt x="15000" y="57000"/>
                    <a:pt x="15000" y="57000"/>
                  </a:cubicBezTo>
                  <a:close/>
                  <a:moveTo>
                    <a:pt x="24545" y="52000"/>
                  </a:moveTo>
                  <a:cubicBezTo>
                    <a:pt x="24545" y="52000"/>
                    <a:pt x="24545" y="52000"/>
                    <a:pt x="24545" y="52000"/>
                  </a:cubicBezTo>
                  <a:cubicBezTo>
                    <a:pt x="23863" y="53000"/>
                    <a:pt x="23863" y="53000"/>
                    <a:pt x="23863" y="53000"/>
                  </a:cubicBezTo>
                  <a:cubicBezTo>
                    <a:pt x="21136" y="53000"/>
                    <a:pt x="21136" y="53000"/>
                    <a:pt x="21136" y="53000"/>
                  </a:cubicBezTo>
                  <a:cubicBezTo>
                    <a:pt x="21136" y="55000"/>
                    <a:pt x="21136" y="55000"/>
                    <a:pt x="21136" y="55000"/>
                  </a:cubicBezTo>
                  <a:cubicBezTo>
                    <a:pt x="22500" y="57000"/>
                    <a:pt x="22500" y="57000"/>
                    <a:pt x="22500" y="57000"/>
                  </a:cubicBezTo>
                  <a:cubicBezTo>
                    <a:pt x="22500" y="57000"/>
                    <a:pt x="23181" y="56000"/>
                    <a:pt x="23863" y="56000"/>
                  </a:cubicBezTo>
                  <a:cubicBezTo>
                    <a:pt x="24545" y="56000"/>
                    <a:pt x="25909" y="56000"/>
                    <a:pt x="25909" y="56000"/>
                  </a:cubicBezTo>
                  <a:cubicBezTo>
                    <a:pt x="26590" y="55000"/>
                    <a:pt x="26590" y="55000"/>
                    <a:pt x="26590" y="55000"/>
                  </a:cubicBezTo>
                  <a:cubicBezTo>
                    <a:pt x="25909" y="52000"/>
                    <a:pt x="25909" y="52000"/>
                    <a:pt x="25909" y="52000"/>
                  </a:cubicBezTo>
                  <a:lnTo>
                    <a:pt x="24545" y="52000"/>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 name="Shape 2038">
              <a:extLst>
                <a:ext uri="{FF2B5EF4-FFF2-40B4-BE49-F238E27FC236}">
                  <a16:creationId xmlns:a16="http://schemas.microsoft.com/office/drawing/2014/main" id="{2890BC06-3DE2-7CD4-407A-941563D68EAD}"/>
                </a:ext>
              </a:extLst>
            </p:cNvPr>
            <p:cNvSpPr/>
            <p:nvPr/>
          </p:nvSpPr>
          <p:spPr>
            <a:xfrm>
              <a:off x="6144085" y="3377866"/>
              <a:ext cx="556312" cy="405923"/>
            </a:xfrm>
            <a:custGeom>
              <a:avLst/>
              <a:gdLst/>
              <a:ahLst/>
              <a:cxnLst/>
              <a:rect l="0" t="0" r="0" b="0"/>
              <a:pathLst>
                <a:path w="120000" h="120000" extrusionOk="0">
                  <a:moveTo>
                    <a:pt x="3442" y="24782"/>
                  </a:moveTo>
                  <a:cubicBezTo>
                    <a:pt x="3442" y="23478"/>
                    <a:pt x="3442" y="23478"/>
                    <a:pt x="3442" y="23478"/>
                  </a:cubicBezTo>
                  <a:cubicBezTo>
                    <a:pt x="3442" y="23478"/>
                    <a:pt x="3442" y="23478"/>
                    <a:pt x="3442" y="23478"/>
                  </a:cubicBezTo>
                  <a:cubicBezTo>
                    <a:pt x="6885" y="22173"/>
                    <a:pt x="9836" y="24782"/>
                    <a:pt x="11311" y="24782"/>
                  </a:cubicBezTo>
                  <a:cubicBezTo>
                    <a:pt x="14262" y="25434"/>
                    <a:pt x="7868" y="30000"/>
                    <a:pt x="8852" y="30000"/>
                  </a:cubicBezTo>
                  <a:cubicBezTo>
                    <a:pt x="9836" y="29347"/>
                    <a:pt x="8852" y="33260"/>
                    <a:pt x="10327" y="33913"/>
                  </a:cubicBezTo>
                  <a:cubicBezTo>
                    <a:pt x="12786" y="34565"/>
                    <a:pt x="14754" y="31956"/>
                    <a:pt x="17704" y="31956"/>
                  </a:cubicBezTo>
                  <a:cubicBezTo>
                    <a:pt x="20163" y="31304"/>
                    <a:pt x="23114" y="33260"/>
                    <a:pt x="24098" y="31956"/>
                  </a:cubicBezTo>
                  <a:cubicBezTo>
                    <a:pt x="26065" y="28695"/>
                    <a:pt x="33934" y="35217"/>
                    <a:pt x="37868" y="31956"/>
                  </a:cubicBezTo>
                  <a:cubicBezTo>
                    <a:pt x="40327" y="29347"/>
                    <a:pt x="50163" y="28043"/>
                    <a:pt x="53606" y="28043"/>
                  </a:cubicBezTo>
                  <a:cubicBezTo>
                    <a:pt x="62459" y="27391"/>
                    <a:pt x="62950" y="27391"/>
                    <a:pt x="66885" y="24130"/>
                  </a:cubicBezTo>
                  <a:cubicBezTo>
                    <a:pt x="66885" y="24130"/>
                    <a:pt x="69344" y="16956"/>
                    <a:pt x="70819" y="13695"/>
                  </a:cubicBezTo>
                  <a:cubicBezTo>
                    <a:pt x="71803" y="11086"/>
                    <a:pt x="74754" y="9782"/>
                    <a:pt x="77704" y="7173"/>
                  </a:cubicBezTo>
                  <a:cubicBezTo>
                    <a:pt x="80163" y="4565"/>
                    <a:pt x="86557" y="1956"/>
                    <a:pt x="88032" y="1304"/>
                  </a:cubicBezTo>
                  <a:cubicBezTo>
                    <a:pt x="89508" y="1304"/>
                    <a:pt x="99836" y="1956"/>
                    <a:pt x="99836" y="1956"/>
                  </a:cubicBezTo>
                  <a:cubicBezTo>
                    <a:pt x="105245" y="0"/>
                    <a:pt x="105245" y="0"/>
                    <a:pt x="105245" y="0"/>
                  </a:cubicBezTo>
                  <a:cubicBezTo>
                    <a:pt x="105245" y="0"/>
                    <a:pt x="106229" y="5217"/>
                    <a:pt x="107704" y="5869"/>
                  </a:cubicBezTo>
                  <a:cubicBezTo>
                    <a:pt x="112131" y="6521"/>
                    <a:pt x="115573" y="6521"/>
                    <a:pt x="117049" y="5217"/>
                  </a:cubicBezTo>
                  <a:cubicBezTo>
                    <a:pt x="117540" y="5217"/>
                    <a:pt x="117540" y="6521"/>
                    <a:pt x="118032" y="7173"/>
                  </a:cubicBezTo>
                  <a:cubicBezTo>
                    <a:pt x="118524" y="8478"/>
                    <a:pt x="119016" y="11086"/>
                    <a:pt x="119016" y="11086"/>
                  </a:cubicBezTo>
                  <a:cubicBezTo>
                    <a:pt x="118524" y="14347"/>
                    <a:pt x="118524" y="14347"/>
                    <a:pt x="118524" y="14347"/>
                  </a:cubicBezTo>
                  <a:cubicBezTo>
                    <a:pt x="118032" y="15000"/>
                    <a:pt x="118032" y="15000"/>
                    <a:pt x="118032" y="15000"/>
                  </a:cubicBezTo>
                  <a:cubicBezTo>
                    <a:pt x="115573" y="16956"/>
                    <a:pt x="115573" y="16956"/>
                    <a:pt x="115573" y="16956"/>
                  </a:cubicBezTo>
                  <a:cubicBezTo>
                    <a:pt x="115573" y="16956"/>
                    <a:pt x="114590" y="16956"/>
                    <a:pt x="114098" y="17608"/>
                  </a:cubicBezTo>
                  <a:cubicBezTo>
                    <a:pt x="113606" y="17608"/>
                    <a:pt x="112622" y="18260"/>
                    <a:pt x="112622" y="18260"/>
                  </a:cubicBezTo>
                  <a:cubicBezTo>
                    <a:pt x="112622" y="18260"/>
                    <a:pt x="111639" y="19565"/>
                    <a:pt x="111639" y="20217"/>
                  </a:cubicBezTo>
                  <a:cubicBezTo>
                    <a:pt x="111147" y="21521"/>
                    <a:pt x="110655" y="23478"/>
                    <a:pt x="110655" y="23478"/>
                  </a:cubicBezTo>
                  <a:cubicBezTo>
                    <a:pt x="109672" y="26739"/>
                    <a:pt x="109672" y="26739"/>
                    <a:pt x="109672" y="26739"/>
                  </a:cubicBezTo>
                  <a:cubicBezTo>
                    <a:pt x="109672" y="31304"/>
                    <a:pt x="109672" y="31304"/>
                    <a:pt x="109672" y="31304"/>
                  </a:cubicBezTo>
                  <a:cubicBezTo>
                    <a:pt x="110655" y="36521"/>
                    <a:pt x="110655" y="36521"/>
                    <a:pt x="110655" y="36521"/>
                  </a:cubicBezTo>
                  <a:cubicBezTo>
                    <a:pt x="111639" y="42391"/>
                    <a:pt x="111639" y="42391"/>
                    <a:pt x="111639" y="42391"/>
                  </a:cubicBezTo>
                  <a:cubicBezTo>
                    <a:pt x="111639" y="42391"/>
                    <a:pt x="110163" y="44347"/>
                    <a:pt x="109672" y="44347"/>
                  </a:cubicBezTo>
                  <a:cubicBezTo>
                    <a:pt x="109672" y="44347"/>
                    <a:pt x="109180" y="45000"/>
                    <a:pt x="109180" y="45000"/>
                  </a:cubicBezTo>
                  <a:cubicBezTo>
                    <a:pt x="109180" y="46304"/>
                    <a:pt x="109180" y="46304"/>
                    <a:pt x="109180" y="46304"/>
                  </a:cubicBezTo>
                  <a:cubicBezTo>
                    <a:pt x="108688" y="48260"/>
                    <a:pt x="108688" y="48260"/>
                    <a:pt x="108688" y="48260"/>
                  </a:cubicBezTo>
                  <a:cubicBezTo>
                    <a:pt x="108196" y="49565"/>
                    <a:pt x="108196" y="49565"/>
                    <a:pt x="108196" y="49565"/>
                  </a:cubicBezTo>
                  <a:cubicBezTo>
                    <a:pt x="108196" y="49565"/>
                    <a:pt x="107704" y="50869"/>
                    <a:pt x="107213" y="50869"/>
                  </a:cubicBezTo>
                  <a:cubicBezTo>
                    <a:pt x="106721" y="51521"/>
                    <a:pt x="105737" y="52826"/>
                    <a:pt x="105737" y="52826"/>
                  </a:cubicBezTo>
                  <a:cubicBezTo>
                    <a:pt x="106229" y="54130"/>
                    <a:pt x="106229" y="54130"/>
                    <a:pt x="106229" y="54130"/>
                  </a:cubicBezTo>
                  <a:cubicBezTo>
                    <a:pt x="111639" y="55434"/>
                    <a:pt x="111639" y="55434"/>
                    <a:pt x="111639" y="55434"/>
                  </a:cubicBezTo>
                  <a:cubicBezTo>
                    <a:pt x="111639" y="56739"/>
                    <a:pt x="111639" y="56739"/>
                    <a:pt x="111639" y="56739"/>
                  </a:cubicBezTo>
                  <a:cubicBezTo>
                    <a:pt x="114098" y="60000"/>
                    <a:pt x="114098" y="60000"/>
                    <a:pt x="114098" y="60000"/>
                  </a:cubicBezTo>
                  <a:cubicBezTo>
                    <a:pt x="115573" y="63260"/>
                    <a:pt x="115573" y="63260"/>
                    <a:pt x="115573" y="63260"/>
                  </a:cubicBezTo>
                  <a:cubicBezTo>
                    <a:pt x="118032" y="64565"/>
                    <a:pt x="118032" y="64565"/>
                    <a:pt x="118032" y="64565"/>
                  </a:cubicBezTo>
                  <a:cubicBezTo>
                    <a:pt x="118032" y="64565"/>
                    <a:pt x="120000" y="66521"/>
                    <a:pt x="120000" y="66521"/>
                  </a:cubicBezTo>
                  <a:cubicBezTo>
                    <a:pt x="119508" y="67173"/>
                    <a:pt x="117049" y="68478"/>
                    <a:pt x="117049" y="68478"/>
                  </a:cubicBezTo>
                  <a:cubicBezTo>
                    <a:pt x="115573" y="69782"/>
                    <a:pt x="115573" y="69782"/>
                    <a:pt x="115573" y="69782"/>
                  </a:cubicBezTo>
                  <a:cubicBezTo>
                    <a:pt x="115573" y="69782"/>
                    <a:pt x="114590" y="69782"/>
                    <a:pt x="113606" y="70434"/>
                  </a:cubicBezTo>
                  <a:cubicBezTo>
                    <a:pt x="113114" y="71086"/>
                    <a:pt x="110163" y="73043"/>
                    <a:pt x="110163" y="73043"/>
                  </a:cubicBezTo>
                  <a:cubicBezTo>
                    <a:pt x="106229" y="69782"/>
                    <a:pt x="106229" y="69782"/>
                    <a:pt x="106229" y="69782"/>
                  </a:cubicBezTo>
                  <a:cubicBezTo>
                    <a:pt x="103770" y="69130"/>
                    <a:pt x="103770" y="69130"/>
                    <a:pt x="103770" y="69130"/>
                  </a:cubicBezTo>
                  <a:cubicBezTo>
                    <a:pt x="102786" y="71086"/>
                    <a:pt x="102786" y="71086"/>
                    <a:pt x="102786" y="71086"/>
                  </a:cubicBezTo>
                  <a:cubicBezTo>
                    <a:pt x="100327" y="71739"/>
                    <a:pt x="100327" y="71739"/>
                    <a:pt x="100327" y="71739"/>
                  </a:cubicBezTo>
                  <a:cubicBezTo>
                    <a:pt x="98852" y="75000"/>
                    <a:pt x="98852" y="75000"/>
                    <a:pt x="98852" y="75000"/>
                  </a:cubicBezTo>
                  <a:cubicBezTo>
                    <a:pt x="98852" y="75000"/>
                    <a:pt x="95409" y="76304"/>
                    <a:pt x="94426" y="76956"/>
                  </a:cubicBezTo>
                  <a:cubicBezTo>
                    <a:pt x="93934" y="77608"/>
                    <a:pt x="91967" y="79565"/>
                    <a:pt x="91967" y="79565"/>
                  </a:cubicBezTo>
                  <a:cubicBezTo>
                    <a:pt x="92459" y="82173"/>
                    <a:pt x="92459" y="82173"/>
                    <a:pt x="92459" y="82173"/>
                  </a:cubicBezTo>
                  <a:cubicBezTo>
                    <a:pt x="90491" y="84130"/>
                    <a:pt x="90491" y="84130"/>
                    <a:pt x="90491" y="84130"/>
                  </a:cubicBezTo>
                  <a:cubicBezTo>
                    <a:pt x="90491" y="84130"/>
                    <a:pt x="89016" y="84782"/>
                    <a:pt x="88524" y="86086"/>
                  </a:cubicBezTo>
                  <a:cubicBezTo>
                    <a:pt x="88524" y="87391"/>
                    <a:pt x="89016" y="88043"/>
                    <a:pt x="89016" y="88043"/>
                  </a:cubicBezTo>
                  <a:cubicBezTo>
                    <a:pt x="88032" y="88043"/>
                    <a:pt x="86557" y="88695"/>
                    <a:pt x="86065" y="89347"/>
                  </a:cubicBezTo>
                  <a:cubicBezTo>
                    <a:pt x="85573" y="89347"/>
                    <a:pt x="85573" y="90652"/>
                    <a:pt x="86065" y="91956"/>
                  </a:cubicBezTo>
                  <a:cubicBezTo>
                    <a:pt x="86065" y="92608"/>
                    <a:pt x="87049" y="93913"/>
                    <a:pt x="88032" y="95869"/>
                  </a:cubicBezTo>
                  <a:cubicBezTo>
                    <a:pt x="88524" y="97826"/>
                    <a:pt x="89016" y="97826"/>
                    <a:pt x="89016" y="98478"/>
                  </a:cubicBezTo>
                  <a:cubicBezTo>
                    <a:pt x="89016" y="99130"/>
                    <a:pt x="88524" y="101086"/>
                    <a:pt x="88032" y="101739"/>
                  </a:cubicBezTo>
                  <a:cubicBezTo>
                    <a:pt x="87049" y="103043"/>
                    <a:pt x="86065" y="103043"/>
                    <a:pt x="85573" y="103043"/>
                  </a:cubicBezTo>
                  <a:cubicBezTo>
                    <a:pt x="85081" y="103695"/>
                    <a:pt x="83606" y="105000"/>
                    <a:pt x="83114" y="105000"/>
                  </a:cubicBezTo>
                  <a:cubicBezTo>
                    <a:pt x="82622" y="105652"/>
                    <a:pt x="80163" y="106304"/>
                    <a:pt x="79672" y="106304"/>
                  </a:cubicBezTo>
                  <a:cubicBezTo>
                    <a:pt x="79180" y="106304"/>
                    <a:pt x="76229" y="107608"/>
                    <a:pt x="76229" y="107608"/>
                  </a:cubicBezTo>
                  <a:cubicBezTo>
                    <a:pt x="73770" y="108913"/>
                    <a:pt x="73770" y="108913"/>
                    <a:pt x="73770" y="108913"/>
                  </a:cubicBezTo>
                  <a:cubicBezTo>
                    <a:pt x="72295" y="110217"/>
                    <a:pt x="72295" y="110217"/>
                    <a:pt x="72295" y="110217"/>
                  </a:cubicBezTo>
                  <a:cubicBezTo>
                    <a:pt x="68360" y="108913"/>
                    <a:pt x="68360" y="108913"/>
                    <a:pt x="68360" y="108913"/>
                  </a:cubicBezTo>
                  <a:cubicBezTo>
                    <a:pt x="63442" y="106956"/>
                    <a:pt x="63442" y="106956"/>
                    <a:pt x="63442" y="106956"/>
                  </a:cubicBezTo>
                  <a:cubicBezTo>
                    <a:pt x="63442" y="106956"/>
                    <a:pt x="60983" y="109565"/>
                    <a:pt x="60491" y="109565"/>
                  </a:cubicBezTo>
                  <a:cubicBezTo>
                    <a:pt x="60000" y="109565"/>
                    <a:pt x="57049" y="106956"/>
                    <a:pt x="57049" y="106956"/>
                  </a:cubicBezTo>
                  <a:cubicBezTo>
                    <a:pt x="55573" y="103695"/>
                    <a:pt x="55573" y="103695"/>
                    <a:pt x="55573" y="103695"/>
                  </a:cubicBezTo>
                  <a:cubicBezTo>
                    <a:pt x="55573" y="103695"/>
                    <a:pt x="52622" y="104347"/>
                    <a:pt x="52131" y="104347"/>
                  </a:cubicBezTo>
                  <a:cubicBezTo>
                    <a:pt x="51639" y="104347"/>
                    <a:pt x="51147" y="105652"/>
                    <a:pt x="51147" y="106304"/>
                  </a:cubicBezTo>
                  <a:cubicBezTo>
                    <a:pt x="50655" y="106304"/>
                    <a:pt x="49672" y="106304"/>
                    <a:pt x="48688" y="106304"/>
                  </a:cubicBezTo>
                  <a:cubicBezTo>
                    <a:pt x="47213" y="106304"/>
                    <a:pt x="46229" y="107608"/>
                    <a:pt x="46229" y="107608"/>
                  </a:cubicBezTo>
                  <a:cubicBezTo>
                    <a:pt x="45245" y="110217"/>
                    <a:pt x="45245" y="110217"/>
                    <a:pt x="45245" y="110217"/>
                  </a:cubicBezTo>
                  <a:cubicBezTo>
                    <a:pt x="45245" y="110217"/>
                    <a:pt x="42786" y="111521"/>
                    <a:pt x="42786" y="111521"/>
                  </a:cubicBezTo>
                  <a:cubicBezTo>
                    <a:pt x="42295" y="112173"/>
                    <a:pt x="37868" y="114130"/>
                    <a:pt x="37868" y="114130"/>
                  </a:cubicBezTo>
                  <a:cubicBezTo>
                    <a:pt x="34426" y="115434"/>
                    <a:pt x="34426" y="115434"/>
                    <a:pt x="34426" y="115434"/>
                  </a:cubicBezTo>
                  <a:cubicBezTo>
                    <a:pt x="34426" y="115434"/>
                    <a:pt x="33442" y="116086"/>
                    <a:pt x="32950" y="115434"/>
                  </a:cubicBezTo>
                  <a:cubicBezTo>
                    <a:pt x="32459" y="115434"/>
                    <a:pt x="30983" y="117391"/>
                    <a:pt x="30983" y="117391"/>
                  </a:cubicBezTo>
                  <a:cubicBezTo>
                    <a:pt x="28032" y="120000"/>
                    <a:pt x="28032" y="120000"/>
                    <a:pt x="28032" y="120000"/>
                  </a:cubicBezTo>
                  <a:cubicBezTo>
                    <a:pt x="25081" y="120000"/>
                    <a:pt x="25081" y="120000"/>
                    <a:pt x="25081" y="120000"/>
                  </a:cubicBezTo>
                  <a:cubicBezTo>
                    <a:pt x="25081" y="120000"/>
                    <a:pt x="25081" y="119347"/>
                    <a:pt x="25081" y="119347"/>
                  </a:cubicBezTo>
                  <a:cubicBezTo>
                    <a:pt x="25081" y="119347"/>
                    <a:pt x="25081" y="119347"/>
                    <a:pt x="25081" y="119347"/>
                  </a:cubicBezTo>
                  <a:cubicBezTo>
                    <a:pt x="25081" y="118695"/>
                    <a:pt x="25081" y="118695"/>
                    <a:pt x="25081" y="118695"/>
                  </a:cubicBezTo>
                  <a:cubicBezTo>
                    <a:pt x="25081" y="118043"/>
                    <a:pt x="24590" y="117391"/>
                    <a:pt x="24590" y="116086"/>
                  </a:cubicBezTo>
                  <a:cubicBezTo>
                    <a:pt x="24098" y="114782"/>
                    <a:pt x="23606" y="113478"/>
                    <a:pt x="23606" y="112173"/>
                  </a:cubicBezTo>
                  <a:cubicBezTo>
                    <a:pt x="23606" y="111521"/>
                    <a:pt x="24098" y="110869"/>
                    <a:pt x="24098" y="110217"/>
                  </a:cubicBezTo>
                  <a:cubicBezTo>
                    <a:pt x="24098" y="110217"/>
                    <a:pt x="24098" y="110217"/>
                    <a:pt x="24098" y="110217"/>
                  </a:cubicBezTo>
                  <a:cubicBezTo>
                    <a:pt x="24590" y="109565"/>
                    <a:pt x="24590" y="108913"/>
                    <a:pt x="24590" y="107608"/>
                  </a:cubicBezTo>
                  <a:cubicBezTo>
                    <a:pt x="24098" y="105000"/>
                    <a:pt x="22131" y="105000"/>
                    <a:pt x="21639" y="102391"/>
                  </a:cubicBezTo>
                  <a:cubicBezTo>
                    <a:pt x="21147" y="100434"/>
                    <a:pt x="19180" y="98478"/>
                    <a:pt x="19180" y="97826"/>
                  </a:cubicBezTo>
                  <a:cubicBezTo>
                    <a:pt x="15737" y="95217"/>
                    <a:pt x="13770" y="95869"/>
                    <a:pt x="11803" y="93260"/>
                  </a:cubicBezTo>
                  <a:cubicBezTo>
                    <a:pt x="11311" y="92608"/>
                    <a:pt x="10819" y="91956"/>
                    <a:pt x="10819" y="91304"/>
                  </a:cubicBezTo>
                  <a:cubicBezTo>
                    <a:pt x="11311" y="90652"/>
                    <a:pt x="11311" y="90652"/>
                    <a:pt x="11311" y="90652"/>
                  </a:cubicBezTo>
                  <a:cubicBezTo>
                    <a:pt x="11311" y="90652"/>
                    <a:pt x="10819" y="90652"/>
                    <a:pt x="10327" y="90000"/>
                  </a:cubicBezTo>
                  <a:cubicBezTo>
                    <a:pt x="9836" y="89347"/>
                    <a:pt x="9344" y="88695"/>
                    <a:pt x="8852" y="88043"/>
                  </a:cubicBezTo>
                  <a:cubicBezTo>
                    <a:pt x="8852" y="88043"/>
                    <a:pt x="8852" y="88043"/>
                    <a:pt x="8852" y="88043"/>
                  </a:cubicBezTo>
                  <a:cubicBezTo>
                    <a:pt x="9344" y="88043"/>
                    <a:pt x="9836" y="86739"/>
                    <a:pt x="9836" y="86739"/>
                  </a:cubicBezTo>
                  <a:cubicBezTo>
                    <a:pt x="10327" y="84782"/>
                    <a:pt x="10327" y="84782"/>
                    <a:pt x="10327" y="84782"/>
                  </a:cubicBezTo>
                  <a:cubicBezTo>
                    <a:pt x="10819" y="83478"/>
                    <a:pt x="10819" y="83478"/>
                    <a:pt x="10819" y="83478"/>
                  </a:cubicBezTo>
                  <a:cubicBezTo>
                    <a:pt x="10819" y="83478"/>
                    <a:pt x="10327" y="81521"/>
                    <a:pt x="9836" y="81521"/>
                  </a:cubicBezTo>
                  <a:cubicBezTo>
                    <a:pt x="9836" y="80869"/>
                    <a:pt x="8360" y="80217"/>
                    <a:pt x="8360" y="80217"/>
                  </a:cubicBezTo>
                  <a:cubicBezTo>
                    <a:pt x="8360" y="76956"/>
                    <a:pt x="8360" y="76956"/>
                    <a:pt x="8360" y="76956"/>
                  </a:cubicBezTo>
                  <a:cubicBezTo>
                    <a:pt x="7868" y="73695"/>
                    <a:pt x="7868" y="73695"/>
                    <a:pt x="7868" y="73695"/>
                  </a:cubicBezTo>
                  <a:cubicBezTo>
                    <a:pt x="6885" y="71739"/>
                    <a:pt x="6885" y="71739"/>
                    <a:pt x="6885" y="71739"/>
                  </a:cubicBezTo>
                  <a:cubicBezTo>
                    <a:pt x="6885" y="71739"/>
                    <a:pt x="7868" y="70434"/>
                    <a:pt x="8360" y="69782"/>
                  </a:cubicBezTo>
                  <a:cubicBezTo>
                    <a:pt x="8360" y="69782"/>
                    <a:pt x="8852" y="69130"/>
                    <a:pt x="9344" y="69130"/>
                  </a:cubicBezTo>
                  <a:cubicBezTo>
                    <a:pt x="9836" y="68478"/>
                    <a:pt x="10819" y="68478"/>
                    <a:pt x="11311" y="68478"/>
                  </a:cubicBezTo>
                  <a:cubicBezTo>
                    <a:pt x="11803" y="68478"/>
                    <a:pt x="12786" y="67173"/>
                    <a:pt x="12786" y="67173"/>
                  </a:cubicBezTo>
                  <a:cubicBezTo>
                    <a:pt x="12786" y="67173"/>
                    <a:pt x="12786" y="65217"/>
                    <a:pt x="12295" y="64565"/>
                  </a:cubicBezTo>
                  <a:cubicBezTo>
                    <a:pt x="12295" y="63260"/>
                    <a:pt x="13278" y="61956"/>
                    <a:pt x="13278" y="61956"/>
                  </a:cubicBezTo>
                  <a:cubicBezTo>
                    <a:pt x="13278" y="61956"/>
                    <a:pt x="14754" y="59347"/>
                    <a:pt x="15245" y="58695"/>
                  </a:cubicBezTo>
                  <a:cubicBezTo>
                    <a:pt x="15737" y="58043"/>
                    <a:pt x="16229" y="54782"/>
                    <a:pt x="16229" y="54782"/>
                  </a:cubicBezTo>
                  <a:cubicBezTo>
                    <a:pt x="14262" y="54782"/>
                    <a:pt x="14262" y="54782"/>
                    <a:pt x="14262" y="54782"/>
                  </a:cubicBezTo>
                  <a:cubicBezTo>
                    <a:pt x="12295" y="54130"/>
                    <a:pt x="12295" y="54130"/>
                    <a:pt x="12295" y="54130"/>
                  </a:cubicBezTo>
                  <a:cubicBezTo>
                    <a:pt x="12295" y="54130"/>
                    <a:pt x="10327" y="50217"/>
                    <a:pt x="10327" y="50217"/>
                  </a:cubicBezTo>
                  <a:cubicBezTo>
                    <a:pt x="10327" y="49565"/>
                    <a:pt x="9344" y="49565"/>
                    <a:pt x="9344" y="49565"/>
                  </a:cubicBezTo>
                  <a:cubicBezTo>
                    <a:pt x="9344" y="49565"/>
                    <a:pt x="7377" y="48260"/>
                    <a:pt x="7377" y="48260"/>
                  </a:cubicBezTo>
                  <a:cubicBezTo>
                    <a:pt x="6885" y="48260"/>
                    <a:pt x="5409" y="47608"/>
                    <a:pt x="5409" y="47608"/>
                  </a:cubicBezTo>
                  <a:cubicBezTo>
                    <a:pt x="5409" y="47608"/>
                    <a:pt x="3442" y="44347"/>
                    <a:pt x="2950" y="43043"/>
                  </a:cubicBezTo>
                  <a:cubicBezTo>
                    <a:pt x="2459" y="41739"/>
                    <a:pt x="1967" y="41086"/>
                    <a:pt x="1967" y="41086"/>
                  </a:cubicBezTo>
                  <a:cubicBezTo>
                    <a:pt x="1967" y="41086"/>
                    <a:pt x="1475" y="39782"/>
                    <a:pt x="983" y="39130"/>
                  </a:cubicBezTo>
                  <a:cubicBezTo>
                    <a:pt x="491" y="38478"/>
                    <a:pt x="491" y="37173"/>
                    <a:pt x="491" y="37173"/>
                  </a:cubicBezTo>
                  <a:cubicBezTo>
                    <a:pt x="491" y="37173"/>
                    <a:pt x="983" y="35217"/>
                    <a:pt x="491" y="33913"/>
                  </a:cubicBezTo>
                  <a:cubicBezTo>
                    <a:pt x="491" y="33260"/>
                    <a:pt x="0" y="30652"/>
                    <a:pt x="491" y="30652"/>
                  </a:cubicBezTo>
                  <a:cubicBezTo>
                    <a:pt x="983" y="29347"/>
                    <a:pt x="1475" y="28043"/>
                    <a:pt x="2459" y="27391"/>
                  </a:cubicBezTo>
                  <a:cubicBezTo>
                    <a:pt x="2950" y="27391"/>
                    <a:pt x="2950" y="27391"/>
                    <a:pt x="3442" y="27391"/>
                  </a:cubicBezTo>
                  <a:cubicBezTo>
                    <a:pt x="3934" y="27391"/>
                    <a:pt x="3442" y="25434"/>
                    <a:pt x="3442" y="25434"/>
                  </a:cubicBezTo>
                  <a:lnTo>
                    <a:pt x="3442" y="24782"/>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 name="Shape 2040">
              <a:extLst>
                <a:ext uri="{FF2B5EF4-FFF2-40B4-BE49-F238E27FC236}">
                  <a16:creationId xmlns:a16="http://schemas.microsoft.com/office/drawing/2014/main" id="{1C8ABEF7-ACEE-B2D8-0BED-4E19661238FA}"/>
                </a:ext>
              </a:extLst>
            </p:cNvPr>
            <p:cNvSpPr/>
            <p:nvPr/>
          </p:nvSpPr>
          <p:spPr>
            <a:xfrm>
              <a:off x="4983087" y="2966615"/>
              <a:ext cx="635471" cy="313232"/>
            </a:xfrm>
            <a:custGeom>
              <a:avLst/>
              <a:gdLst/>
              <a:ahLst/>
              <a:cxnLst/>
              <a:rect l="0" t="0" r="0" b="0"/>
              <a:pathLst>
                <a:path w="120000" h="120000" extrusionOk="0">
                  <a:moveTo>
                    <a:pt x="80430" y="20281"/>
                  </a:moveTo>
                  <a:cubicBezTo>
                    <a:pt x="80430" y="20281"/>
                    <a:pt x="80430" y="15211"/>
                    <a:pt x="80860" y="15211"/>
                  </a:cubicBezTo>
                  <a:cubicBezTo>
                    <a:pt x="81290" y="15211"/>
                    <a:pt x="82150" y="12676"/>
                    <a:pt x="82150" y="12676"/>
                  </a:cubicBezTo>
                  <a:cubicBezTo>
                    <a:pt x="83440" y="11830"/>
                    <a:pt x="83440" y="11830"/>
                    <a:pt x="83440" y="11830"/>
                  </a:cubicBezTo>
                  <a:cubicBezTo>
                    <a:pt x="83440" y="11830"/>
                    <a:pt x="84301" y="10140"/>
                    <a:pt x="84301" y="8450"/>
                  </a:cubicBezTo>
                  <a:cubicBezTo>
                    <a:pt x="83870" y="7605"/>
                    <a:pt x="84301" y="3380"/>
                    <a:pt x="84301" y="3380"/>
                  </a:cubicBezTo>
                  <a:cubicBezTo>
                    <a:pt x="84301" y="3380"/>
                    <a:pt x="83870" y="845"/>
                    <a:pt x="84301" y="845"/>
                  </a:cubicBezTo>
                  <a:cubicBezTo>
                    <a:pt x="85161" y="0"/>
                    <a:pt x="86451" y="1690"/>
                    <a:pt x="86451" y="1690"/>
                  </a:cubicBezTo>
                  <a:cubicBezTo>
                    <a:pt x="88602" y="2535"/>
                    <a:pt x="88602" y="2535"/>
                    <a:pt x="88602" y="2535"/>
                  </a:cubicBezTo>
                  <a:cubicBezTo>
                    <a:pt x="88602" y="2535"/>
                    <a:pt x="89462" y="2535"/>
                    <a:pt x="89892" y="2535"/>
                  </a:cubicBezTo>
                  <a:cubicBezTo>
                    <a:pt x="90322" y="2535"/>
                    <a:pt x="92043" y="3380"/>
                    <a:pt x="92043" y="3380"/>
                  </a:cubicBezTo>
                  <a:cubicBezTo>
                    <a:pt x="92043" y="3380"/>
                    <a:pt x="93763" y="4225"/>
                    <a:pt x="94193" y="4225"/>
                  </a:cubicBezTo>
                  <a:cubicBezTo>
                    <a:pt x="94623" y="4225"/>
                    <a:pt x="96344" y="4225"/>
                    <a:pt x="96344" y="4225"/>
                  </a:cubicBezTo>
                  <a:cubicBezTo>
                    <a:pt x="97204" y="5070"/>
                    <a:pt x="97204" y="5070"/>
                    <a:pt x="97204" y="5070"/>
                  </a:cubicBezTo>
                  <a:cubicBezTo>
                    <a:pt x="100215" y="7605"/>
                    <a:pt x="100215" y="7605"/>
                    <a:pt x="100215" y="7605"/>
                  </a:cubicBezTo>
                  <a:cubicBezTo>
                    <a:pt x="101935" y="9295"/>
                    <a:pt x="101935" y="9295"/>
                    <a:pt x="101935" y="9295"/>
                  </a:cubicBezTo>
                  <a:cubicBezTo>
                    <a:pt x="106666" y="10140"/>
                    <a:pt x="106666" y="10140"/>
                    <a:pt x="106666" y="10140"/>
                  </a:cubicBezTo>
                  <a:cubicBezTo>
                    <a:pt x="107096" y="6760"/>
                    <a:pt x="107096" y="6760"/>
                    <a:pt x="107096" y="6760"/>
                  </a:cubicBezTo>
                  <a:cubicBezTo>
                    <a:pt x="107096" y="6760"/>
                    <a:pt x="108817" y="5915"/>
                    <a:pt x="108817" y="6760"/>
                  </a:cubicBezTo>
                  <a:cubicBezTo>
                    <a:pt x="109247" y="6760"/>
                    <a:pt x="110107" y="8450"/>
                    <a:pt x="111397" y="9295"/>
                  </a:cubicBezTo>
                  <a:cubicBezTo>
                    <a:pt x="112688" y="9295"/>
                    <a:pt x="113978" y="8450"/>
                    <a:pt x="113978" y="8450"/>
                  </a:cubicBezTo>
                  <a:cubicBezTo>
                    <a:pt x="114838" y="13521"/>
                    <a:pt x="114838" y="13521"/>
                    <a:pt x="114838" y="13521"/>
                  </a:cubicBezTo>
                  <a:cubicBezTo>
                    <a:pt x="115698" y="14366"/>
                    <a:pt x="115698" y="14366"/>
                    <a:pt x="115698" y="14366"/>
                  </a:cubicBezTo>
                  <a:cubicBezTo>
                    <a:pt x="115268" y="14366"/>
                    <a:pt x="115268" y="14366"/>
                    <a:pt x="115268" y="14366"/>
                  </a:cubicBezTo>
                  <a:cubicBezTo>
                    <a:pt x="115268" y="16901"/>
                    <a:pt x="115268" y="16901"/>
                    <a:pt x="115268" y="16901"/>
                  </a:cubicBezTo>
                  <a:cubicBezTo>
                    <a:pt x="115698" y="17746"/>
                    <a:pt x="115698" y="17746"/>
                    <a:pt x="115698" y="17746"/>
                  </a:cubicBezTo>
                  <a:cubicBezTo>
                    <a:pt x="115698" y="17746"/>
                    <a:pt x="115268" y="19436"/>
                    <a:pt x="115268" y="19436"/>
                  </a:cubicBezTo>
                  <a:cubicBezTo>
                    <a:pt x="115268" y="19436"/>
                    <a:pt x="115268" y="21126"/>
                    <a:pt x="115268" y="21126"/>
                  </a:cubicBezTo>
                  <a:cubicBezTo>
                    <a:pt x="114408" y="22816"/>
                    <a:pt x="114408" y="22816"/>
                    <a:pt x="114408" y="22816"/>
                  </a:cubicBezTo>
                  <a:cubicBezTo>
                    <a:pt x="114408" y="24507"/>
                    <a:pt x="114408" y="24507"/>
                    <a:pt x="114408" y="24507"/>
                  </a:cubicBezTo>
                  <a:cubicBezTo>
                    <a:pt x="114408" y="24507"/>
                    <a:pt x="114408" y="27042"/>
                    <a:pt x="114408" y="27042"/>
                  </a:cubicBezTo>
                  <a:cubicBezTo>
                    <a:pt x="114408" y="27042"/>
                    <a:pt x="114838" y="27887"/>
                    <a:pt x="115268" y="27887"/>
                  </a:cubicBezTo>
                  <a:cubicBezTo>
                    <a:pt x="115268" y="27887"/>
                    <a:pt x="115268" y="28732"/>
                    <a:pt x="115268" y="28732"/>
                  </a:cubicBezTo>
                  <a:cubicBezTo>
                    <a:pt x="115268" y="28732"/>
                    <a:pt x="115698" y="29577"/>
                    <a:pt x="116129" y="30422"/>
                  </a:cubicBezTo>
                  <a:cubicBezTo>
                    <a:pt x="116129" y="30422"/>
                    <a:pt x="116129" y="30422"/>
                    <a:pt x="116129" y="30422"/>
                  </a:cubicBezTo>
                  <a:cubicBezTo>
                    <a:pt x="116129" y="30422"/>
                    <a:pt x="116559" y="32112"/>
                    <a:pt x="116559" y="32957"/>
                  </a:cubicBezTo>
                  <a:cubicBezTo>
                    <a:pt x="116989" y="33802"/>
                    <a:pt x="116989" y="34647"/>
                    <a:pt x="116989" y="34647"/>
                  </a:cubicBezTo>
                  <a:cubicBezTo>
                    <a:pt x="116989" y="34647"/>
                    <a:pt x="117419" y="36338"/>
                    <a:pt x="117849" y="36338"/>
                  </a:cubicBezTo>
                  <a:cubicBezTo>
                    <a:pt x="117849" y="36338"/>
                    <a:pt x="118279" y="36338"/>
                    <a:pt x="118709" y="36338"/>
                  </a:cubicBezTo>
                  <a:cubicBezTo>
                    <a:pt x="118709" y="36338"/>
                    <a:pt x="119139" y="36338"/>
                    <a:pt x="119139" y="36338"/>
                  </a:cubicBezTo>
                  <a:cubicBezTo>
                    <a:pt x="119139" y="37183"/>
                    <a:pt x="118709" y="42253"/>
                    <a:pt x="118709" y="42253"/>
                  </a:cubicBezTo>
                  <a:cubicBezTo>
                    <a:pt x="119139" y="47323"/>
                    <a:pt x="119139" y="47323"/>
                    <a:pt x="119139" y="47323"/>
                  </a:cubicBezTo>
                  <a:cubicBezTo>
                    <a:pt x="119139" y="47323"/>
                    <a:pt x="118709" y="49859"/>
                    <a:pt x="118709" y="50704"/>
                  </a:cubicBezTo>
                  <a:cubicBezTo>
                    <a:pt x="119139" y="52394"/>
                    <a:pt x="120000" y="54084"/>
                    <a:pt x="118709" y="54929"/>
                  </a:cubicBezTo>
                  <a:cubicBezTo>
                    <a:pt x="117849" y="54929"/>
                    <a:pt x="116559" y="56619"/>
                    <a:pt x="116129" y="54929"/>
                  </a:cubicBezTo>
                  <a:cubicBezTo>
                    <a:pt x="116129" y="54929"/>
                    <a:pt x="115698" y="53239"/>
                    <a:pt x="115698" y="55774"/>
                  </a:cubicBezTo>
                  <a:cubicBezTo>
                    <a:pt x="116129" y="56619"/>
                    <a:pt x="114838" y="55774"/>
                    <a:pt x="114838" y="55774"/>
                  </a:cubicBezTo>
                  <a:cubicBezTo>
                    <a:pt x="111397" y="53239"/>
                    <a:pt x="111397" y="53239"/>
                    <a:pt x="111397" y="53239"/>
                  </a:cubicBezTo>
                  <a:cubicBezTo>
                    <a:pt x="110537" y="54929"/>
                    <a:pt x="110537" y="54929"/>
                    <a:pt x="110537" y="54929"/>
                  </a:cubicBezTo>
                  <a:cubicBezTo>
                    <a:pt x="108817" y="57464"/>
                    <a:pt x="108817" y="57464"/>
                    <a:pt x="108817" y="57464"/>
                  </a:cubicBezTo>
                  <a:cubicBezTo>
                    <a:pt x="111397" y="59154"/>
                    <a:pt x="111397" y="59154"/>
                    <a:pt x="111397" y="59154"/>
                  </a:cubicBezTo>
                  <a:cubicBezTo>
                    <a:pt x="112258" y="59154"/>
                    <a:pt x="112258" y="59154"/>
                    <a:pt x="112258" y="59154"/>
                  </a:cubicBezTo>
                  <a:cubicBezTo>
                    <a:pt x="114408" y="65915"/>
                    <a:pt x="114408" y="65915"/>
                    <a:pt x="114408" y="65915"/>
                  </a:cubicBezTo>
                  <a:cubicBezTo>
                    <a:pt x="111827" y="69295"/>
                    <a:pt x="111827" y="69295"/>
                    <a:pt x="111827" y="69295"/>
                  </a:cubicBezTo>
                  <a:cubicBezTo>
                    <a:pt x="111827" y="69295"/>
                    <a:pt x="110537" y="70985"/>
                    <a:pt x="110107" y="70985"/>
                  </a:cubicBezTo>
                  <a:cubicBezTo>
                    <a:pt x="109677" y="70985"/>
                    <a:pt x="109247" y="71830"/>
                    <a:pt x="109247" y="71830"/>
                  </a:cubicBezTo>
                  <a:cubicBezTo>
                    <a:pt x="110537" y="76901"/>
                    <a:pt x="110537" y="76901"/>
                    <a:pt x="110537" y="76901"/>
                  </a:cubicBezTo>
                  <a:cubicBezTo>
                    <a:pt x="110537" y="78591"/>
                    <a:pt x="110537" y="78591"/>
                    <a:pt x="110537" y="78591"/>
                  </a:cubicBezTo>
                  <a:cubicBezTo>
                    <a:pt x="110967" y="83661"/>
                    <a:pt x="110967" y="83661"/>
                    <a:pt x="110967" y="83661"/>
                  </a:cubicBezTo>
                  <a:cubicBezTo>
                    <a:pt x="109677" y="87887"/>
                    <a:pt x="109677" y="87887"/>
                    <a:pt x="109677" y="87887"/>
                  </a:cubicBezTo>
                  <a:cubicBezTo>
                    <a:pt x="108387" y="88732"/>
                    <a:pt x="108387" y="88732"/>
                    <a:pt x="108387" y="88732"/>
                  </a:cubicBezTo>
                  <a:cubicBezTo>
                    <a:pt x="107096" y="94647"/>
                    <a:pt x="107096" y="94647"/>
                    <a:pt x="107096" y="94647"/>
                  </a:cubicBezTo>
                  <a:cubicBezTo>
                    <a:pt x="104946" y="97183"/>
                    <a:pt x="104946" y="97183"/>
                    <a:pt x="104946" y="97183"/>
                  </a:cubicBezTo>
                  <a:cubicBezTo>
                    <a:pt x="104516" y="100563"/>
                    <a:pt x="104516" y="100563"/>
                    <a:pt x="104516" y="100563"/>
                  </a:cubicBezTo>
                  <a:cubicBezTo>
                    <a:pt x="104946" y="105633"/>
                    <a:pt x="104946" y="105633"/>
                    <a:pt x="104946" y="105633"/>
                  </a:cubicBezTo>
                  <a:cubicBezTo>
                    <a:pt x="102365" y="102253"/>
                    <a:pt x="102365" y="102253"/>
                    <a:pt x="102365" y="102253"/>
                  </a:cubicBezTo>
                  <a:cubicBezTo>
                    <a:pt x="100215" y="103943"/>
                    <a:pt x="100215" y="103943"/>
                    <a:pt x="100215" y="103943"/>
                  </a:cubicBezTo>
                  <a:cubicBezTo>
                    <a:pt x="98924" y="104788"/>
                    <a:pt x="98924" y="104788"/>
                    <a:pt x="98924" y="104788"/>
                  </a:cubicBezTo>
                  <a:cubicBezTo>
                    <a:pt x="96344" y="108169"/>
                    <a:pt x="96344" y="108169"/>
                    <a:pt x="96344" y="108169"/>
                  </a:cubicBezTo>
                  <a:cubicBezTo>
                    <a:pt x="94193" y="106478"/>
                    <a:pt x="94193" y="106478"/>
                    <a:pt x="94193" y="106478"/>
                  </a:cubicBezTo>
                  <a:cubicBezTo>
                    <a:pt x="91182" y="108169"/>
                    <a:pt x="91182" y="108169"/>
                    <a:pt x="91182" y="108169"/>
                  </a:cubicBezTo>
                  <a:cubicBezTo>
                    <a:pt x="88602" y="108169"/>
                    <a:pt x="88602" y="108169"/>
                    <a:pt x="88602" y="108169"/>
                  </a:cubicBezTo>
                  <a:cubicBezTo>
                    <a:pt x="87311" y="109859"/>
                    <a:pt x="87311" y="109859"/>
                    <a:pt x="87311" y="109859"/>
                  </a:cubicBezTo>
                  <a:cubicBezTo>
                    <a:pt x="86451" y="113239"/>
                    <a:pt x="86451" y="113239"/>
                    <a:pt x="86451" y="113239"/>
                  </a:cubicBezTo>
                  <a:cubicBezTo>
                    <a:pt x="86021" y="114929"/>
                    <a:pt x="86021" y="114929"/>
                    <a:pt x="86021" y="114929"/>
                  </a:cubicBezTo>
                  <a:cubicBezTo>
                    <a:pt x="84301" y="115774"/>
                    <a:pt x="84301" y="115774"/>
                    <a:pt x="84301" y="115774"/>
                  </a:cubicBezTo>
                  <a:cubicBezTo>
                    <a:pt x="83440" y="118309"/>
                    <a:pt x="83440" y="118309"/>
                    <a:pt x="83440" y="118309"/>
                  </a:cubicBezTo>
                  <a:cubicBezTo>
                    <a:pt x="82150" y="120000"/>
                    <a:pt x="82150" y="120000"/>
                    <a:pt x="82150" y="120000"/>
                  </a:cubicBezTo>
                  <a:cubicBezTo>
                    <a:pt x="81290" y="120000"/>
                    <a:pt x="81290" y="120000"/>
                    <a:pt x="81290" y="120000"/>
                  </a:cubicBezTo>
                  <a:cubicBezTo>
                    <a:pt x="77419" y="120000"/>
                    <a:pt x="77419" y="120000"/>
                    <a:pt x="77419" y="120000"/>
                  </a:cubicBezTo>
                  <a:cubicBezTo>
                    <a:pt x="73118" y="119154"/>
                    <a:pt x="73118" y="119154"/>
                    <a:pt x="73118" y="119154"/>
                  </a:cubicBezTo>
                  <a:cubicBezTo>
                    <a:pt x="69247" y="116619"/>
                    <a:pt x="69247" y="116619"/>
                    <a:pt x="69247" y="116619"/>
                  </a:cubicBezTo>
                  <a:cubicBezTo>
                    <a:pt x="66236" y="117464"/>
                    <a:pt x="66236" y="117464"/>
                    <a:pt x="66236" y="117464"/>
                  </a:cubicBezTo>
                  <a:cubicBezTo>
                    <a:pt x="66236" y="117464"/>
                    <a:pt x="64086" y="116619"/>
                    <a:pt x="62795" y="116619"/>
                  </a:cubicBezTo>
                  <a:cubicBezTo>
                    <a:pt x="61075" y="116619"/>
                    <a:pt x="57634" y="114929"/>
                    <a:pt x="57634" y="114929"/>
                  </a:cubicBezTo>
                  <a:cubicBezTo>
                    <a:pt x="53333" y="112394"/>
                    <a:pt x="53333" y="112394"/>
                    <a:pt x="53333" y="112394"/>
                  </a:cubicBezTo>
                  <a:cubicBezTo>
                    <a:pt x="50752" y="112394"/>
                    <a:pt x="50752" y="112394"/>
                    <a:pt x="50752" y="112394"/>
                  </a:cubicBezTo>
                  <a:cubicBezTo>
                    <a:pt x="46881" y="111549"/>
                    <a:pt x="46881" y="111549"/>
                    <a:pt x="46881" y="111549"/>
                  </a:cubicBezTo>
                  <a:cubicBezTo>
                    <a:pt x="46881" y="111549"/>
                    <a:pt x="46451" y="109859"/>
                    <a:pt x="46021" y="109014"/>
                  </a:cubicBezTo>
                  <a:cubicBezTo>
                    <a:pt x="46021" y="108169"/>
                    <a:pt x="44731" y="106478"/>
                    <a:pt x="44731" y="106478"/>
                  </a:cubicBezTo>
                  <a:cubicBezTo>
                    <a:pt x="44731" y="104788"/>
                    <a:pt x="44731" y="104788"/>
                    <a:pt x="44731" y="104788"/>
                  </a:cubicBezTo>
                  <a:cubicBezTo>
                    <a:pt x="43870" y="100563"/>
                    <a:pt x="43870" y="100563"/>
                    <a:pt x="43870" y="100563"/>
                  </a:cubicBezTo>
                  <a:cubicBezTo>
                    <a:pt x="43010" y="97183"/>
                    <a:pt x="43010" y="97183"/>
                    <a:pt x="43010" y="97183"/>
                  </a:cubicBezTo>
                  <a:cubicBezTo>
                    <a:pt x="43870" y="94647"/>
                    <a:pt x="43870" y="94647"/>
                    <a:pt x="43870" y="94647"/>
                  </a:cubicBezTo>
                  <a:cubicBezTo>
                    <a:pt x="43010" y="93802"/>
                    <a:pt x="43010" y="93802"/>
                    <a:pt x="43010" y="93802"/>
                  </a:cubicBezTo>
                  <a:cubicBezTo>
                    <a:pt x="43010" y="93802"/>
                    <a:pt x="41290" y="94647"/>
                    <a:pt x="40430" y="94647"/>
                  </a:cubicBezTo>
                  <a:cubicBezTo>
                    <a:pt x="40000" y="95492"/>
                    <a:pt x="37419" y="96338"/>
                    <a:pt x="37419" y="96338"/>
                  </a:cubicBezTo>
                  <a:cubicBezTo>
                    <a:pt x="36559" y="97183"/>
                    <a:pt x="36559" y="97183"/>
                    <a:pt x="36559" y="97183"/>
                  </a:cubicBezTo>
                  <a:cubicBezTo>
                    <a:pt x="33118" y="97183"/>
                    <a:pt x="33118" y="97183"/>
                    <a:pt x="33118" y="97183"/>
                  </a:cubicBezTo>
                  <a:cubicBezTo>
                    <a:pt x="29677" y="98028"/>
                    <a:pt x="29677" y="98028"/>
                    <a:pt x="29677" y="98028"/>
                  </a:cubicBezTo>
                  <a:cubicBezTo>
                    <a:pt x="28387" y="99718"/>
                    <a:pt x="28387" y="99718"/>
                    <a:pt x="28387" y="99718"/>
                  </a:cubicBezTo>
                  <a:cubicBezTo>
                    <a:pt x="25806" y="102253"/>
                    <a:pt x="25806" y="102253"/>
                    <a:pt x="25806" y="102253"/>
                  </a:cubicBezTo>
                  <a:cubicBezTo>
                    <a:pt x="25806" y="105633"/>
                    <a:pt x="25806" y="105633"/>
                    <a:pt x="25806" y="105633"/>
                  </a:cubicBezTo>
                  <a:cubicBezTo>
                    <a:pt x="24516" y="109014"/>
                    <a:pt x="24516" y="109014"/>
                    <a:pt x="24516" y="109014"/>
                  </a:cubicBezTo>
                  <a:cubicBezTo>
                    <a:pt x="22365" y="109014"/>
                    <a:pt x="22365" y="109014"/>
                    <a:pt x="22365" y="109014"/>
                  </a:cubicBezTo>
                  <a:cubicBezTo>
                    <a:pt x="20215" y="105633"/>
                    <a:pt x="20215" y="105633"/>
                    <a:pt x="20215" y="105633"/>
                  </a:cubicBezTo>
                  <a:cubicBezTo>
                    <a:pt x="19354" y="107323"/>
                    <a:pt x="19354" y="107323"/>
                    <a:pt x="19354" y="107323"/>
                  </a:cubicBezTo>
                  <a:cubicBezTo>
                    <a:pt x="16774" y="106478"/>
                    <a:pt x="16774" y="106478"/>
                    <a:pt x="16774" y="106478"/>
                  </a:cubicBezTo>
                  <a:cubicBezTo>
                    <a:pt x="16344" y="107323"/>
                    <a:pt x="16344" y="107323"/>
                    <a:pt x="16344" y="107323"/>
                  </a:cubicBezTo>
                  <a:cubicBezTo>
                    <a:pt x="16344" y="107323"/>
                    <a:pt x="16344" y="106478"/>
                    <a:pt x="16344" y="106478"/>
                  </a:cubicBezTo>
                  <a:cubicBezTo>
                    <a:pt x="16344" y="105633"/>
                    <a:pt x="16774" y="103098"/>
                    <a:pt x="16774" y="103098"/>
                  </a:cubicBezTo>
                  <a:cubicBezTo>
                    <a:pt x="16774" y="103098"/>
                    <a:pt x="16774" y="102253"/>
                    <a:pt x="16774" y="101408"/>
                  </a:cubicBezTo>
                  <a:cubicBezTo>
                    <a:pt x="16774" y="101408"/>
                    <a:pt x="16344" y="100563"/>
                    <a:pt x="16344" y="100563"/>
                  </a:cubicBezTo>
                  <a:cubicBezTo>
                    <a:pt x="15913" y="99718"/>
                    <a:pt x="15913" y="99718"/>
                    <a:pt x="15913" y="99718"/>
                  </a:cubicBezTo>
                  <a:cubicBezTo>
                    <a:pt x="15913" y="99718"/>
                    <a:pt x="15483" y="98028"/>
                    <a:pt x="15483" y="98028"/>
                  </a:cubicBezTo>
                  <a:cubicBezTo>
                    <a:pt x="15053" y="98873"/>
                    <a:pt x="14623" y="98873"/>
                    <a:pt x="14623" y="98873"/>
                  </a:cubicBezTo>
                  <a:cubicBezTo>
                    <a:pt x="14623" y="98873"/>
                    <a:pt x="14623" y="100563"/>
                    <a:pt x="14623" y="100563"/>
                  </a:cubicBezTo>
                  <a:cubicBezTo>
                    <a:pt x="14193" y="101408"/>
                    <a:pt x="13763" y="101408"/>
                    <a:pt x="13763" y="101408"/>
                  </a:cubicBezTo>
                  <a:cubicBezTo>
                    <a:pt x="13763" y="101408"/>
                    <a:pt x="13763" y="101408"/>
                    <a:pt x="13763" y="101408"/>
                  </a:cubicBezTo>
                  <a:cubicBezTo>
                    <a:pt x="13333" y="101408"/>
                    <a:pt x="13333" y="101408"/>
                    <a:pt x="13333" y="101408"/>
                  </a:cubicBezTo>
                  <a:cubicBezTo>
                    <a:pt x="12903" y="103098"/>
                    <a:pt x="12903" y="103098"/>
                    <a:pt x="12903" y="103098"/>
                  </a:cubicBezTo>
                  <a:cubicBezTo>
                    <a:pt x="12473" y="103943"/>
                    <a:pt x="12473" y="103943"/>
                    <a:pt x="12473" y="103943"/>
                  </a:cubicBezTo>
                  <a:cubicBezTo>
                    <a:pt x="12473" y="103943"/>
                    <a:pt x="12473" y="103943"/>
                    <a:pt x="12473" y="103943"/>
                  </a:cubicBezTo>
                  <a:cubicBezTo>
                    <a:pt x="12473" y="103943"/>
                    <a:pt x="12473" y="103943"/>
                    <a:pt x="12473" y="103943"/>
                  </a:cubicBezTo>
                  <a:cubicBezTo>
                    <a:pt x="12473" y="103943"/>
                    <a:pt x="12043" y="103943"/>
                    <a:pt x="12043" y="104788"/>
                  </a:cubicBezTo>
                  <a:cubicBezTo>
                    <a:pt x="12043" y="104788"/>
                    <a:pt x="11612" y="104788"/>
                    <a:pt x="11182" y="104788"/>
                  </a:cubicBezTo>
                  <a:cubicBezTo>
                    <a:pt x="11182" y="104788"/>
                    <a:pt x="10322" y="104788"/>
                    <a:pt x="10322" y="104788"/>
                  </a:cubicBezTo>
                  <a:cubicBezTo>
                    <a:pt x="9892" y="103943"/>
                    <a:pt x="9892" y="103943"/>
                    <a:pt x="9892" y="103943"/>
                  </a:cubicBezTo>
                  <a:cubicBezTo>
                    <a:pt x="8602" y="103098"/>
                    <a:pt x="8602" y="103098"/>
                    <a:pt x="8602" y="103098"/>
                  </a:cubicBezTo>
                  <a:cubicBezTo>
                    <a:pt x="8602" y="103098"/>
                    <a:pt x="8602" y="103098"/>
                    <a:pt x="8602" y="103098"/>
                  </a:cubicBezTo>
                  <a:cubicBezTo>
                    <a:pt x="7741" y="102253"/>
                    <a:pt x="7741" y="102253"/>
                    <a:pt x="7741" y="102253"/>
                  </a:cubicBezTo>
                  <a:cubicBezTo>
                    <a:pt x="7311" y="101408"/>
                    <a:pt x="7311" y="101408"/>
                    <a:pt x="7311" y="101408"/>
                  </a:cubicBezTo>
                  <a:cubicBezTo>
                    <a:pt x="7311" y="99718"/>
                    <a:pt x="7311" y="99718"/>
                    <a:pt x="7311" y="99718"/>
                  </a:cubicBezTo>
                  <a:cubicBezTo>
                    <a:pt x="6451" y="98028"/>
                    <a:pt x="6451" y="98028"/>
                    <a:pt x="6451" y="98028"/>
                  </a:cubicBezTo>
                  <a:cubicBezTo>
                    <a:pt x="4731" y="97183"/>
                    <a:pt x="4731" y="97183"/>
                    <a:pt x="4731" y="97183"/>
                  </a:cubicBezTo>
                  <a:cubicBezTo>
                    <a:pt x="3440" y="96338"/>
                    <a:pt x="3440" y="96338"/>
                    <a:pt x="3440" y="96338"/>
                  </a:cubicBezTo>
                  <a:cubicBezTo>
                    <a:pt x="2580" y="96338"/>
                    <a:pt x="2580" y="96338"/>
                    <a:pt x="2580" y="96338"/>
                  </a:cubicBezTo>
                  <a:cubicBezTo>
                    <a:pt x="2580" y="96338"/>
                    <a:pt x="860" y="96338"/>
                    <a:pt x="860" y="96338"/>
                  </a:cubicBezTo>
                  <a:cubicBezTo>
                    <a:pt x="860" y="96338"/>
                    <a:pt x="430" y="96338"/>
                    <a:pt x="430" y="96338"/>
                  </a:cubicBezTo>
                  <a:cubicBezTo>
                    <a:pt x="430" y="96338"/>
                    <a:pt x="430" y="96338"/>
                    <a:pt x="430" y="96338"/>
                  </a:cubicBezTo>
                  <a:cubicBezTo>
                    <a:pt x="430" y="96338"/>
                    <a:pt x="430" y="96338"/>
                    <a:pt x="430" y="96338"/>
                  </a:cubicBezTo>
                  <a:cubicBezTo>
                    <a:pt x="430" y="96338"/>
                    <a:pt x="430" y="96338"/>
                    <a:pt x="430" y="96338"/>
                  </a:cubicBezTo>
                  <a:cubicBezTo>
                    <a:pt x="860" y="96338"/>
                    <a:pt x="860" y="96338"/>
                    <a:pt x="860" y="96338"/>
                  </a:cubicBezTo>
                  <a:cubicBezTo>
                    <a:pt x="860" y="96338"/>
                    <a:pt x="860" y="95492"/>
                    <a:pt x="860" y="95492"/>
                  </a:cubicBezTo>
                  <a:cubicBezTo>
                    <a:pt x="860" y="95492"/>
                    <a:pt x="860" y="95492"/>
                    <a:pt x="860" y="95492"/>
                  </a:cubicBezTo>
                  <a:cubicBezTo>
                    <a:pt x="860" y="95492"/>
                    <a:pt x="1290" y="96338"/>
                    <a:pt x="1290" y="96338"/>
                  </a:cubicBezTo>
                  <a:cubicBezTo>
                    <a:pt x="1290" y="96338"/>
                    <a:pt x="1290" y="96338"/>
                    <a:pt x="1290" y="96338"/>
                  </a:cubicBezTo>
                  <a:cubicBezTo>
                    <a:pt x="1290" y="96338"/>
                    <a:pt x="1290" y="96338"/>
                    <a:pt x="1290" y="96338"/>
                  </a:cubicBezTo>
                  <a:cubicBezTo>
                    <a:pt x="1290" y="96338"/>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1720" y="95492"/>
                  </a:cubicBezTo>
                  <a:cubicBezTo>
                    <a:pt x="1720" y="95492"/>
                    <a:pt x="1720" y="95492"/>
                    <a:pt x="2150" y="95492"/>
                  </a:cubicBezTo>
                  <a:cubicBezTo>
                    <a:pt x="2150" y="95492"/>
                    <a:pt x="2150" y="95492"/>
                    <a:pt x="2150" y="94647"/>
                  </a:cubicBezTo>
                  <a:cubicBezTo>
                    <a:pt x="2150" y="94647"/>
                    <a:pt x="2150" y="94647"/>
                    <a:pt x="2150" y="94647"/>
                  </a:cubicBezTo>
                  <a:cubicBezTo>
                    <a:pt x="2150" y="94647"/>
                    <a:pt x="2150" y="94647"/>
                    <a:pt x="1720" y="94647"/>
                  </a:cubicBezTo>
                  <a:cubicBezTo>
                    <a:pt x="1720" y="94647"/>
                    <a:pt x="1720" y="94647"/>
                    <a:pt x="1720" y="94647"/>
                  </a:cubicBezTo>
                  <a:cubicBezTo>
                    <a:pt x="1720" y="94647"/>
                    <a:pt x="1720" y="94647"/>
                    <a:pt x="1720" y="93802"/>
                  </a:cubicBezTo>
                  <a:cubicBezTo>
                    <a:pt x="1720" y="93802"/>
                    <a:pt x="2150" y="93802"/>
                    <a:pt x="2150" y="93802"/>
                  </a:cubicBezTo>
                  <a:cubicBezTo>
                    <a:pt x="2150" y="93802"/>
                    <a:pt x="2150" y="93802"/>
                    <a:pt x="1720" y="93802"/>
                  </a:cubicBezTo>
                  <a:cubicBezTo>
                    <a:pt x="1720" y="93802"/>
                    <a:pt x="1720" y="93802"/>
                    <a:pt x="1720" y="93802"/>
                  </a:cubicBezTo>
                  <a:cubicBezTo>
                    <a:pt x="1720" y="92957"/>
                    <a:pt x="1720" y="93802"/>
                    <a:pt x="1720" y="93802"/>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720" y="92957"/>
                    <a:pt x="1720" y="92957"/>
                    <a:pt x="1720" y="92957"/>
                  </a:cubicBezTo>
                  <a:cubicBezTo>
                    <a:pt x="1290" y="92957"/>
                    <a:pt x="1290" y="92957"/>
                    <a:pt x="1290" y="92957"/>
                  </a:cubicBezTo>
                  <a:cubicBezTo>
                    <a:pt x="1290" y="92957"/>
                    <a:pt x="1290" y="92957"/>
                    <a:pt x="1290" y="92957"/>
                  </a:cubicBezTo>
                  <a:cubicBezTo>
                    <a:pt x="1290" y="92112"/>
                    <a:pt x="1290" y="92112"/>
                    <a:pt x="1290" y="92112"/>
                  </a:cubicBezTo>
                  <a:cubicBezTo>
                    <a:pt x="1290" y="92112"/>
                    <a:pt x="1290" y="92112"/>
                    <a:pt x="1290" y="92112"/>
                  </a:cubicBezTo>
                  <a:cubicBezTo>
                    <a:pt x="1290" y="92112"/>
                    <a:pt x="1290" y="92112"/>
                    <a:pt x="1290" y="92112"/>
                  </a:cubicBezTo>
                  <a:cubicBezTo>
                    <a:pt x="1290" y="92112"/>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1267"/>
                    <a:pt x="1290" y="91267"/>
                    <a:pt x="1290" y="91267"/>
                  </a:cubicBezTo>
                  <a:cubicBezTo>
                    <a:pt x="1290" y="90422"/>
                    <a:pt x="1290" y="91267"/>
                    <a:pt x="1290" y="90422"/>
                  </a:cubicBezTo>
                  <a:cubicBezTo>
                    <a:pt x="1290" y="90422"/>
                    <a:pt x="1290" y="90422"/>
                    <a:pt x="1290" y="90422"/>
                  </a:cubicBezTo>
                  <a:cubicBezTo>
                    <a:pt x="1290" y="90422"/>
                    <a:pt x="1290" y="90422"/>
                    <a:pt x="1290" y="90422"/>
                  </a:cubicBezTo>
                  <a:cubicBezTo>
                    <a:pt x="1290" y="90422"/>
                    <a:pt x="860" y="90422"/>
                    <a:pt x="860" y="89577"/>
                  </a:cubicBezTo>
                  <a:cubicBezTo>
                    <a:pt x="860" y="89577"/>
                    <a:pt x="860" y="89577"/>
                    <a:pt x="860" y="89577"/>
                  </a:cubicBezTo>
                  <a:cubicBezTo>
                    <a:pt x="860" y="89577"/>
                    <a:pt x="860" y="89577"/>
                    <a:pt x="860" y="89577"/>
                  </a:cubicBezTo>
                  <a:cubicBezTo>
                    <a:pt x="860" y="89577"/>
                    <a:pt x="860" y="89577"/>
                    <a:pt x="860" y="89577"/>
                  </a:cubicBezTo>
                  <a:cubicBezTo>
                    <a:pt x="860" y="90422"/>
                    <a:pt x="860" y="90422"/>
                    <a:pt x="860" y="90422"/>
                  </a:cubicBezTo>
                  <a:cubicBezTo>
                    <a:pt x="860" y="91267"/>
                    <a:pt x="860" y="91267"/>
                    <a:pt x="860" y="91267"/>
                  </a:cubicBezTo>
                  <a:cubicBezTo>
                    <a:pt x="430" y="91267"/>
                    <a:pt x="430" y="91267"/>
                    <a:pt x="430" y="91267"/>
                  </a:cubicBezTo>
                  <a:cubicBezTo>
                    <a:pt x="430" y="90422"/>
                    <a:pt x="430" y="90422"/>
                    <a:pt x="430" y="90422"/>
                  </a:cubicBezTo>
                  <a:cubicBezTo>
                    <a:pt x="860" y="87887"/>
                    <a:pt x="860" y="87887"/>
                    <a:pt x="860" y="87887"/>
                  </a:cubicBezTo>
                  <a:cubicBezTo>
                    <a:pt x="1720" y="86197"/>
                    <a:pt x="1720" y="86197"/>
                    <a:pt x="1720" y="86197"/>
                  </a:cubicBezTo>
                  <a:cubicBezTo>
                    <a:pt x="1720" y="86197"/>
                    <a:pt x="1720" y="84507"/>
                    <a:pt x="2150" y="84507"/>
                  </a:cubicBezTo>
                  <a:cubicBezTo>
                    <a:pt x="2150" y="83661"/>
                    <a:pt x="2150" y="82816"/>
                    <a:pt x="2150" y="82816"/>
                  </a:cubicBezTo>
                  <a:cubicBezTo>
                    <a:pt x="3010" y="81971"/>
                    <a:pt x="3010" y="81971"/>
                    <a:pt x="3010" y="81971"/>
                  </a:cubicBezTo>
                  <a:cubicBezTo>
                    <a:pt x="3010" y="81971"/>
                    <a:pt x="3440" y="81126"/>
                    <a:pt x="3440" y="81126"/>
                  </a:cubicBezTo>
                  <a:cubicBezTo>
                    <a:pt x="3440" y="80281"/>
                    <a:pt x="3010" y="79436"/>
                    <a:pt x="3010" y="79436"/>
                  </a:cubicBezTo>
                  <a:cubicBezTo>
                    <a:pt x="3010" y="78591"/>
                    <a:pt x="3440" y="77746"/>
                    <a:pt x="3440" y="77746"/>
                  </a:cubicBezTo>
                  <a:cubicBezTo>
                    <a:pt x="3010" y="77746"/>
                    <a:pt x="301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901"/>
                  </a:cubicBezTo>
                  <a:cubicBezTo>
                    <a:pt x="2580" y="76901"/>
                    <a:pt x="2580" y="76901"/>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2580" y="76056"/>
                    <a:pt x="2580" y="76056"/>
                    <a:pt x="2580" y="76056"/>
                  </a:cubicBezTo>
                  <a:cubicBezTo>
                    <a:pt x="3440" y="74366"/>
                    <a:pt x="4301" y="72676"/>
                    <a:pt x="4301" y="72676"/>
                  </a:cubicBezTo>
                  <a:cubicBezTo>
                    <a:pt x="4301" y="72676"/>
                    <a:pt x="5161" y="71830"/>
                    <a:pt x="6021" y="72676"/>
                  </a:cubicBezTo>
                  <a:cubicBezTo>
                    <a:pt x="6451" y="73521"/>
                    <a:pt x="7311" y="75211"/>
                    <a:pt x="7741" y="76056"/>
                  </a:cubicBezTo>
                  <a:cubicBezTo>
                    <a:pt x="7741" y="76056"/>
                    <a:pt x="8172" y="76901"/>
                    <a:pt x="8602" y="76901"/>
                  </a:cubicBezTo>
                  <a:cubicBezTo>
                    <a:pt x="9032" y="76901"/>
                    <a:pt x="9462" y="77746"/>
                    <a:pt x="9462" y="77746"/>
                  </a:cubicBezTo>
                  <a:cubicBezTo>
                    <a:pt x="9462" y="78591"/>
                    <a:pt x="9892" y="77746"/>
                    <a:pt x="9892" y="79436"/>
                  </a:cubicBezTo>
                  <a:cubicBezTo>
                    <a:pt x="9462" y="81126"/>
                    <a:pt x="9462" y="82816"/>
                    <a:pt x="9892" y="82816"/>
                  </a:cubicBezTo>
                  <a:cubicBezTo>
                    <a:pt x="10752" y="81971"/>
                    <a:pt x="11182" y="81126"/>
                    <a:pt x="11182" y="81971"/>
                  </a:cubicBezTo>
                  <a:cubicBezTo>
                    <a:pt x="11182" y="82816"/>
                    <a:pt x="11612" y="81971"/>
                    <a:pt x="11182" y="83661"/>
                  </a:cubicBezTo>
                  <a:cubicBezTo>
                    <a:pt x="11182" y="85352"/>
                    <a:pt x="10752" y="86197"/>
                    <a:pt x="11182" y="86197"/>
                  </a:cubicBezTo>
                  <a:cubicBezTo>
                    <a:pt x="12043" y="87042"/>
                    <a:pt x="12903" y="87887"/>
                    <a:pt x="13333" y="87042"/>
                  </a:cubicBezTo>
                  <a:cubicBezTo>
                    <a:pt x="13763" y="85352"/>
                    <a:pt x="13333" y="87042"/>
                    <a:pt x="13763" y="85352"/>
                  </a:cubicBezTo>
                  <a:cubicBezTo>
                    <a:pt x="14193" y="82816"/>
                    <a:pt x="14193" y="83661"/>
                    <a:pt x="14623" y="82816"/>
                  </a:cubicBezTo>
                  <a:cubicBezTo>
                    <a:pt x="14623" y="81126"/>
                    <a:pt x="14623" y="81971"/>
                    <a:pt x="15053" y="80281"/>
                  </a:cubicBezTo>
                  <a:cubicBezTo>
                    <a:pt x="15053" y="78591"/>
                    <a:pt x="15483" y="79436"/>
                    <a:pt x="15053" y="78591"/>
                  </a:cubicBezTo>
                  <a:cubicBezTo>
                    <a:pt x="15053" y="78591"/>
                    <a:pt x="15053" y="77746"/>
                    <a:pt x="14623" y="76901"/>
                  </a:cubicBezTo>
                  <a:cubicBezTo>
                    <a:pt x="14623" y="75211"/>
                    <a:pt x="13763" y="76056"/>
                    <a:pt x="15053" y="75211"/>
                  </a:cubicBezTo>
                  <a:cubicBezTo>
                    <a:pt x="15913" y="74366"/>
                    <a:pt x="16344" y="74366"/>
                    <a:pt x="16344" y="74366"/>
                  </a:cubicBezTo>
                  <a:cubicBezTo>
                    <a:pt x="16344" y="73521"/>
                    <a:pt x="17634" y="73521"/>
                    <a:pt x="17634" y="73521"/>
                  </a:cubicBezTo>
                  <a:cubicBezTo>
                    <a:pt x="17634" y="73521"/>
                    <a:pt x="18924" y="73521"/>
                    <a:pt x="18924" y="73521"/>
                  </a:cubicBezTo>
                  <a:cubicBezTo>
                    <a:pt x="19354" y="73521"/>
                    <a:pt x="21075" y="73521"/>
                    <a:pt x="21075" y="74366"/>
                  </a:cubicBezTo>
                  <a:cubicBezTo>
                    <a:pt x="21075" y="75211"/>
                    <a:pt x="21935" y="75211"/>
                    <a:pt x="21935" y="75211"/>
                  </a:cubicBezTo>
                  <a:cubicBezTo>
                    <a:pt x="21935" y="75211"/>
                    <a:pt x="22795" y="75211"/>
                    <a:pt x="23225" y="76901"/>
                  </a:cubicBezTo>
                  <a:cubicBezTo>
                    <a:pt x="23225" y="79436"/>
                    <a:pt x="23225" y="81126"/>
                    <a:pt x="23655" y="80281"/>
                  </a:cubicBezTo>
                  <a:cubicBezTo>
                    <a:pt x="24086" y="80281"/>
                    <a:pt x="24946" y="81971"/>
                    <a:pt x="24946" y="81126"/>
                  </a:cubicBezTo>
                  <a:cubicBezTo>
                    <a:pt x="25376" y="80281"/>
                    <a:pt x="25806" y="79436"/>
                    <a:pt x="26236" y="79436"/>
                  </a:cubicBezTo>
                  <a:cubicBezTo>
                    <a:pt x="26666" y="79436"/>
                    <a:pt x="25806" y="78591"/>
                    <a:pt x="27096" y="78591"/>
                  </a:cubicBezTo>
                  <a:cubicBezTo>
                    <a:pt x="28817" y="79436"/>
                    <a:pt x="28387" y="80281"/>
                    <a:pt x="29247" y="78591"/>
                  </a:cubicBezTo>
                  <a:cubicBezTo>
                    <a:pt x="29677" y="76901"/>
                    <a:pt x="29677" y="76901"/>
                    <a:pt x="30537" y="76056"/>
                  </a:cubicBezTo>
                  <a:cubicBezTo>
                    <a:pt x="30967" y="75211"/>
                    <a:pt x="30967" y="75211"/>
                    <a:pt x="31397" y="74366"/>
                  </a:cubicBezTo>
                  <a:cubicBezTo>
                    <a:pt x="31397" y="74366"/>
                    <a:pt x="33118" y="74366"/>
                    <a:pt x="33118" y="74366"/>
                  </a:cubicBezTo>
                  <a:cubicBezTo>
                    <a:pt x="33548" y="73521"/>
                    <a:pt x="33978" y="71830"/>
                    <a:pt x="34408" y="71830"/>
                  </a:cubicBezTo>
                  <a:cubicBezTo>
                    <a:pt x="34408" y="71830"/>
                    <a:pt x="36129" y="71830"/>
                    <a:pt x="36559" y="71830"/>
                  </a:cubicBezTo>
                  <a:cubicBezTo>
                    <a:pt x="36989" y="71830"/>
                    <a:pt x="37849" y="71830"/>
                    <a:pt x="38279" y="70985"/>
                  </a:cubicBezTo>
                  <a:cubicBezTo>
                    <a:pt x="38279" y="70140"/>
                    <a:pt x="38279" y="70140"/>
                    <a:pt x="38709" y="69295"/>
                  </a:cubicBezTo>
                  <a:cubicBezTo>
                    <a:pt x="39569" y="69295"/>
                    <a:pt x="40000" y="69295"/>
                    <a:pt x="40860" y="69295"/>
                  </a:cubicBezTo>
                  <a:cubicBezTo>
                    <a:pt x="41720" y="69295"/>
                    <a:pt x="41720" y="69295"/>
                    <a:pt x="42150" y="69295"/>
                  </a:cubicBezTo>
                  <a:cubicBezTo>
                    <a:pt x="42580" y="69295"/>
                    <a:pt x="43010" y="70985"/>
                    <a:pt x="43010" y="68450"/>
                  </a:cubicBezTo>
                  <a:cubicBezTo>
                    <a:pt x="42580" y="65915"/>
                    <a:pt x="42150" y="65915"/>
                    <a:pt x="42580" y="65070"/>
                  </a:cubicBezTo>
                  <a:cubicBezTo>
                    <a:pt x="43440" y="65070"/>
                    <a:pt x="44301" y="65070"/>
                    <a:pt x="44301" y="65070"/>
                  </a:cubicBezTo>
                  <a:cubicBezTo>
                    <a:pt x="44731" y="65070"/>
                    <a:pt x="46451" y="65915"/>
                    <a:pt x="46881" y="65915"/>
                  </a:cubicBezTo>
                  <a:cubicBezTo>
                    <a:pt x="46881" y="65915"/>
                    <a:pt x="47311" y="67605"/>
                    <a:pt x="47311" y="67605"/>
                  </a:cubicBezTo>
                  <a:cubicBezTo>
                    <a:pt x="47741" y="67605"/>
                    <a:pt x="48172" y="68450"/>
                    <a:pt x="48602" y="67605"/>
                  </a:cubicBezTo>
                  <a:cubicBezTo>
                    <a:pt x="48602" y="67605"/>
                    <a:pt x="49032" y="65915"/>
                    <a:pt x="49462" y="65915"/>
                  </a:cubicBezTo>
                  <a:cubicBezTo>
                    <a:pt x="49892" y="65915"/>
                    <a:pt x="51182" y="65915"/>
                    <a:pt x="51182" y="65915"/>
                  </a:cubicBezTo>
                  <a:cubicBezTo>
                    <a:pt x="51182" y="65915"/>
                    <a:pt x="52903" y="66760"/>
                    <a:pt x="52903" y="66760"/>
                  </a:cubicBezTo>
                  <a:cubicBezTo>
                    <a:pt x="52903" y="66760"/>
                    <a:pt x="52473" y="68450"/>
                    <a:pt x="52473" y="69295"/>
                  </a:cubicBezTo>
                  <a:cubicBezTo>
                    <a:pt x="52473" y="70140"/>
                    <a:pt x="52473" y="70985"/>
                    <a:pt x="52903" y="71830"/>
                  </a:cubicBezTo>
                  <a:cubicBezTo>
                    <a:pt x="52903" y="71830"/>
                    <a:pt x="53763" y="73521"/>
                    <a:pt x="53763" y="73521"/>
                  </a:cubicBezTo>
                  <a:cubicBezTo>
                    <a:pt x="53763" y="73521"/>
                    <a:pt x="55913" y="75211"/>
                    <a:pt x="55913" y="75211"/>
                  </a:cubicBezTo>
                  <a:cubicBezTo>
                    <a:pt x="55913" y="75211"/>
                    <a:pt x="56344" y="76056"/>
                    <a:pt x="56344" y="72676"/>
                  </a:cubicBezTo>
                  <a:cubicBezTo>
                    <a:pt x="56344" y="69295"/>
                    <a:pt x="56344" y="68450"/>
                    <a:pt x="56344" y="68450"/>
                  </a:cubicBezTo>
                  <a:cubicBezTo>
                    <a:pt x="56344" y="65070"/>
                    <a:pt x="56344" y="65070"/>
                    <a:pt x="56344" y="65070"/>
                  </a:cubicBezTo>
                  <a:cubicBezTo>
                    <a:pt x="56344" y="65070"/>
                    <a:pt x="56344" y="64225"/>
                    <a:pt x="55913" y="64225"/>
                  </a:cubicBezTo>
                  <a:cubicBezTo>
                    <a:pt x="55913" y="64225"/>
                    <a:pt x="55483" y="64225"/>
                    <a:pt x="55483" y="64225"/>
                  </a:cubicBezTo>
                  <a:cubicBezTo>
                    <a:pt x="55483" y="64225"/>
                    <a:pt x="53763" y="63380"/>
                    <a:pt x="53333" y="63380"/>
                  </a:cubicBezTo>
                  <a:cubicBezTo>
                    <a:pt x="52903" y="63380"/>
                    <a:pt x="53333" y="61690"/>
                    <a:pt x="53333" y="60845"/>
                  </a:cubicBezTo>
                  <a:cubicBezTo>
                    <a:pt x="53333" y="60845"/>
                    <a:pt x="54193" y="59154"/>
                    <a:pt x="54193" y="59154"/>
                  </a:cubicBezTo>
                  <a:cubicBezTo>
                    <a:pt x="54193" y="56619"/>
                    <a:pt x="54193" y="56619"/>
                    <a:pt x="54193" y="56619"/>
                  </a:cubicBezTo>
                  <a:cubicBezTo>
                    <a:pt x="52903" y="52394"/>
                    <a:pt x="52903" y="52394"/>
                    <a:pt x="52903" y="52394"/>
                  </a:cubicBezTo>
                  <a:cubicBezTo>
                    <a:pt x="51612" y="49859"/>
                    <a:pt x="51612" y="49859"/>
                    <a:pt x="51612" y="49859"/>
                  </a:cubicBezTo>
                  <a:cubicBezTo>
                    <a:pt x="50752" y="45633"/>
                    <a:pt x="50752" y="45633"/>
                    <a:pt x="50752" y="45633"/>
                  </a:cubicBezTo>
                  <a:cubicBezTo>
                    <a:pt x="50752" y="45633"/>
                    <a:pt x="50752" y="45633"/>
                    <a:pt x="50752" y="45633"/>
                  </a:cubicBezTo>
                  <a:cubicBezTo>
                    <a:pt x="50752" y="45633"/>
                    <a:pt x="50752" y="45633"/>
                    <a:pt x="50752" y="45633"/>
                  </a:cubicBezTo>
                  <a:cubicBezTo>
                    <a:pt x="52043" y="43943"/>
                    <a:pt x="52043" y="43943"/>
                    <a:pt x="52043" y="43943"/>
                  </a:cubicBezTo>
                  <a:cubicBezTo>
                    <a:pt x="52903" y="42253"/>
                    <a:pt x="54193" y="40563"/>
                    <a:pt x="54193" y="40563"/>
                  </a:cubicBezTo>
                  <a:cubicBezTo>
                    <a:pt x="54193" y="40563"/>
                    <a:pt x="54193" y="40563"/>
                    <a:pt x="54623" y="40563"/>
                  </a:cubicBezTo>
                  <a:cubicBezTo>
                    <a:pt x="55483" y="38873"/>
                    <a:pt x="55483" y="38873"/>
                    <a:pt x="55483" y="38873"/>
                  </a:cubicBezTo>
                  <a:cubicBezTo>
                    <a:pt x="55483" y="38873"/>
                    <a:pt x="57634" y="37183"/>
                    <a:pt x="57634" y="37183"/>
                  </a:cubicBezTo>
                  <a:cubicBezTo>
                    <a:pt x="57634" y="37183"/>
                    <a:pt x="58064" y="36338"/>
                    <a:pt x="58064" y="36338"/>
                  </a:cubicBezTo>
                  <a:cubicBezTo>
                    <a:pt x="58494" y="36338"/>
                    <a:pt x="58494" y="36338"/>
                    <a:pt x="58494" y="36338"/>
                  </a:cubicBezTo>
                  <a:cubicBezTo>
                    <a:pt x="60645" y="32112"/>
                    <a:pt x="60645" y="32112"/>
                    <a:pt x="60645" y="32112"/>
                  </a:cubicBezTo>
                  <a:cubicBezTo>
                    <a:pt x="60645" y="27887"/>
                    <a:pt x="60645" y="27887"/>
                    <a:pt x="60645" y="27887"/>
                  </a:cubicBezTo>
                  <a:cubicBezTo>
                    <a:pt x="61075" y="26197"/>
                    <a:pt x="61075" y="26197"/>
                    <a:pt x="61075" y="26197"/>
                  </a:cubicBezTo>
                  <a:cubicBezTo>
                    <a:pt x="61075" y="25352"/>
                    <a:pt x="61075" y="23661"/>
                    <a:pt x="61075" y="23661"/>
                  </a:cubicBezTo>
                  <a:cubicBezTo>
                    <a:pt x="63655" y="23661"/>
                    <a:pt x="63655" y="23661"/>
                    <a:pt x="63655" y="23661"/>
                  </a:cubicBezTo>
                  <a:cubicBezTo>
                    <a:pt x="63655" y="23661"/>
                    <a:pt x="64086" y="24507"/>
                    <a:pt x="64516" y="25352"/>
                  </a:cubicBezTo>
                  <a:cubicBezTo>
                    <a:pt x="64946" y="25352"/>
                    <a:pt x="65376" y="24507"/>
                    <a:pt x="65376" y="24507"/>
                  </a:cubicBezTo>
                  <a:cubicBezTo>
                    <a:pt x="65806" y="24507"/>
                    <a:pt x="66236" y="22816"/>
                    <a:pt x="66236" y="22816"/>
                  </a:cubicBezTo>
                  <a:cubicBezTo>
                    <a:pt x="66236" y="20281"/>
                    <a:pt x="66236" y="20281"/>
                    <a:pt x="66236" y="20281"/>
                  </a:cubicBezTo>
                  <a:cubicBezTo>
                    <a:pt x="65806" y="16056"/>
                    <a:pt x="65806" y="16056"/>
                    <a:pt x="65806" y="16056"/>
                  </a:cubicBezTo>
                  <a:cubicBezTo>
                    <a:pt x="65806" y="13521"/>
                    <a:pt x="65806" y="13521"/>
                    <a:pt x="65806" y="13521"/>
                  </a:cubicBezTo>
                  <a:cubicBezTo>
                    <a:pt x="65806" y="13521"/>
                    <a:pt x="65806" y="13521"/>
                    <a:pt x="65806" y="13521"/>
                  </a:cubicBezTo>
                  <a:cubicBezTo>
                    <a:pt x="66236" y="13521"/>
                    <a:pt x="67956" y="16056"/>
                    <a:pt x="68817" y="16901"/>
                  </a:cubicBezTo>
                  <a:cubicBezTo>
                    <a:pt x="69247" y="17746"/>
                    <a:pt x="70537" y="20281"/>
                    <a:pt x="70537" y="20281"/>
                  </a:cubicBezTo>
                  <a:cubicBezTo>
                    <a:pt x="70537" y="20281"/>
                    <a:pt x="72688" y="21126"/>
                    <a:pt x="73118" y="21126"/>
                  </a:cubicBezTo>
                  <a:cubicBezTo>
                    <a:pt x="73118" y="21126"/>
                    <a:pt x="75268" y="21971"/>
                    <a:pt x="75268" y="21971"/>
                  </a:cubicBezTo>
                  <a:cubicBezTo>
                    <a:pt x="75698" y="20281"/>
                    <a:pt x="75698" y="20281"/>
                    <a:pt x="75698" y="20281"/>
                  </a:cubicBezTo>
                  <a:cubicBezTo>
                    <a:pt x="76989" y="18591"/>
                    <a:pt x="76989" y="18591"/>
                    <a:pt x="76989" y="18591"/>
                  </a:cubicBezTo>
                  <a:cubicBezTo>
                    <a:pt x="78709" y="21126"/>
                    <a:pt x="78709" y="21126"/>
                    <a:pt x="78709" y="21126"/>
                  </a:cubicBezTo>
                  <a:cubicBezTo>
                    <a:pt x="80430" y="20281"/>
                    <a:pt x="80430" y="20281"/>
                    <a:pt x="80430" y="20281"/>
                  </a:cubicBezTo>
                  <a:close/>
                  <a:moveTo>
                    <a:pt x="2150" y="76901"/>
                  </a:moveTo>
                  <a:cubicBezTo>
                    <a:pt x="2150" y="76901"/>
                    <a:pt x="2150" y="76901"/>
                    <a:pt x="2150" y="76901"/>
                  </a:cubicBezTo>
                  <a:cubicBezTo>
                    <a:pt x="2150" y="76901"/>
                    <a:pt x="2150" y="76901"/>
                    <a:pt x="2150" y="76901"/>
                  </a:cubicBezTo>
                  <a:cubicBezTo>
                    <a:pt x="2150" y="76901"/>
                    <a:pt x="2150" y="76901"/>
                    <a:pt x="2150" y="76901"/>
                  </a:cubicBezTo>
                  <a:close/>
                  <a:moveTo>
                    <a:pt x="430" y="96338"/>
                  </a:moveTo>
                  <a:cubicBezTo>
                    <a:pt x="430" y="96338"/>
                    <a:pt x="430" y="96338"/>
                    <a:pt x="430" y="96338"/>
                  </a:cubicBezTo>
                  <a:cubicBezTo>
                    <a:pt x="430" y="96338"/>
                    <a:pt x="430" y="96338"/>
                    <a:pt x="430" y="96338"/>
                  </a:cubicBezTo>
                  <a:cubicBezTo>
                    <a:pt x="430" y="96338"/>
                    <a:pt x="430" y="96338"/>
                    <a:pt x="430" y="96338"/>
                  </a:cubicBezTo>
                  <a:cubicBezTo>
                    <a:pt x="430" y="96338"/>
                    <a:pt x="430" y="96338"/>
                    <a:pt x="430" y="96338"/>
                  </a:cubicBezTo>
                  <a:close/>
                  <a:moveTo>
                    <a:pt x="430" y="96338"/>
                  </a:moveTo>
                  <a:cubicBezTo>
                    <a:pt x="430" y="96338"/>
                    <a:pt x="430" y="96338"/>
                    <a:pt x="430" y="96338"/>
                  </a:cubicBezTo>
                  <a:cubicBezTo>
                    <a:pt x="430" y="96338"/>
                    <a:pt x="430" y="95492"/>
                    <a:pt x="430" y="95492"/>
                  </a:cubicBezTo>
                  <a:cubicBezTo>
                    <a:pt x="430" y="95492"/>
                    <a:pt x="430" y="95492"/>
                    <a:pt x="430" y="95492"/>
                  </a:cubicBezTo>
                  <a:cubicBezTo>
                    <a:pt x="430" y="95492"/>
                    <a:pt x="860" y="95492"/>
                    <a:pt x="860" y="94647"/>
                  </a:cubicBezTo>
                  <a:cubicBezTo>
                    <a:pt x="860" y="94647"/>
                    <a:pt x="860" y="94647"/>
                    <a:pt x="860" y="94647"/>
                  </a:cubicBezTo>
                  <a:cubicBezTo>
                    <a:pt x="860" y="94647"/>
                    <a:pt x="860" y="94647"/>
                    <a:pt x="860" y="94647"/>
                  </a:cubicBezTo>
                  <a:cubicBezTo>
                    <a:pt x="860" y="94647"/>
                    <a:pt x="860" y="94647"/>
                    <a:pt x="860" y="94647"/>
                  </a:cubicBezTo>
                  <a:cubicBezTo>
                    <a:pt x="430" y="94647"/>
                    <a:pt x="430" y="94647"/>
                    <a:pt x="430" y="94647"/>
                  </a:cubicBezTo>
                  <a:cubicBezTo>
                    <a:pt x="0" y="96338"/>
                    <a:pt x="0" y="96338"/>
                    <a:pt x="0" y="96338"/>
                  </a:cubicBezTo>
                  <a:lnTo>
                    <a:pt x="430" y="96338"/>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 name="Shape 2041">
              <a:extLst>
                <a:ext uri="{FF2B5EF4-FFF2-40B4-BE49-F238E27FC236}">
                  <a16:creationId xmlns:a16="http://schemas.microsoft.com/office/drawing/2014/main" id="{57FE3865-9F9A-68A6-EE96-AF5597C77D89}"/>
                </a:ext>
              </a:extLst>
            </p:cNvPr>
            <p:cNvSpPr/>
            <p:nvPr/>
          </p:nvSpPr>
          <p:spPr>
            <a:xfrm>
              <a:off x="3808896" y="2714110"/>
              <a:ext cx="1185185" cy="1190072"/>
            </a:xfrm>
            <a:custGeom>
              <a:avLst/>
              <a:gdLst/>
              <a:ahLst/>
              <a:cxnLst/>
              <a:rect l="0" t="0" r="0" b="0"/>
              <a:pathLst>
                <a:path w="120000" h="120000" extrusionOk="0">
                  <a:moveTo>
                    <a:pt x="59769" y="105055"/>
                  </a:moveTo>
                  <a:cubicBezTo>
                    <a:pt x="60230" y="104386"/>
                    <a:pt x="60230" y="104386"/>
                    <a:pt x="60230" y="104386"/>
                  </a:cubicBezTo>
                  <a:cubicBezTo>
                    <a:pt x="60230" y="104386"/>
                    <a:pt x="60230" y="103048"/>
                    <a:pt x="59769" y="102825"/>
                  </a:cubicBezTo>
                  <a:cubicBezTo>
                    <a:pt x="59538" y="102602"/>
                    <a:pt x="59307" y="102379"/>
                    <a:pt x="59307" y="102379"/>
                  </a:cubicBezTo>
                  <a:cubicBezTo>
                    <a:pt x="59307" y="102379"/>
                    <a:pt x="59307" y="101486"/>
                    <a:pt x="59307" y="101040"/>
                  </a:cubicBezTo>
                  <a:cubicBezTo>
                    <a:pt x="59307" y="100817"/>
                    <a:pt x="59307" y="99925"/>
                    <a:pt x="59307" y="99702"/>
                  </a:cubicBezTo>
                  <a:cubicBezTo>
                    <a:pt x="59307" y="99479"/>
                    <a:pt x="59538" y="98587"/>
                    <a:pt x="59538" y="98364"/>
                  </a:cubicBezTo>
                  <a:cubicBezTo>
                    <a:pt x="59538" y="98364"/>
                    <a:pt x="59307" y="98364"/>
                    <a:pt x="59769" y="97918"/>
                  </a:cubicBezTo>
                  <a:cubicBezTo>
                    <a:pt x="60230" y="97249"/>
                    <a:pt x="60230" y="96802"/>
                    <a:pt x="60230" y="96802"/>
                  </a:cubicBezTo>
                  <a:cubicBezTo>
                    <a:pt x="61153" y="95687"/>
                    <a:pt x="61153" y="95687"/>
                    <a:pt x="61153" y="95687"/>
                  </a:cubicBezTo>
                  <a:cubicBezTo>
                    <a:pt x="61153" y="95687"/>
                    <a:pt x="61846" y="94572"/>
                    <a:pt x="62076" y="94572"/>
                  </a:cubicBezTo>
                  <a:cubicBezTo>
                    <a:pt x="62307" y="94795"/>
                    <a:pt x="63230" y="94572"/>
                    <a:pt x="63461" y="94572"/>
                  </a:cubicBezTo>
                  <a:cubicBezTo>
                    <a:pt x="63692" y="94572"/>
                    <a:pt x="64615" y="95464"/>
                    <a:pt x="65076" y="94572"/>
                  </a:cubicBezTo>
                  <a:cubicBezTo>
                    <a:pt x="65538" y="93903"/>
                    <a:pt x="65769" y="93457"/>
                    <a:pt x="65769" y="93234"/>
                  </a:cubicBezTo>
                  <a:cubicBezTo>
                    <a:pt x="66000" y="93011"/>
                    <a:pt x="66230" y="92342"/>
                    <a:pt x="66923" y="92342"/>
                  </a:cubicBezTo>
                  <a:cubicBezTo>
                    <a:pt x="67615" y="92118"/>
                    <a:pt x="69230" y="92118"/>
                    <a:pt x="69230" y="92118"/>
                  </a:cubicBezTo>
                  <a:cubicBezTo>
                    <a:pt x="69923" y="92342"/>
                    <a:pt x="69923" y="92342"/>
                    <a:pt x="69923" y="92342"/>
                  </a:cubicBezTo>
                  <a:cubicBezTo>
                    <a:pt x="71769" y="93011"/>
                    <a:pt x="71769" y="93011"/>
                    <a:pt x="71769" y="93011"/>
                  </a:cubicBezTo>
                  <a:cubicBezTo>
                    <a:pt x="71769" y="93011"/>
                    <a:pt x="72461" y="93011"/>
                    <a:pt x="72923" y="93011"/>
                  </a:cubicBezTo>
                  <a:cubicBezTo>
                    <a:pt x="73153" y="93011"/>
                    <a:pt x="73384" y="93011"/>
                    <a:pt x="73384" y="93011"/>
                  </a:cubicBezTo>
                  <a:cubicBezTo>
                    <a:pt x="74076" y="93903"/>
                    <a:pt x="74076" y="93903"/>
                    <a:pt x="74076" y="93903"/>
                  </a:cubicBezTo>
                  <a:cubicBezTo>
                    <a:pt x="74076" y="93903"/>
                    <a:pt x="75000" y="94349"/>
                    <a:pt x="75230" y="94349"/>
                  </a:cubicBezTo>
                  <a:cubicBezTo>
                    <a:pt x="75461" y="94349"/>
                    <a:pt x="77307" y="93903"/>
                    <a:pt x="77307" y="93903"/>
                  </a:cubicBezTo>
                  <a:cubicBezTo>
                    <a:pt x="77307" y="93903"/>
                    <a:pt x="78000" y="93680"/>
                    <a:pt x="78230" y="93903"/>
                  </a:cubicBezTo>
                  <a:cubicBezTo>
                    <a:pt x="78461" y="94126"/>
                    <a:pt x="79153" y="94349"/>
                    <a:pt x="79384" y="94572"/>
                  </a:cubicBezTo>
                  <a:cubicBezTo>
                    <a:pt x="79384" y="94795"/>
                    <a:pt x="81230" y="95687"/>
                    <a:pt x="81692" y="95910"/>
                  </a:cubicBezTo>
                  <a:cubicBezTo>
                    <a:pt x="81923" y="96133"/>
                    <a:pt x="82846" y="95910"/>
                    <a:pt x="82846" y="95910"/>
                  </a:cubicBezTo>
                  <a:cubicBezTo>
                    <a:pt x="83307" y="97026"/>
                    <a:pt x="83307" y="97026"/>
                    <a:pt x="83307" y="97026"/>
                  </a:cubicBezTo>
                  <a:cubicBezTo>
                    <a:pt x="85615" y="97695"/>
                    <a:pt x="85615" y="97695"/>
                    <a:pt x="85615" y="97695"/>
                  </a:cubicBezTo>
                  <a:cubicBezTo>
                    <a:pt x="86538" y="97695"/>
                    <a:pt x="86538" y="97695"/>
                    <a:pt x="86538" y="97695"/>
                  </a:cubicBezTo>
                  <a:cubicBezTo>
                    <a:pt x="89769" y="98810"/>
                    <a:pt x="89769" y="98810"/>
                    <a:pt x="89769" y="98810"/>
                  </a:cubicBezTo>
                  <a:cubicBezTo>
                    <a:pt x="91846" y="97249"/>
                    <a:pt x="91846" y="97249"/>
                    <a:pt x="91846" y="97249"/>
                  </a:cubicBezTo>
                  <a:cubicBezTo>
                    <a:pt x="91846" y="97249"/>
                    <a:pt x="92307" y="97472"/>
                    <a:pt x="92538" y="97472"/>
                  </a:cubicBezTo>
                  <a:cubicBezTo>
                    <a:pt x="92769" y="97472"/>
                    <a:pt x="93230" y="95687"/>
                    <a:pt x="93230" y="95687"/>
                  </a:cubicBezTo>
                  <a:cubicBezTo>
                    <a:pt x="93230" y="95687"/>
                    <a:pt x="93230" y="95241"/>
                    <a:pt x="93461" y="95241"/>
                  </a:cubicBezTo>
                  <a:cubicBezTo>
                    <a:pt x="93923" y="95241"/>
                    <a:pt x="95538" y="94572"/>
                    <a:pt x="95538" y="94572"/>
                  </a:cubicBezTo>
                  <a:cubicBezTo>
                    <a:pt x="95538" y="94349"/>
                    <a:pt x="95307" y="93457"/>
                    <a:pt x="96000" y="93234"/>
                  </a:cubicBezTo>
                  <a:cubicBezTo>
                    <a:pt x="96461" y="93011"/>
                    <a:pt x="97384" y="92342"/>
                    <a:pt x="97384" y="92342"/>
                  </a:cubicBezTo>
                  <a:cubicBezTo>
                    <a:pt x="97615" y="92118"/>
                    <a:pt x="97153" y="91672"/>
                    <a:pt x="97846" y="91449"/>
                  </a:cubicBezTo>
                  <a:cubicBezTo>
                    <a:pt x="98307" y="91449"/>
                    <a:pt x="99000" y="91226"/>
                    <a:pt x="99461" y="91226"/>
                  </a:cubicBezTo>
                  <a:cubicBezTo>
                    <a:pt x="99461" y="91226"/>
                    <a:pt x="99461" y="91226"/>
                    <a:pt x="99461" y="91226"/>
                  </a:cubicBezTo>
                  <a:cubicBezTo>
                    <a:pt x="99461" y="91003"/>
                    <a:pt x="99461" y="91003"/>
                    <a:pt x="99461" y="91003"/>
                  </a:cubicBezTo>
                  <a:cubicBezTo>
                    <a:pt x="99461" y="91003"/>
                    <a:pt x="99461" y="91003"/>
                    <a:pt x="99461"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692" y="91003"/>
                    <a:pt x="99692" y="91003"/>
                    <a:pt x="99692" y="91003"/>
                  </a:cubicBezTo>
                  <a:cubicBezTo>
                    <a:pt x="99923" y="90780"/>
                    <a:pt x="99923" y="90780"/>
                    <a:pt x="99923" y="90780"/>
                  </a:cubicBezTo>
                  <a:cubicBezTo>
                    <a:pt x="99923" y="90780"/>
                    <a:pt x="99923" y="90780"/>
                    <a:pt x="99923" y="90780"/>
                  </a:cubicBezTo>
                  <a:cubicBezTo>
                    <a:pt x="99923" y="90780"/>
                    <a:pt x="99923" y="90780"/>
                    <a:pt x="9992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153" y="90780"/>
                    <a:pt x="100153" y="90780"/>
                    <a:pt x="100153"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780"/>
                    <a:pt x="100384" y="90780"/>
                    <a:pt x="100384" y="90780"/>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384" y="90557"/>
                    <a:pt x="100384" y="90557"/>
                    <a:pt x="100384"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615" y="90557"/>
                    <a:pt x="100615" y="90557"/>
                    <a:pt x="100615" y="90557"/>
                  </a:cubicBezTo>
                  <a:cubicBezTo>
                    <a:pt x="100846" y="90334"/>
                    <a:pt x="101076" y="90334"/>
                    <a:pt x="101076" y="90334"/>
                  </a:cubicBezTo>
                  <a:cubicBezTo>
                    <a:pt x="102461" y="89219"/>
                    <a:pt x="102461" y="89219"/>
                    <a:pt x="102461" y="89219"/>
                  </a:cubicBezTo>
                  <a:cubicBezTo>
                    <a:pt x="103153" y="86765"/>
                    <a:pt x="103153" y="86765"/>
                    <a:pt x="103153" y="86765"/>
                  </a:cubicBezTo>
                  <a:cubicBezTo>
                    <a:pt x="102230" y="86096"/>
                    <a:pt x="102230" y="86096"/>
                    <a:pt x="102230" y="86096"/>
                  </a:cubicBezTo>
                  <a:cubicBezTo>
                    <a:pt x="100153" y="86096"/>
                    <a:pt x="100153" y="86096"/>
                    <a:pt x="100153" y="86096"/>
                  </a:cubicBezTo>
                  <a:cubicBezTo>
                    <a:pt x="97846" y="85204"/>
                    <a:pt x="97846" y="85204"/>
                    <a:pt x="97846" y="85204"/>
                  </a:cubicBezTo>
                  <a:cubicBezTo>
                    <a:pt x="96692" y="83420"/>
                    <a:pt x="96692" y="83420"/>
                    <a:pt x="96692" y="83420"/>
                  </a:cubicBezTo>
                  <a:cubicBezTo>
                    <a:pt x="96000" y="83420"/>
                    <a:pt x="96000" y="83420"/>
                    <a:pt x="96000" y="83420"/>
                  </a:cubicBezTo>
                  <a:cubicBezTo>
                    <a:pt x="95769" y="81858"/>
                    <a:pt x="95307" y="82527"/>
                    <a:pt x="96230" y="81412"/>
                  </a:cubicBezTo>
                  <a:cubicBezTo>
                    <a:pt x="97153" y="80074"/>
                    <a:pt x="97153" y="80074"/>
                    <a:pt x="97153" y="80074"/>
                  </a:cubicBezTo>
                  <a:cubicBezTo>
                    <a:pt x="96923" y="77843"/>
                    <a:pt x="96923" y="77843"/>
                    <a:pt x="96923" y="77843"/>
                  </a:cubicBezTo>
                  <a:cubicBezTo>
                    <a:pt x="96230" y="77174"/>
                    <a:pt x="96230" y="77174"/>
                    <a:pt x="96230" y="77174"/>
                  </a:cubicBezTo>
                  <a:cubicBezTo>
                    <a:pt x="95076" y="76505"/>
                    <a:pt x="95076" y="76505"/>
                    <a:pt x="95076" y="76505"/>
                  </a:cubicBezTo>
                  <a:cubicBezTo>
                    <a:pt x="95076" y="76505"/>
                    <a:pt x="94384" y="75613"/>
                    <a:pt x="94153" y="75390"/>
                  </a:cubicBezTo>
                  <a:cubicBezTo>
                    <a:pt x="94153" y="75390"/>
                    <a:pt x="94153" y="74944"/>
                    <a:pt x="94153" y="74944"/>
                  </a:cubicBezTo>
                  <a:cubicBezTo>
                    <a:pt x="93923" y="74721"/>
                    <a:pt x="94846" y="74721"/>
                    <a:pt x="94846" y="74721"/>
                  </a:cubicBezTo>
                  <a:cubicBezTo>
                    <a:pt x="95076" y="74721"/>
                    <a:pt x="95769" y="74498"/>
                    <a:pt x="96000" y="74498"/>
                  </a:cubicBezTo>
                  <a:cubicBezTo>
                    <a:pt x="96230" y="74498"/>
                    <a:pt x="97153" y="73605"/>
                    <a:pt x="97153" y="73605"/>
                  </a:cubicBezTo>
                  <a:cubicBezTo>
                    <a:pt x="97153" y="73605"/>
                    <a:pt x="97615" y="72713"/>
                    <a:pt x="98076" y="72490"/>
                  </a:cubicBezTo>
                  <a:cubicBezTo>
                    <a:pt x="98307" y="72267"/>
                    <a:pt x="98769" y="70483"/>
                    <a:pt x="98769" y="70260"/>
                  </a:cubicBezTo>
                  <a:cubicBezTo>
                    <a:pt x="98769" y="70260"/>
                    <a:pt x="98307" y="69144"/>
                    <a:pt x="98076" y="69144"/>
                  </a:cubicBezTo>
                  <a:cubicBezTo>
                    <a:pt x="96000" y="68252"/>
                    <a:pt x="96461" y="67806"/>
                    <a:pt x="95538" y="67360"/>
                  </a:cubicBezTo>
                  <a:cubicBezTo>
                    <a:pt x="95538" y="66245"/>
                    <a:pt x="95538" y="66245"/>
                    <a:pt x="95538" y="66245"/>
                  </a:cubicBezTo>
                  <a:cubicBezTo>
                    <a:pt x="96692" y="65353"/>
                    <a:pt x="96692" y="65353"/>
                    <a:pt x="96692" y="65353"/>
                  </a:cubicBezTo>
                  <a:cubicBezTo>
                    <a:pt x="96923" y="65130"/>
                    <a:pt x="97384" y="64907"/>
                    <a:pt x="97615" y="64907"/>
                  </a:cubicBezTo>
                  <a:cubicBezTo>
                    <a:pt x="97846" y="64460"/>
                    <a:pt x="97846" y="64460"/>
                    <a:pt x="97846" y="64460"/>
                  </a:cubicBezTo>
                  <a:cubicBezTo>
                    <a:pt x="97846" y="64460"/>
                    <a:pt x="97384" y="64014"/>
                    <a:pt x="97384" y="64014"/>
                  </a:cubicBezTo>
                  <a:cubicBezTo>
                    <a:pt x="97384" y="64014"/>
                    <a:pt x="97153" y="63791"/>
                    <a:pt x="96923" y="63791"/>
                  </a:cubicBezTo>
                  <a:cubicBezTo>
                    <a:pt x="96923" y="63791"/>
                    <a:pt x="96692" y="63568"/>
                    <a:pt x="96692" y="63568"/>
                  </a:cubicBezTo>
                  <a:cubicBezTo>
                    <a:pt x="96692" y="63568"/>
                    <a:pt x="96461" y="63345"/>
                    <a:pt x="96230" y="63345"/>
                  </a:cubicBezTo>
                  <a:cubicBezTo>
                    <a:pt x="96000" y="63345"/>
                    <a:pt x="96230" y="62899"/>
                    <a:pt x="96461" y="62899"/>
                  </a:cubicBezTo>
                  <a:cubicBezTo>
                    <a:pt x="96461" y="62676"/>
                    <a:pt x="96461" y="62230"/>
                    <a:pt x="96461" y="62230"/>
                  </a:cubicBezTo>
                  <a:cubicBezTo>
                    <a:pt x="96461" y="62230"/>
                    <a:pt x="95769" y="62230"/>
                    <a:pt x="95538" y="62230"/>
                  </a:cubicBezTo>
                  <a:cubicBezTo>
                    <a:pt x="95538" y="62007"/>
                    <a:pt x="95538" y="62007"/>
                    <a:pt x="95538" y="62007"/>
                  </a:cubicBezTo>
                  <a:cubicBezTo>
                    <a:pt x="95538" y="62007"/>
                    <a:pt x="95769" y="61338"/>
                    <a:pt x="96000" y="61338"/>
                  </a:cubicBezTo>
                  <a:cubicBezTo>
                    <a:pt x="96000" y="61115"/>
                    <a:pt x="96000" y="60892"/>
                    <a:pt x="96000" y="60892"/>
                  </a:cubicBezTo>
                  <a:cubicBezTo>
                    <a:pt x="96000" y="60892"/>
                    <a:pt x="96000" y="60669"/>
                    <a:pt x="96000" y="60223"/>
                  </a:cubicBezTo>
                  <a:cubicBezTo>
                    <a:pt x="96230" y="60000"/>
                    <a:pt x="96000" y="60000"/>
                    <a:pt x="96000" y="60000"/>
                  </a:cubicBezTo>
                  <a:cubicBezTo>
                    <a:pt x="96000" y="60000"/>
                    <a:pt x="95769" y="59776"/>
                    <a:pt x="95538" y="59776"/>
                  </a:cubicBezTo>
                  <a:cubicBezTo>
                    <a:pt x="95538" y="59776"/>
                    <a:pt x="95538" y="59776"/>
                    <a:pt x="95769" y="59553"/>
                  </a:cubicBezTo>
                  <a:cubicBezTo>
                    <a:pt x="96000" y="59107"/>
                    <a:pt x="96000" y="59330"/>
                    <a:pt x="96000" y="59330"/>
                  </a:cubicBezTo>
                  <a:cubicBezTo>
                    <a:pt x="96000" y="58884"/>
                    <a:pt x="96000" y="58884"/>
                    <a:pt x="96000" y="58884"/>
                  </a:cubicBezTo>
                  <a:cubicBezTo>
                    <a:pt x="95538" y="58661"/>
                    <a:pt x="95538" y="58661"/>
                    <a:pt x="95538" y="58661"/>
                  </a:cubicBezTo>
                  <a:cubicBezTo>
                    <a:pt x="94846" y="58215"/>
                    <a:pt x="94846" y="58215"/>
                    <a:pt x="94846" y="58215"/>
                  </a:cubicBezTo>
                  <a:cubicBezTo>
                    <a:pt x="94846" y="58215"/>
                    <a:pt x="93923" y="58215"/>
                    <a:pt x="93923" y="58215"/>
                  </a:cubicBezTo>
                  <a:cubicBezTo>
                    <a:pt x="93923" y="58215"/>
                    <a:pt x="93230" y="58215"/>
                    <a:pt x="93230" y="58215"/>
                  </a:cubicBezTo>
                  <a:cubicBezTo>
                    <a:pt x="92769" y="58438"/>
                    <a:pt x="92769" y="58438"/>
                    <a:pt x="92769" y="58438"/>
                  </a:cubicBezTo>
                  <a:cubicBezTo>
                    <a:pt x="92538" y="58661"/>
                    <a:pt x="92538" y="58661"/>
                    <a:pt x="92538" y="58661"/>
                  </a:cubicBezTo>
                  <a:cubicBezTo>
                    <a:pt x="91846" y="58884"/>
                    <a:pt x="91846" y="58884"/>
                    <a:pt x="91846" y="58884"/>
                  </a:cubicBezTo>
                  <a:cubicBezTo>
                    <a:pt x="91153" y="59107"/>
                    <a:pt x="91153" y="59107"/>
                    <a:pt x="91153" y="59107"/>
                  </a:cubicBezTo>
                  <a:cubicBezTo>
                    <a:pt x="91153" y="59107"/>
                    <a:pt x="90923" y="59553"/>
                    <a:pt x="90692" y="59776"/>
                  </a:cubicBezTo>
                  <a:cubicBezTo>
                    <a:pt x="90692" y="59776"/>
                    <a:pt x="90692" y="60000"/>
                    <a:pt x="90692" y="60000"/>
                  </a:cubicBezTo>
                  <a:cubicBezTo>
                    <a:pt x="91153" y="60223"/>
                    <a:pt x="91153" y="60223"/>
                    <a:pt x="91153" y="60223"/>
                  </a:cubicBezTo>
                  <a:cubicBezTo>
                    <a:pt x="91153" y="60669"/>
                    <a:pt x="91153" y="60669"/>
                    <a:pt x="91153" y="60669"/>
                  </a:cubicBezTo>
                  <a:cubicBezTo>
                    <a:pt x="91384" y="60669"/>
                    <a:pt x="91384" y="60669"/>
                    <a:pt x="91384" y="60669"/>
                  </a:cubicBezTo>
                  <a:cubicBezTo>
                    <a:pt x="91153" y="61115"/>
                    <a:pt x="91153" y="61115"/>
                    <a:pt x="91153" y="61115"/>
                  </a:cubicBezTo>
                  <a:cubicBezTo>
                    <a:pt x="91153" y="61115"/>
                    <a:pt x="90923" y="61115"/>
                    <a:pt x="90692" y="61338"/>
                  </a:cubicBezTo>
                  <a:cubicBezTo>
                    <a:pt x="90461" y="61561"/>
                    <a:pt x="90461" y="61784"/>
                    <a:pt x="90461" y="61784"/>
                  </a:cubicBezTo>
                  <a:cubicBezTo>
                    <a:pt x="89769" y="62007"/>
                    <a:pt x="89769" y="62007"/>
                    <a:pt x="89769" y="62007"/>
                  </a:cubicBezTo>
                  <a:cubicBezTo>
                    <a:pt x="89307" y="61784"/>
                    <a:pt x="89307" y="61784"/>
                    <a:pt x="89307" y="61784"/>
                  </a:cubicBezTo>
                  <a:cubicBezTo>
                    <a:pt x="88846" y="62007"/>
                    <a:pt x="88846" y="62007"/>
                    <a:pt x="88846" y="62007"/>
                  </a:cubicBezTo>
                  <a:cubicBezTo>
                    <a:pt x="88615" y="62007"/>
                    <a:pt x="88615" y="62007"/>
                    <a:pt x="88615" y="62007"/>
                  </a:cubicBezTo>
                  <a:cubicBezTo>
                    <a:pt x="88615" y="61561"/>
                    <a:pt x="88615" y="61561"/>
                    <a:pt x="88615" y="61561"/>
                  </a:cubicBezTo>
                  <a:cubicBezTo>
                    <a:pt x="88384" y="61338"/>
                    <a:pt x="88384" y="61338"/>
                    <a:pt x="88384" y="61338"/>
                  </a:cubicBezTo>
                  <a:cubicBezTo>
                    <a:pt x="88615" y="61115"/>
                    <a:pt x="88615" y="61115"/>
                    <a:pt x="88615" y="61115"/>
                  </a:cubicBezTo>
                  <a:cubicBezTo>
                    <a:pt x="88615" y="61115"/>
                    <a:pt x="88846" y="60892"/>
                    <a:pt x="88846" y="60892"/>
                  </a:cubicBezTo>
                  <a:cubicBezTo>
                    <a:pt x="89076" y="60892"/>
                    <a:pt x="89307" y="60669"/>
                    <a:pt x="89307" y="60669"/>
                  </a:cubicBezTo>
                  <a:cubicBezTo>
                    <a:pt x="89769" y="60669"/>
                    <a:pt x="89769" y="60669"/>
                    <a:pt x="89769" y="60669"/>
                  </a:cubicBezTo>
                  <a:cubicBezTo>
                    <a:pt x="89769" y="60223"/>
                    <a:pt x="89769" y="60223"/>
                    <a:pt x="89769" y="60223"/>
                  </a:cubicBezTo>
                  <a:cubicBezTo>
                    <a:pt x="90000" y="59776"/>
                    <a:pt x="90000" y="59776"/>
                    <a:pt x="90000" y="59776"/>
                  </a:cubicBezTo>
                  <a:cubicBezTo>
                    <a:pt x="90000" y="59107"/>
                    <a:pt x="90000" y="59107"/>
                    <a:pt x="90000" y="59107"/>
                  </a:cubicBezTo>
                  <a:cubicBezTo>
                    <a:pt x="89769" y="58884"/>
                    <a:pt x="89769" y="58884"/>
                    <a:pt x="89769" y="58884"/>
                  </a:cubicBezTo>
                  <a:cubicBezTo>
                    <a:pt x="89538" y="58661"/>
                    <a:pt x="89538" y="58661"/>
                    <a:pt x="89538" y="58661"/>
                  </a:cubicBezTo>
                  <a:cubicBezTo>
                    <a:pt x="89538" y="58438"/>
                    <a:pt x="89538" y="58438"/>
                    <a:pt x="89538" y="58438"/>
                  </a:cubicBezTo>
                  <a:cubicBezTo>
                    <a:pt x="89538" y="57992"/>
                    <a:pt x="89538" y="57992"/>
                    <a:pt x="89538" y="57992"/>
                  </a:cubicBezTo>
                  <a:cubicBezTo>
                    <a:pt x="89769" y="57769"/>
                    <a:pt x="89769" y="57769"/>
                    <a:pt x="89769" y="57769"/>
                  </a:cubicBezTo>
                  <a:cubicBezTo>
                    <a:pt x="89769" y="57769"/>
                    <a:pt x="90000" y="57546"/>
                    <a:pt x="90000" y="57323"/>
                  </a:cubicBezTo>
                  <a:cubicBezTo>
                    <a:pt x="90000" y="57323"/>
                    <a:pt x="90000" y="56877"/>
                    <a:pt x="90000" y="56877"/>
                  </a:cubicBezTo>
                  <a:cubicBezTo>
                    <a:pt x="90000" y="56877"/>
                    <a:pt x="90000" y="56654"/>
                    <a:pt x="90000" y="56654"/>
                  </a:cubicBezTo>
                  <a:cubicBezTo>
                    <a:pt x="90923" y="55762"/>
                    <a:pt x="90923" y="55762"/>
                    <a:pt x="90923" y="55762"/>
                  </a:cubicBezTo>
                  <a:cubicBezTo>
                    <a:pt x="91384" y="55315"/>
                    <a:pt x="91384" y="55315"/>
                    <a:pt x="91384" y="55315"/>
                  </a:cubicBezTo>
                  <a:cubicBezTo>
                    <a:pt x="91384" y="55315"/>
                    <a:pt x="91846" y="55315"/>
                    <a:pt x="91846" y="55092"/>
                  </a:cubicBezTo>
                  <a:cubicBezTo>
                    <a:pt x="91846" y="55092"/>
                    <a:pt x="92307" y="55092"/>
                    <a:pt x="92307" y="55092"/>
                  </a:cubicBezTo>
                  <a:cubicBezTo>
                    <a:pt x="92307" y="55092"/>
                    <a:pt x="92538" y="54869"/>
                    <a:pt x="92538" y="54869"/>
                  </a:cubicBezTo>
                  <a:cubicBezTo>
                    <a:pt x="92769" y="54646"/>
                    <a:pt x="92769" y="54423"/>
                    <a:pt x="92769" y="54423"/>
                  </a:cubicBezTo>
                  <a:cubicBezTo>
                    <a:pt x="92769" y="54423"/>
                    <a:pt x="92769" y="54200"/>
                    <a:pt x="92769" y="54200"/>
                  </a:cubicBezTo>
                  <a:cubicBezTo>
                    <a:pt x="92769" y="54200"/>
                    <a:pt x="92769" y="53977"/>
                    <a:pt x="92769" y="53977"/>
                  </a:cubicBezTo>
                  <a:cubicBezTo>
                    <a:pt x="92769" y="53977"/>
                    <a:pt x="92769" y="53754"/>
                    <a:pt x="92769" y="53754"/>
                  </a:cubicBezTo>
                  <a:cubicBezTo>
                    <a:pt x="92769" y="53531"/>
                    <a:pt x="93000" y="53531"/>
                    <a:pt x="93000" y="53531"/>
                  </a:cubicBezTo>
                  <a:cubicBezTo>
                    <a:pt x="93000" y="53085"/>
                    <a:pt x="93000" y="53085"/>
                    <a:pt x="93000" y="53085"/>
                  </a:cubicBezTo>
                  <a:cubicBezTo>
                    <a:pt x="93000" y="53085"/>
                    <a:pt x="92769" y="52862"/>
                    <a:pt x="92769" y="52639"/>
                  </a:cubicBezTo>
                  <a:cubicBezTo>
                    <a:pt x="92769" y="52639"/>
                    <a:pt x="92769" y="52639"/>
                    <a:pt x="92769" y="52416"/>
                  </a:cubicBezTo>
                  <a:cubicBezTo>
                    <a:pt x="93000" y="52193"/>
                    <a:pt x="93230" y="52193"/>
                    <a:pt x="93230" y="52193"/>
                  </a:cubicBezTo>
                  <a:cubicBezTo>
                    <a:pt x="93692" y="52193"/>
                    <a:pt x="93692" y="52193"/>
                    <a:pt x="93692" y="52193"/>
                  </a:cubicBezTo>
                  <a:cubicBezTo>
                    <a:pt x="93692" y="52193"/>
                    <a:pt x="93923" y="51970"/>
                    <a:pt x="94153" y="51970"/>
                  </a:cubicBezTo>
                  <a:cubicBezTo>
                    <a:pt x="94153" y="51970"/>
                    <a:pt x="94384" y="51747"/>
                    <a:pt x="94384" y="51747"/>
                  </a:cubicBezTo>
                  <a:cubicBezTo>
                    <a:pt x="94615" y="51301"/>
                    <a:pt x="94615" y="51301"/>
                    <a:pt x="94615" y="51301"/>
                  </a:cubicBezTo>
                  <a:cubicBezTo>
                    <a:pt x="94846" y="51301"/>
                    <a:pt x="94846" y="51301"/>
                    <a:pt x="94846" y="51301"/>
                  </a:cubicBezTo>
                  <a:cubicBezTo>
                    <a:pt x="95076" y="51078"/>
                    <a:pt x="95076" y="51078"/>
                    <a:pt x="95076" y="51078"/>
                  </a:cubicBezTo>
                  <a:cubicBezTo>
                    <a:pt x="95076" y="50631"/>
                    <a:pt x="95076" y="50631"/>
                    <a:pt x="95076" y="50631"/>
                  </a:cubicBezTo>
                  <a:cubicBezTo>
                    <a:pt x="95538" y="50408"/>
                    <a:pt x="95538" y="50408"/>
                    <a:pt x="95538" y="50408"/>
                  </a:cubicBezTo>
                  <a:cubicBezTo>
                    <a:pt x="95538" y="50185"/>
                    <a:pt x="95538" y="50185"/>
                    <a:pt x="95538" y="50185"/>
                  </a:cubicBezTo>
                  <a:cubicBezTo>
                    <a:pt x="95769" y="49962"/>
                    <a:pt x="95769" y="49962"/>
                    <a:pt x="95769" y="49962"/>
                  </a:cubicBezTo>
                  <a:cubicBezTo>
                    <a:pt x="96000" y="49962"/>
                    <a:pt x="96000" y="49962"/>
                    <a:pt x="96000" y="49962"/>
                  </a:cubicBezTo>
                  <a:cubicBezTo>
                    <a:pt x="96461" y="49516"/>
                    <a:pt x="96461" y="49516"/>
                    <a:pt x="96461" y="49516"/>
                  </a:cubicBezTo>
                  <a:cubicBezTo>
                    <a:pt x="96923" y="49293"/>
                    <a:pt x="96923" y="49293"/>
                    <a:pt x="96923" y="49293"/>
                  </a:cubicBezTo>
                  <a:cubicBezTo>
                    <a:pt x="96923" y="49293"/>
                    <a:pt x="97153" y="48847"/>
                    <a:pt x="97153" y="48624"/>
                  </a:cubicBezTo>
                  <a:cubicBezTo>
                    <a:pt x="97153" y="48401"/>
                    <a:pt x="97153" y="48401"/>
                    <a:pt x="97384" y="48178"/>
                  </a:cubicBezTo>
                  <a:cubicBezTo>
                    <a:pt x="97384" y="48178"/>
                    <a:pt x="97615" y="48178"/>
                    <a:pt x="97846" y="47955"/>
                  </a:cubicBezTo>
                  <a:cubicBezTo>
                    <a:pt x="97846" y="47955"/>
                    <a:pt x="97846" y="47732"/>
                    <a:pt x="97846" y="47732"/>
                  </a:cubicBezTo>
                  <a:cubicBezTo>
                    <a:pt x="98076" y="47732"/>
                    <a:pt x="98076" y="47732"/>
                    <a:pt x="98076" y="47732"/>
                  </a:cubicBezTo>
                  <a:cubicBezTo>
                    <a:pt x="98076" y="47286"/>
                    <a:pt x="98076" y="47286"/>
                    <a:pt x="98076" y="47286"/>
                  </a:cubicBezTo>
                  <a:cubicBezTo>
                    <a:pt x="98076" y="47063"/>
                    <a:pt x="98076" y="47063"/>
                    <a:pt x="98076" y="47063"/>
                  </a:cubicBezTo>
                  <a:cubicBezTo>
                    <a:pt x="98076" y="47063"/>
                    <a:pt x="97615" y="47286"/>
                    <a:pt x="97615" y="47286"/>
                  </a:cubicBezTo>
                  <a:cubicBezTo>
                    <a:pt x="97615" y="47286"/>
                    <a:pt x="97384" y="47286"/>
                    <a:pt x="97153" y="47286"/>
                  </a:cubicBezTo>
                  <a:cubicBezTo>
                    <a:pt x="97153" y="47286"/>
                    <a:pt x="96923" y="47286"/>
                    <a:pt x="96692" y="47286"/>
                  </a:cubicBezTo>
                  <a:cubicBezTo>
                    <a:pt x="96461" y="47063"/>
                    <a:pt x="96692" y="47063"/>
                    <a:pt x="96692" y="47063"/>
                  </a:cubicBezTo>
                  <a:cubicBezTo>
                    <a:pt x="96692" y="47063"/>
                    <a:pt x="96923" y="47063"/>
                    <a:pt x="96923" y="46840"/>
                  </a:cubicBezTo>
                  <a:cubicBezTo>
                    <a:pt x="96923" y="46840"/>
                    <a:pt x="97153" y="46394"/>
                    <a:pt x="97153" y="46394"/>
                  </a:cubicBezTo>
                  <a:cubicBezTo>
                    <a:pt x="97384" y="46394"/>
                    <a:pt x="97384" y="46394"/>
                    <a:pt x="97384" y="46394"/>
                  </a:cubicBezTo>
                  <a:cubicBezTo>
                    <a:pt x="97615" y="46171"/>
                    <a:pt x="97615" y="46171"/>
                    <a:pt x="97615" y="46171"/>
                  </a:cubicBezTo>
                  <a:cubicBezTo>
                    <a:pt x="97615" y="46171"/>
                    <a:pt x="97846" y="46171"/>
                    <a:pt x="97846" y="46171"/>
                  </a:cubicBezTo>
                  <a:cubicBezTo>
                    <a:pt x="97846" y="46171"/>
                    <a:pt x="97615" y="45947"/>
                    <a:pt x="97615" y="45947"/>
                  </a:cubicBezTo>
                  <a:cubicBezTo>
                    <a:pt x="97615" y="45501"/>
                    <a:pt x="97615" y="45501"/>
                    <a:pt x="97615" y="45501"/>
                  </a:cubicBezTo>
                  <a:cubicBezTo>
                    <a:pt x="98076" y="45724"/>
                    <a:pt x="98076" y="45724"/>
                    <a:pt x="98076" y="45724"/>
                  </a:cubicBezTo>
                  <a:cubicBezTo>
                    <a:pt x="98769" y="45724"/>
                    <a:pt x="98769" y="45724"/>
                    <a:pt x="98769" y="45724"/>
                  </a:cubicBezTo>
                  <a:cubicBezTo>
                    <a:pt x="99000" y="45501"/>
                    <a:pt x="99000" y="45501"/>
                    <a:pt x="99000" y="45501"/>
                  </a:cubicBezTo>
                  <a:cubicBezTo>
                    <a:pt x="99000" y="45501"/>
                    <a:pt x="99230" y="45947"/>
                    <a:pt x="99230" y="45947"/>
                  </a:cubicBezTo>
                  <a:cubicBezTo>
                    <a:pt x="99230" y="46171"/>
                    <a:pt x="99230" y="46394"/>
                    <a:pt x="99461" y="46394"/>
                  </a:cubicBezTo>
                  <a:cubicBezTo>
                    <a:pt x="99461" y="46394"/>
                    <a:pt x="99923" y="46617"/>
                    <a:pt x="99923" y="46617"/>
                  </a:cubicBezTo>
                  <a:cubicBezTo>
                    <a:pt x="99923" y="46617"/>
                    <a:pt x="99923" y="46394"/>
                    <a:pt x="100153" y="46394"/>
                  </a:cubicBezTo>
                  <a:cubicBezTo>
                    <a:pt x="100153" y="46394"/>
                    <a:pt x="100384" y="46394"/>
                    <a:pt x="100384" y="46394"/>
                  </a:cubicBezTo>
                  <a:cubicBezTo>
                    <a:pt x="100615" y="46394"/>
                    <a:pt x="100846" y="46394"/>
                    <a:pt x="100846" y="46394"/>
                  </a:cubicBezTo>
                  <a:cubicBezTo>
                    <a:pt x="100846" y="46394"/>
                    <a:pt x="101076" y="46394"/>
                    <a:pt x="101307" y="46394"/>
                  </a:cubicBezTo>
                  <a:cubicBezTo>
                    <a:pt x="101307" y="46171"/>
                    <a:pt x="101307" y="46171"/>
                    <a:pt x="101307" y="46171"/>
                  </a:cubicBezTo>
                  <a:cubicBezTo>
                    <a:pt x="101307" y="46171"/>
                    <a:pt x="101307" y="45947"/>
                    <a:pt x="101307" y="45947"/>
                  </a:cubicBezTo>
                  <a:cubicBezTo>
                    <a:pt x="101307" y="45947"/>
                    <a:pt x="101538" y="45501"/>
                    <a:pt x="101538" y="45501"/>
                  </a:cubicBezTo>
                  <a:cubicBezTo>
                    <a:pt x="101538" y="45501"/>
                    <a:pt x="101769" y="45501"/>
                    <a:pt x="101769" y="45501"/>
                  </a:cubicBezTo>
                  <a:cubicBezTo>
                    <a:pt x="101769" y="45501"/>
                    <a:pt x="102000" y="45501"/>
                    <a:pt x="102000" y="45501"/>
                  </a:cubicBezTo>
                  <a:cubicBezTo>
                    <a:pt x="102000" y="45501"/>
                    <a:pt x="102000" y="45278"/>
                    <a:pt x="102000" y="45278"/>
                  </a:cubicBezTo>
                  <a:cubicBezTo>
                    <a:pt x="102000" y="45278"/>
                    <a:pt x="102000" y="45055"/>
                    <a:pt x="102000" y="45055"/>
                  </a:cubicBezTo>
                  <a:cubicBezTo>
                    <a:pt x="102000" y="45055"/>
                    <a:pt x="102230" y="45055"/>
                    <a:pt x="102230" y="45055"/>
                  </a:cubicBezTo>
                  <a:cubicBezTo>
                    <a:pt x="102230" y="44609"/>
                    <a:pt x="102230" y="44609"/>
                    <a:pt x="102230" y="44609"/>
                  </a:cubicBezTo>
                  <a:cubicBezTo>
                    <a:pt x="102230" y="44609"/>
                    <a:pt x="102692" y="44609"/>
                    <a:pt x="102692" y="44609"/>
                  </a:cubicBezTo>
                  <a:cubicBezTo>
                    <a:pt x="102923" y="44609"/>
                    <a:pt x="102692" y="44609"/>
                    <a:pt x="102692" y="44609"/>
                  </a:cubicBezTo>
                  <a:cubicBezTo>
                    <a:pt x="103384" y="44386"/>
                    <a:pt x="103384" y="44386"/>
                    <a:pt x="103384" y="44386"/>
                  </a:cubicBezTo>
                  <a:cubicBezTo>
                    <a:pt x="103384" y="44386"/>
                    <a:pt x="103384" y="44386"/>
                    <a:pt x="103384" y="44609"/>
                  </a:cubicBezTo>
                  <a:cubicBezTo>
                    <a:pt x="102923" y="43940"/>
                    <a:pt x="102230" y="43048"/>
                    <a:pt x="102230" y="43048"/>
                  </a:cubicBezTo>
                  <a:cubicBezTo>
                    <a:pt x="102692" y="42156"/>
                    <a:pt x="102692" y="42156"/>
                    <a:pt x="102692" y="42156"/>
                  </a:cubicBezTo>
                  <a:cubicBezTo>
                    <a:pt x="102692" y="42156"/>
                    <a:pt x="102923" y="40594"/>
                    <a:pt x="102923" y="40148"/>
                  </a:cubicBezTo>
                  <a:cubicBezTo>
                    <a:pt x="102923" y="39925"/>
                    <a:pt x="102923" y="38587"/>
                    <a:pt x="102923" y="38587"/>
                  </a:cubicBezTo>
                  <a:cubicBezTo>
                    <a:pt x="102923" y="38587"/>
                    <a:pt x="102000" y="38364"/>
                    <a:pt x="102692" y="37695"/>
                  </a:cubicBezTo>
                  <a:cubicBezTo>
                    <a:pt x="103384" y="36802"/>
                    <a:pt x="104076" y="35687"/>
                    <a:pt x="104076" y="35687"/>
                  </a:cubicBezTo>
                  <a:cubicBezTo>
                    <a:pt x="104076" y="33457"/>
                    <a:pt x="104076" y="33457"/>
                    <a:pt x="104076" y="33457"/>
                  </a:cubicBezTo>
                  <a:cubicBezTo>
                    <a:pt x="104076" y="33457"/>
                    <a:pt x="103384" y="32788"/>
                    <a:pt x="104307" y="32342"/>
                  </a:cubicBezTo>
                  <a:cubicBezTo>
                    <a:pt x="105230" y="31672"/>
                    <a:pt x="106846" y="29665"/>
                    <a:pt x="106846" y="29665"/>
                  </a:cubicBezTo>
                  <a:cubicBezTo>
                    <a:pt x="108461" y="27881"/>
                    <a:pt x="108461" y="27881"/>
                    <a:pt x="108461" y="27881"/>
                  </a:cubicBezTo>
                  <a:cubicBezTo>
                    <a:pt x="105692" y="27211"/>
                    <a:pt x="105692" y="27211"/>
                    <a:pt x="105692" y="27211"/>
                  </a:cubicBezTo>
                  <a:cubicBezTo>
                    <a:pt x="104076" y="26988"/>
                    <a:pt x="104076" y="26988"/>
                    <a:pt x="104076" y="26988"/>
                  </a:cubicBezTo>
                  <a:cubicBezTo>
                    <a:pt x="102923" y="26319"/>
                    <a:pt x="102923" y="26319"/>
                    <a:pt x="102923" y="26319"/>
                  </a:cubicBezTo>
                  <a:cubicBezTo>
                    <a:pt x="102230" y="25204"/>
                    <a:pt x="102230" y="25204"/>
                    <a:pt x="102230" y="25204"/>
                  </a:cubicBezTo>
                  <a:cubicBezTo>
                    <a:pt x="101538" y="25650"/>
                    <a:pt x="101538" y="25650"/>
                    <a:pt x="101538" y="25650"/>
                  </a:cubicBezTo>
                  <a:cubicBezTo>
                    <a:pt x="100846" y="26096"/>
                    <a:pt x="100846" y="26096"/>
                    <a:pt x="100846" y="26096"/>
                  </a:cubicBezTo>
                  <a:cubicBezTo>
                    <a:pt x="99230" y="25873"/>
                    <a:pt x="99230" y="25873"/>
                    <a:pt x="99230" y="25873"/>
                  </a:cubicBezTo>
                  <a:cubicBezTo>
                    <a:pt x="98076" y="24758"/>
                    <a:pt x="98076" y="24758"/>
                    <a:pt x="98076" y="24758"/>
                  </a:cubicBezTo>
                  <a:cubicBezTo>
                    <a:pt x="97153" y="25427"/>
                    <a:pt x="97153" y="25427"/>
                    <a:pt x="97153" y="25427"/>
                  </a:cubicBezTo>
                  <a:cubicBezTo>
                    <a:pt x="96230" y="24758"/>
                    <a:pt x="96230" y="24758"/>
                    <a:pt x="96230" y="24758"/>
                  </a:cubicBezTo>
                  <a:cubicBezTo>
                    <a:pt x="95538" y="23643"/>
                    <a:pt x="95538" y="23643"/>
                    <a:pt x="95538" y="23643"/>
                  </a:cubicBezTo>
                  <a:cubicBezTo>
                    <a:pt x="95307" y="22750"/>
                    <a:pt x="95307" y="22750"/>
                    <a:pt x="95307" y="22750"/>
                  </a:cubicBezTo>
                  <a:cubicBezTo>
                    <a:pt x="94153" y="21635"/>
                    <a:pt x="94153" y="21635"/>
                    <a:pt x="94153" y="21635"/>
                  </a:cubicBezTo>
                  <a:cubicBezTo>
                    <a:pt x="93692" y="21635"/>
                    <a:pt x="93692" y="21635"/>
                    <a:pt x="93692" y="21635"/>
                  </a:cubicBezTo>
                  <a:cubicBezTo>
                    <a:pt x="93692" y="21858"/>
                    <a:pt x="93461" y="21858"/>
                    <a:pt x="93461" y="21858"/>
                  </a:cubicBezTo>
                  <a:cubicBezTo>
                    <a:pt x="93461" y="21858"/>
                    <a:pt x="92769" y="21635"/>
                    <a:pt x="92769" y="21635"/>
                  </a:cubicBezTo>
                  <a:cubicBezTo>
                    <a:pt x="92769" y="21189"/>
                    <a:pt x="92769" y="21189"/>
                    <a:pt x="92769" y="21189"/>
                  </a:cubicBezTo>
                  <a:cubicBezTo>
                    <a:pt x="92538" y="20966"/>
                    <a:pt x="92538" y="20966"/>
                    <a:pt x="92538" y="20966"/>
                  </a:cubicBezTo>
                  <a:cubicBezTo>
                    <a:pt x="92076" y="20966"/>
                    <a:pt x="92076" y="20966"/>
                    <a:pt x="92076" y="20966"/>
                  </a:cubicBezTo>
                  <a:cubicBezTo>
                    <a:pt x="91615" y="21189"/>
                    <a:pt x="91615" y="21189"/>
                    <a:pt x="91615" y="21189"/>
                  </a:cubicBezTo>
                  <a:cubicBezTo>
                    <a:pt x="91384" y="21412"/>
                    <a:pt x="91384" y="21412"/>
                    <a:pt x="91384" y="21412"/>
                  </a:cubicBezTo>
                  <a:cubicBezTo>
                    <a:pt x="91384" y="21412"/>
                    <a:pt x="91384" y="21412"/>
                    <a:pt x="91384" y="21412"/>
                  </a:cubicBezTo>
                  <a:cubicBezTo>
                    <a:pt x="91153" y="21635"/>
                    <a:pt x="91153" y="21635"/>
                    <a:pt x="91153" y="21635"/>
                  </a:cubicBezTo>
                  <a:cubicBezTo>
                    <a:pt x="90923" y="21635"/>
                    <a:pt x="90923" y="21635"/>
                    <a:pt x="90923" y="21635"/>
                  </a:cubicBezTo>
                  <a:cubicBezTo>
                    <a:pt x="90923" y="21635"/>
                    <a:pt x="90923" y="21635"/>
                    <a:pt x="90923" y="21635"/>
                  </a:cubicBezTo>
                  <a:cubicBezTo>
                    <a:pt x="90923" y="21635"/>
                    <a:pt x="90692" y="21635"/>
                    <a:pt x="90692" y="21635"/>
                  </a:cubicBezTo>
                  <a:cubicBezTo>
                    <a:pt x="90230" y="21635"/>
                    <a:pt x="90230" y="21635"/>
                    <a:pt x="90230" y="21635"/>
                  </a:cubicBezTo>
                  <a:cubicBezTo>
                    <a:pt x="90230" y="21412"/>
                    <a:pt x="90230" y="21412"/>
                    <a:pt x="90230" y="21412"/>
                  </a:cubicBezTo>
                  <a:cubicBezTo>
                    <a:pt x="90230" y="21189"/>
                    <a:pt x="90230" y="21189"/>
                    <a:pt x="90230" y="21189"/>
                  </a:cubicBezTo>
                  <a:cubicBezTo>
                    <a:pt x="89769" y="20966"/>
                    <a:pt x="89769" y="20966"/>
                    <a:pt x="89769" y="20966"/>
                  </a:cubicBezTo>
                  <a:cubicBezTo>
                    <a:pt x="89538" y="20966"/>
                    <a:pt x="89538" y="20966"/>
                    <a:pt x="89538" y="20966"/>
                  </a:cubicBezTo>
                  <a:cubicBezTo>
                    <a:pt x="89538" y="20966"/>
                    <a:pt x="89307" y="20743"/>
                    <a:pt x="89307" y="20743"/>
                  </a:cubicBezTo>
                  <a:cubicBezTo>
                    <a:pt x="89076" y="20743"/>
                    <a:pt x="89076" y="20520"/>
                    <a:pt x="89076" y="20520"/>
                  </a:cubicBezTo>
                  <a:cubicBezTo>
                    <a:pt x="88846" y="20297"/>
                    <a:pt x="88846" y="20297"/>
                    <a:pt x="88846" y="20297"/>
                  </a:cubicBezTo>
                  <a:cubicBezTo>
                    <a:pt x="89307" y="20297"/>
                    <a:pt x="89307" y="20297"/>
                    <a:pt x="89307" y="20297"/>
                  </a:cubicBezTo>
                  <a:cubicBezTo>
                    <a:pt x="89307" y="20297"/>
                    <a:pt x="89307" y="20074"/>
                    <a:pt x="89307" y="20074"/>
                  </a:cubicBezTo>
                  <a:cubicBezTo>
                    <a:pt x="89307" y="20074"/>
                    <a:pt x="89307" y="20074"/>
                    <a:pt x="89307" y="20074"/>
                  </a:cubicBezTo>
                  <a:cubicBezTo>
                    <a:pt x="89307" y="20074"/>
                    <a:pt x="89076" y="20074"/>
                    <a:pt x="89076" y="20074"/>
                  </a:cubicBezTo>
                  <a:cubicBezTo>
                    <a:pt x="88615" y="20074"/>
                    <a:pt x="88615" y="20074"/>
                    <a:pt x="88615" y="20074"/>
                  </a:cubicBezTo>
                  <a:cubicBezTo>
                    <a:pt x="88384" y="20297"/>
                    <a:pt x="88384" y="20297"/>
                    <a:pt x="88384" y="20297"/>
                  </a:cubicBezTo>
                  <a:cubicBezTo>
                    <a:pt x="87923" y="20297"/>
                    <a:pt x="87923" y="20297"/>
                    <a:pt x="87923" y="20297"/>
                  </a:cubicBezTo>
                  <a:cubicBezTo>
                    <a:pt x="87461" y="20520"/>
                    <a:pt x="87461" y="20520"/>
                    <a:pt x="87461" y="20520"/>
                  </a:cubicBezTo>
                  <a:cubicBezTo>
                    <a:pt x="86769" y="20520"/>
                    <a:pt x="86769" y="20520"/>
                    <a:pt x="86769" y="20520"/>
                  </a:cubicBezTo>
                  <a:cubicBezTo>
                    <a:pt x="86538" y="20074"/>
                    <a:pt x="86538" y="20074"/>
                    <a:pt x="86538" y="20074"/>
                  </a:cubicBezTo>
                  <a:cubicBezTo>
                    <a:pt x="86307" y="19628"/>
                    <a:pt x="86307" y="19628"/>
                    <a:pt x="86307" y="19628"/>
                  </a:cubicBezTo>
                  <a:cubicBezTo>
                    <a:pt x="86076" y="19405"/>
                    <a:pt x="86076" y="19405"/>
                    <a:pt x="86076" y="19405"/>
                  </a:cubicBezTo>
                  <a:cubicBezTo>
                    <a:pt x="85846" y="19405"/>
                    <a:pt x="85846" y="19405"/>
                    <a:pt x="85846" y="19405"/>
                  </a:cubicBezTo>
                  <a:cubicBezTo>
                    <a:pt x="85153" y="19182"/>
                    <a:pt x="85153" y="19182"/>
                    <a:pt x="85153" y="19182"/>
                  </a:cubicBezTo>
                  <a:cubicBezTo>
                    <a:pt x="85384" y="18736"/>
                    <a:pt x="85384" y="18736"/>
                    <a:pt x="85384" y="18736"/>
                  </a:cubicBezTo>
                  <a:cubicBezTo>
                    <a:pt x="85384" y="18736"/>
                    <a:pt x="85153" y="18289"/>
                    <a:pt x="85153" y="18289"/>
                  </a:cubicBezTo>
                  <a:cubicBezTo>
                    <a:pt x="84923" y="18289"/>
                    <a:pt x="84692" y="18289"/>
                    <a:pt x="84692" y="18289"/>
                  </a:cubicBezTo>
                  <a:cubicBezTo>
                    <a:pt x="84230" y="17843"/>
                    <a:pt x="84230" y="17843"/>
                    <a:pt x="84230" y="17843"/>
                  </a:cubicBezTo>
                  <a:cubicBezTo>
                    <a:pt x="84230" y="17843"/>
                    <a:pt x="84230" y="17620"/>
                    <a:pt x="84000" y="17397"/>
                  </a:cubicBezTo>
                  <a:cubicBezTo>
                    <a:pt x="83769" y="17397"/>
                    <a:pt x="83769" y="17174"/>
                    <a:pt x="83538" y="17174"/>
                  </a:cubicBezTo>
                  <a:cubicBezTo>
                    <a:pt x="83307" y="17174"/>
                    <a:pt x="82846" y="17174"/>
                    <a:pt x="82846" y="17174"/>
                  </a:cubicBezTo>
                  <a:cubicBezTo>
                    <a:pt x="82846" y="17174"/>
                    <a:pt x="82615" y="16728"/>
                    <a:pt x="82384" y="16728"/>
                  </a:cubicBezTo>
                  <a:cubicBezTo>
                    <a:pt x="82384" y="16728"/>
                    <a:pt x="81461" y="16728"/>
                    <a:pt x="81461" y="16728"/>
                  </a:cubicBezTo>
                  <a:cubicBezTo>
                    <a:pt x="81461" y="16728"/>
                    <a:pt x="81692" y="16059"/>
                    <a:pt x="81692" y="16059"/>
                  </a:cubicBezTo>
                  <a:cubicBezTo>
                    <a:pt x="81692" y="15836"/>
                    <a:pt x="81692" y="15167"/>
                    <a:pt x="81692" y="15167"/>
                  </a:cubicBezTo>
                  <a:cubicBezTo>
                    <a:pt x="81692" y="14944"/>
                    <a:pt x="81692" y="14944"/>
                    <a:pt x="81692" y="14944"/>
                  </a:cubicBezTo>
                  <a:cubicBezTo>
                    <a:pt x="81692" y="14944"/>
                    <a:pt x="81461" y="14721"/>
                    <a:pt x="81692" y="14275"/>
                  </a:cubicBezTo>
                  <a:cubicBezTo>
                    <a:pt x="81923" y="13828"/>
                    <a:pt x="81692" y="14052"/>
                    <a:pt x="81923" y="13605"/>
                  </a:cubicBezTo>
                  <a:cubicBezTo>
                    <a:pt x="82153" y="12936"/>
                    <a:pt x="82153" y="12713"/>
                    <a:pt x="82153" y="12713"/>
                  </a:cubicBezTo>
                  <a:cubicBezTo>
                    <a:pt x="81692" y="12490"/>
                    <a:pt x="81692" y="12490"/>
                    <a:pt x="81692" y="12490"/>
                  </a:cubicBezTo>
                  <a:cubicBezTo>
                    <a:pt x="81692" y="12490"/>
                    <a:pt x="81461" y="12267"/>
                    <a:pt x="81230" y="12490"/>
                  </a:cubicBezTo>
                  <a:cubicBezTo>
                    <a:pt x="81230" y="12936"/>
                    <a:pt x="81000" y="12936"/>
                    <a:pt x="81000" y="12936"/>
                  </a:cubicBezTo>
                  <a:cubicBezTo>
                    <a:pt x="80538" y="13605"/>
                    <a:pt x="80538" y="13605"/>
                    <a:pt x="80538" y="13605"/>
                  </a:cubicBezTo>
                  <a:cubicBezTo>
                    <a:pt x="80538" y="14275"/>
                    <a:pt x="80538" y="14275"/>
                    <a:pt x="80538" y="14275"/>
                  </a:cubicBezTo>
                  <a:cubicBezTo>
                    <a:pt x="80538" y="14275"/>
                    <a:pt x="80769" y="14498"/>
                    <a:pt x="80076" y="14498"/>
                  </a:cubicBezTo>
                  <a:cubicBezTo>
                    <a:pt x="79615" y="14498"/>
                    <a:pt x="79153" y="14498"/>
                    <a:pt x="79153" y="14498"/>
                  </a:cubicBezTo>
                  <a:cubicBezTo>
                    <a:pt x="79153" y="14498"/>
                    <a:pt x="79615" y="14944"/>
                    <a:pt x="78923" y="14944"/>
                  </a:cubicBezTo>
                  <a:cubicBezTo>
                    <a:pt x="78461" y="14944"/>
                    <a:pt x="77769" y="14944"/>
                    <a:pt x="77769" y="14944"/>
                  </a:cubicBezTo>
                  <a:cubicBezTo>
                    <a:pt x="77307" y="14498"/>
                    <a:pt x="77307" y="14498"/>
                    <a:pt x="77307" y="14498"/>
                  </a:cubicBezTo>
                  <a:cubicBezTo>
                    <a:pt x="76384" y="14721"/>
                    <a:pt x="76384" y="14721"/>
                    <a:pt x="76384" y="14721"/>
                  </a:cubicBezTo>
                  <a:cubicBezTo>
                    <a:pt x="76384" y="14721"/>
                    <a:pt x="76384" y="14498"/>
                    <a:pt x="76384" y="14052"/>
                  </a:cubicBezTo>
                  <a:cubicBezTo>
                    <a:pt x="76384" y="13828"/>
                    <a:pt x="76153" y="13382"/>
                    <a:pt x="76384" y="13382"/>
                  </a:cubicBezTo>
                  <a:cubicBezTo>
                    <a:pt x="76615" y="13382"/>
                    <a:pt x="76846" y="13159"/>
                    <a:pt x="76846" y="13159"/>
                  </a:cubicBezTo>
                  <a:cubicBezTo>
                    <a:pt x="76615" y="12490"/>
                    <a:pt x="76615" y="12490"/>
                    <a:pt x="76615" y="12490"/>
                  </a:cubicBezTo>
                  <a:cubicBezTo>
                    <a:pt x="76615" y="12490"/>
                    <a:pt x="76615" y="12490"/>
                    <a:pt x="76615" y="12490"/>
                  </a:cubicBezTo>
                  <a:cubicBezTo>
                    <a:pt x="76615" y="12490"/>
                    <a:pt x="76384" y="12490"/>
                    <a:pt x="76384" y="12267"/>
                  </a:cubicBezTo>
                  <a:cubicBezTo>
                    <a:pt x="76384" y="12044"/>
                    <a:pt x="76615" y="11598"/>
                    <a:pt x="76615" y="11598"/>
                  </a:cubicBezTo>
                  <a:cubicBezTo>
                    <a:pt x="76846" y="11375"/>
                    <a:pt x="76846" y="10929"/>
                    <a:pt x="76846" y="10929"/>
                  </a:cubicBezTo>
                  <a:cubicBezTo>
                    <a:pt x="76615" y="10929"/>
                    <a:pt x="76615" y="10929"/>
                    <a:pt x="76615" y="10929"/>
                  </a:cubicBezTo>
                  <a:cubicBezTo>
                    <a:pt x="76615" y="10929"/>
                    <a:pt x="76153" y="11152"/>
                    <a:pt x="76153" y="10706"/>
                  </a:cubicBezTo>
                  <a:cubicBezTo>
                    <a:pt x="76153" y="10483"/>
                    <a:pt x="75923" y="10037"/>
                    <a:pt x="75923" y="10037"/>
                  </a:cubicBezTo>
                  <a:cubicBezTo>
                    <a:pt x="75923" y="10037"/>
                    <a:pt x="75461" y="9814"/>
                    <a:pt x="75461" y="9814"/>
                  </a:cubicBezTo>
                  <a:cubicBezTo>
                    <a:pt x="75230" y="9814"/>
                    <a:pt x="75230" y="9814"/>
                    <a:pt x="75000" y="10037"/>
                  </a:cubicBezTo>
                  <a:cubicBezTo>
                    <a:pt x="75000" y="10037"/>
                    <a:pt x="74307" y="9814"/>
                    <a:pt x="74307" y="9814"/>
                  </a:cubicBezTo>
                  <a:cubicBezTo>
                    <a:pt x="74307" y="9814"/>
                    <a:pt x="73615" y="9814"/>
                    <a:pt x="73615" y="9814"/>
                  </a:cubicBezTo>
                  <a:cubicBezTo>
                    <a:pt x="73384" y="9814"/>
                    <a:pt x="73153" y="10260"/>
                    <a:pt x="73153" y="10260"/>
                  </a:cubicBezTo>
                  <a:cubicBezTo>
                    <a:pt x="72692" y="9591"/>
                    <a:pt x="72692" y="9591"/>
                    <a:pt x="72692" y="9591"/>
                  </a:cubicBezTo>
                  <a:cubicBezTo>
                    <a:pt x="72923" y="8921"/>
                    <a:pt x="72923" y="8921"/>
                    <a:pt x="72923" y="8921"/>
                  </a:cubicBezTo>
                  <a:cubicBezTo>
                    <a:pt x="72923" y="8921"/>
                    <a:pt x="72461" y="8475"/>
                    <a:pt x="72461" y="8252"/>
                  </a:cubicBezTo>
                  <a:cubicBezTo>
                    <a:pt x="72461" y="8252"/>
                    <a:pt x="72230" y="7806"/>
                    <a:pt x="72230" y="7806"/>
                  </a:cubicBezTo>
                  <a:cubicBezTo>
                    <a:pt x="71769" y="7806"/>
                    <a:pt x="71769" y="7806"/>
                    <a:pt x="71769" y="7806"/>
                  </a:cubicBezTo>
                  <a:cubicBezTo>
                    <a:pt x="71538" y="7583"/>
                    <a:pt x="71538" y="7583"/>
                    <a:pt x="71538" y="7583"/>
                  </a:cubicBezTo>
                  <a:cubicBezTo>
                    <a:pt x="71538" y="7583"/>
                    <a:pt x="71076" y="7583"/>
                    <a:pt x="70846" y="7583"/>
                  </a:cubicBezTo>
                  <a:cubicBezTo>
                    <a:pt x="70615" y="7583"/>
                    <a:pt x="70615" y="7583"/>
                    <a:pt x="70384" y="7583"/>
                  </a:cubicBezTo>
                  <a:cubicBezTo>
                    <a:pt x="70384" y="7583"/>
                    <a:pt x="69923" y="7137"/>
                    <a:pt x="69923" y="7137"/>
                  </a:cubicBezTo>
                  <a:cubicBezTo>
                    <a:pt x="69923" y="6914"/>
                    <a:pt x="69923" y="6691"/>
                    <a:pt x="69923" y="6468"/>
                  </a:cubicBezTo>
                  <a:cubicBezTo>
                    <a:pt x="69692" y="6245"/>
                    <a:pt x="69461" y="5799"/>
                    <a:pt x="69461" y="5576"/>
                  </a:cubicBezTo>
                  <a:cubicBezTo>
                    <a:pt x="69461" y="5576"/>
                    <a:pt x="69692" y="5130"/>
                    <a:pt x="69692" y="5130"/>
                  </a:cubicBezTo>
                  <a:cubicBezTo>
                    <a:pt x="69461" y="4907"/>
                    <a:pt x="69000" y="4460"/>
                    <a:pt x="69000" y="4460"/>
                  </a:cubicBezTo>
                  <a:cubicBezTo>
                    <a:pt x="68769" y="4014"/>
                    <a:pt x="68769" y="4014"/>
                    <a:pt x="68769" y="4014"/>
                  </a:cubicBezTo>
                  <a:cubicBezTo>
                    <a:pt x="68769" y="4014"/>
                    <a:pt x="68076" y="4460"/>
                    <a:pt x="67846" y="4460"/>
                  </a:cubicBezTo>
                  <a:cubicBezTo>
                    <a:pt x="67615" y="4460"/>
                    <a:pt x="67153" y="4237"/>
                    <a:pt x="67153" y="4460"/>
                  </a:cubicBezTo>
                  <a:cubicBezTo>
                    <a:pt x="67153" y="4460"/>
                    <a:pt x="67384" y="4907"/>
                    <a:pt x="67153" y="4907"/>
                  </a:cubicBezTo>
                  <a:cubicBezTo>
                    <a:pt x="66923" y="4907"/>
                    <a:pt x="66461" y="4907"/>
                    <a:pt x="66230" y="4684"/>
                  </a:cubicBezTo>
                  <a:cubicBezTo>
                    <a:pt x="66000" y="4460"/>
                    <a:pt x="66000" y="4237"/>
                    <a:pt x="66000" y="4014"/>
                  </a:cubicBezTo>
                  <a:cubicBezTo>
                    <a:pt x="65769" y="4014"/>
                    <a:pt x="65769" y="3568"/>
                    <a:pt x="65538" y="3568"/>
                  </a:cubicBezTo>
                  <a:cubicBezTo>
                    <a:pt x="65307" y="3568"/>
                    <a:pt x="65076" y="3568"/>
                    <a:pt x="65076" y="3345"/>
                  </a:cubicBezTo>
                  <a:cubicBezTo>
                    <a:pt x="65076" y="3345"/>
                    <a:pt x="65076" y="2676"/>
                    <a:pt x="65076" y="2676"/>
                  </a:cubicBezTo>
                  <a:cubicBezTo>
                    <a:pt x="65076" y="2230"/>
                    <a:pt x="65076" y="2230"/>
                    <a:pt x="65076" y="2230"/>
                  </a:cubicBezTo>
                  <a:cubicBezTo>
                    <a:pt x="65076" y="2230"/>
                    <a:pt x="65076" y="1561"/>
                    <a:pt x="64846" y="1561"/>
                  </a:cubicBezTo>
                  <a:cubicBezTo>
                    <a:pt x="64846" y="1338"/>
                    <a:pt x="64615" y="1115"/>
                    <a:pt x="64615" y="1115"/>
                  </a:cubicBezTo>
                  <a:cubicBezTo>
                    <a:pt x="64615" y="446"/>
                    <a:pt x="64615" y="446"/>
                    <a:pt x="64615" y="446"/>
                  </a:cubicBezTo>
                  <a:cubicBezTo>
                    <a:pt x="64846" y="223"/>
                    <a:pt x="64846" y="223"/>
                    <a:pt x="64846" y="223"/>
                  </a:cubicBezTo>
                  <a:cubicBezTo>
                    <a:pt x="64846" y="223"/>
                    <a:pt x="64846" y="0"/>
                    <a:pt x="65076" y="0"/>
                  </a:cubicBezTo>
                  <a:cubicBezTo>
                    <a:pt x="59769" y="892"/>
                    <a:pt x="59769" y="892"/>
                    <a:pt x="59769" y="892"/>
                  </a:cubicBezTo>
                  <a:cubicBezTo>
                    <a:pt x="57461" y="1115"/>
                    <a:pt x="57461" y="1115"/>
                    <a:pt x="57461" y="1115"/>
                  </a:cubicBezTo>
                  <a:cubicBezTo>
                    <a:pt x="56538" y="2230"/>
                    <a:pt x="56538" y="2230"/>
                    <a:pt x="56538" y="2230"/>
                  </a:cubicBezTo>
                  <a:cubicBezTo>
                    <a:pt x="56076" y="3345"/>
                    <a:pt x="56076" y="3345"/>
                    <a:pt x="56076" y="3345"/>
                  </a:cubicBezTo>
                  <a:cubicBezTo>
                    <a:pt x="56307" y="5130"/>
                    <a:pt x="56307" y="5130"/>
                    <a:pt x="56307" y="5130"/>
                  </a:cubicBezTo>
                  <a:cubicBezTo>
                    <a:pt x="55615" y="6245"/>
                    <a:pt x="55615" y="6245"/>
                    <a:pt x="55615" y="6245"/>
                  </a:cubicBezTo>
                  <a:cubicBezTo>
                    <a:pt x="55615" y="7583"/>
                    <a:pt x="55615" y="7583"/>
                    <a:pt x="55615" y="7583"/>
                  </a:cubicBezTo>
                  <a:cubicBezTo>
                    <a:pt x="55615" y="9591"/>
                    <a:pt x="55615" y="9591"/>
                    <a:pt x="55615" y="9591"/>
                  </a:cubicBezTo>
                  <a:cubicBezTo>
                    <a:pt x="54461" y="10260"/>
                    <a:pt x="54461" y="10260"/>
                    <a:pt x="54461" y="10260"/>
                  </a:cubicBezTo>
                  <a:cubicBezTo>
                    <a:pt x="52846" y="11821"/>
                    <a:pt x="52846" y="11821"/>
                    <a:pt x="52846" y="11821"/>
                  </a:cubicBezTo>
                  <a:cubicBezTo>
                    <a:pt x="50538" y="12713"/>
                    <a:pt x="50538" y="12713"/>
                    <a:pt x="50538" y="12713"/>
                  </a:cubicBezTo>
                  <a:cubicBezTo>
                    <a:pt x="47538" y="13382"/>
                    <a:pt x="47538" y="13382"/>
                    <a:pt x="47538" y="13382"/>
                  </a:cubicBezTo>
                  <a:cubicBezTo>
                    <a:pt x="45230" y="14052"/>
                    <a:pt x="45230" y="14052"/>
                    <a:pt x="45230" y="14052"/>
                  </a:cubicBezTo>
                  <a:cubicBezTo>
                    <a:pt x="43153" y="15167"/>
                    <a:pt x="43153" y="15167"/>
                    <a:pt x="43153" y="15167"/>
                  </a:cubicBezTo>
                  <a:cubicBezTo>
                    <a:pt x="42692" y="16728"/>
                    <a:pt x="42692" y="16728"/>
                    <a:pt x="42692" y="16728"/>
                  </a:cubicBezTo>
                  <a:cubicBezTo>
                    <a:pt x="42461" y="18736"/>
                    <a:pt x="42461" y="18736"/>
                    <a:pt x="42461" y="18736"/>
                  </a:cubicBezTo>
                  <a:cubicBezTo>
                    <a:pt x="40846" y="19405"/>
                    <a:pt x="40846" y="19405"/>
                    <a:pt x="40846" y="19405"/>
                  </a:cubicBezTo>
                  <a:cubicBezTo>
                    <a:pt x="40846" y="19405"/>
                    <a:pt x="40153" y="19851"/>
                    <a:pt x="39692" y="19628"/>
                  </a:cubicBezTo>
                  <a:cubicBezTo>
                    <a:pt x="39000" y="19628"/>
                    <a:pt x="37615" y="19182"/>
                    <a:pt x="37615" y="19182"/>
                  </a:cubicBezTo>
                  <a:cubicBezTo>
                    <a:pt x="37615" y="19182"/>
                    <a:pt x="36000" y="18289"/>
                    <a:pt x="35307" y="18289"/>
                  </a:cubicBezTo>
                  <a:cubicBezTo>
                    <a:pt x="34615" y="18066"/>
                    <a:pt x="33461" y="16951"/>
                    <a:pt x="33461" y="16951"/>
                  </a:cubicBezTo>
                  <a:cubicBezTo>
                    <a:pt x="32307" y="17843"/>
                    <a:pt x="32307" y="17843"/>
                    <a:pt x="32307" y="17843"/>
                  </a:cubicBezTo>
                  <a:cubicBezTo>
                    <a:pt x="32307" y="17843"/>
                    <a:pt x="31615" y="17174"/>
                    <a:pt x="31615" y="16728"/>
                  </a:cubicBezTo>
                  <a:cubicBezTo>
                    <a:pt x="31615" y="16505"/>
                    <a:pt x="31615" y="16505"/>
                    <a:pt x="31615" y="16059"/>
                  </a:cubicBezTo>
                  <a:cubicBezTo>
                    <a:pt x="31615" y="15390"/>
                    <a:pt x="31615" y="14275"/>
                    <a:pt x="31615" y="14275"/>
                  </a:cubicBezTo>
                  <a:cubicBezTo>
                    <a:pt x="30000" y="13605"/>
                    <a:pt x="30000" y="13605"/>
                    <a:pt x="30000" y="13605"/>
                  </a:cubicBezTo>
                  <a:cubicBezTo>
                    <a:pt x="28384" y="13382"/>
                    <a:pt x="28384" y="13382"/>
                    <a:pt x="28384" y="13382"/>
                  </a:cubicBezTo>
                  <a:cubicBezTo>
                    <a:pt x="28384" y="13382"/>
                    <a:pt x="28384" y="13828"/>
                    <a:pt x="27923" y="13382"/>
                  </a:cubicBezTo>
                  <a:cubicBezTo>
                    <a:pt x="27230" y="12936"/>
                    <a:pt x="27230" y="12044"/>
                    <a:pt x="27230" y="12044"/>
                  </a:cubicBezTo>
                  <a:cubicBezTo>
                    <a:pt x="25846" y="11375"/>
                    <a:pt x="25846" y="11375"/>
                    <a:pt x="25846" y="11375"/>
                  </a:cubicBezTo>
                  <a:cubicBezTo>
                    <a:pt x="25384" y="13159"/>
                    <a:pt x="25384" y="13159"/>
                    <a:pt x="25384" y="13159"/>
                  </a:cubicBezTo>
                  <a:cubicBezTo>
                    <a:pt x="27000" y="14498"/>
                    <a:pt x="27000" y="14498"/>
                    <a:pt x="27000" y="14498"/>
                  </a:cubicBezTo>
                  <a:cubicBezTo>
                    <a:pt x="27461" y="15390"/>
                    <a:pt x="27461" y="15390"/>
                    <a:pt x="27461" y="15390"/>
                  </a:cubicBezTo>
                  <a:cubicBezTo>
                    <a:pt x="27000" y="16728"/>
                    <a:pt x="27000" y="16728"/>
                    <a:pt x="27000" y="16728"/>
                  </a:cubicBezTo>
                  <a:cubicBezTo>
                    <a:pt x="27461" y="17843"/>
                    <a:pt x="27461" y="17843"/>
                    <a:pt x="27461" y="17843"/>
                  </a:cubicBezTo>
                  <a:cubicBezTo>
                    <a:pt x="27692" y="18736"/>
                    <a:pt x="27692" y="18736"/>
                    <a:pt x="27692" y="18736"/>
                  </a:cubicBezTo>
                  <a:cubicBezTo>
                    <a:pt x="27692" y="18736"/>
                    <a:pt x="27923" y="18736"/>
                    <a:pt x="27923" y="19405"/>
                  </a:cubicBezTo>
                  <a:cubicBezTo>
                    <a:pt x="27923" y="19851"/>
                    <a:pt x="27692" y="22081"/>
                    <a:pt x="27692" y="22081"/>
                  </a:cubicBezTo>
                  <a:cubicBezTo>
                    <a:pt x="27692" y="23866"/>
                    <a:pt x="27692" y="23866"/>
                    <a:pt x="27692" y="23866"/>
                  </a:cubicBezTo>
                  <a:cubicBezTo>
                    <a:pt x="28384" y="25650"/>
                    <a:pt x="28384" y="25650"/>
                    <a:pt x="28384" y="25650"/>
                  </a:cubicBezTo>
                  <a:cubicBezTo>
                    <a:pt x="28384" y="25650"/>
                    <a:pt x="27230" y="26319"/>
                    <a:pt x="26769" y="26319"/>
                  </a:cubicBezTo>
                  <a:cubicBezTo>
                    <a:pt x="26307" y="26319"/>
                    <a:pt x="25153" y="25873"/>
                    <a:pt x="25153" y="25873"/>
                  </a:cubicBezTo>
                  <a:cubicBezTo>
                    <a:pt x="24692" y="24758"/>
                    <a:pt x="24692" y="24758"/>
                    <a:pt x="24692" y="24758"/>
                  </a:cubicBezTo>
                  <a:cubicBezTo>
                    <a:pt x="21923" y="24981"/>
                    <a:pt x="21923" y="24981"/>
                    <a:pt x="21923" y="24981"/>
                  </a:cubicBezTo>
                  <a:cubicBezTo>
                    <a:pt x="20307" y="24758"/>
                    <a:pt x="20307" y="24758"/>
                    <a:pt x="20307" y="24758"/>
                  </a:cubicBezTo>
                  <a:cubicBezTo>
                    <a:pt x="18923" y="25650"/>
                    <a:pt x="18923" y="25650"/>
                    <a:pt x="18923" y="25650"/>
                  </a:cubicBezTo>
                  <a:cubicBezTo>
                    <a:pt x="18000" y="25427"/>
                    <a:pt x="18000" y="25427"/>
                    <a:pt x="18000" y="25427"/>
                  </a:cubicBezTo>
                  <a:cubicBezTo>
                    <a:pt x="17076" y="24535"/>
                    <a:pt x="17076" y="24535"/>
                    <a:pt x="17076" y="24535"/>
                  </a:cubicBezTo>
                  <a:cubicBezTo>
                    <a:pt x="16846" y="23197"/>
                    <a:pt x="16846" y="23197"/>
                    <a:pt x="16846" y="23197"/>
                  </a:cubicBezTo>
                  <a:cubicBezTo>
                    <a:pt x="16384" y="22081"/>
                    <a:pt x="16384" y="22081"/>
                    <a:pt x="16384" y="22081"/>
                  </a:cubicBezTo>
                  <a:cubicBezTo>
                    <a:pt x="15461" y="20966"/>
                    <a:pt x="15461" y="20966"/>
                    <a:pt x="15461" y="20966"/>
                  </a:cubicBezTo>
                  <a:cubicBezTo>
                    <a:pt x="12461" y="21189"/>
                    <a:pt x="12461" y="21189"/>
                    <a:pt x="12461" y="21189"/>
                  </a:cubicBezTo>
                  <a:cubicBezTo>
                    <a:pt x="11307" y="21412"/>
                    <a:pt x="11307" y="21412"/>
                    <a:pt x="11307" y="21412"/>
                  </a:cubicBezTo>
                  <a:cubicBezTo>
                    <a:pt x="10615" y="22081"/>
                    <a:pt x="10615" y="22081"/>
                    <a:pt x="10615" y="22081"/>
                  </a:cubicBezTo>
                  <a:cubicBezTo>
                    <a:pt x="9230" y="21858"/>
                    <a:pt x="9230" y="21858"/>
                    <a:pt x="9230" y="21858"/>
                  </a:cubicBezTo>
                  <a:cubicBezTo>
                    <a:pt x="8769" y="22527"/>
                    <a:pt x="8769" y="22527"/>
                    <a:pt x="8769" y="22527"/>
                  </a:cubicBezTo>
                  <a:cubicBezTo>
                    <a:pt x="7153" y="22081"/>
                    <a:pt x="7153" y="22081"/>
                    <a:pt x="7153" y="22081"/>
                  </a:cubicBezTo>
                  <a:cubicBezTo>
                    <a:pt x="5538" y="22304"/>
                    <a:pt x="5538" y="22304"/>
                    <a:pt x="5538" y="22304"/>
                  </a:cubicBezTo>
                  <a:cubicBezTo>
                    <a:pt x="4384" y="22081"/>
                    <a:pt x="4384" y="22081"/>
                    <a:pt x="4384" y="22081"/>
                  </a:cubicBezTo>
                  <a:cubicBezTo>
                    <a:pt x="2307" y="22527"/>
                    <a:pt x="2307" y="22527"/>
                    <a:pt x="2307" y="22527"/>
                  </a:cubicBezTo>
                  <a:cubicBezTo>
                    <a:pt x="1153" y="23420"/>
                    <a:pt x="1153" y="23420"/>
                    <a:pt x="1153" y="23420"/>
                  </a:cubicBezTo>
                  <a:cubicBezTo>
                    <a:pt x="0" y="25204"/>
                    <a:pt x="0" y="25204"/>
                    <a:pt x="0" y="25204"/>
                  </a:cubicBezTo>
                  <a:cubicBezTo>
                    <a:pt x="0" y="25204"/>
                    <a:pt x="461" y="25204"/>
                    <a:pt x="923" y="25204"/>
                  </a:cubicBezTo>
                  <a:cubicBezTo>
                    <a:pt x="1153" y="25204"/>
                    <a:pt x="3230" y="25427"/>
                    <a:pt x="3230" y="25427"/>
                  </a:cubicBezTo>
                  <a:cubicBezTo>
                    <a:pt x="3692" y="26096"/>
                    <a:pt x="3692" y="26096"/>
                    <a:pt x="3692" y="26096"/>
                  </a:cubicBezTo>
                  <a:cubicBezTo>
                    <a:pt x="2307" y="26765"/>
                    <a:pt x="2307" y="26765"/>
                    <a:pt x="2307" y="26765"/>
                  </a:cubicBezTo>
                  <a:cubicBezTo>
                    <a:pt x="3461" y="27211"/>
                    <a:pt x="3461" y="27211"/>
                    <a:pt x="3461" y="27211"/>
                  </a:cubicBezTo>
                  <a:cubicBezTo>
                    <a:pt x="3692" y="27657"/>
                    <a:pt x="3692" y="27657"/>
                    <a:pt x="3692" y="27657"/>
                  </a:cubicBezTo>
                  <a:cubicBezTo>
                    <a:pt x="3692" y="28327"/>
                    <a:pt x="3692" y="28327"/>
                    <a:pt x="3692" y="28327"/>
                  </a:cubicBezTo>
                  <a:cubicBezTo>
                    <a:pt x="1153" y="28550"/>
                    <a:pt x="1153" y="28550"/>
                    <a:pt x="1153" y="28550"/>
                  </a:cubicBezTo>
                  <a:cubicBezTo>
                    <a:pt x="1153" y="28550"/>
                    <a:pt x="461" y="28327"/>
                    <a:pt x="461" y="28773"/>
                  </a:cubicBezTo>
                  <a:cubicBezTo>
                    <a:pt x="230" y="29219"/>
                    <a:pt x="1153" y="29442"/>
                    <a:pt x="1153" y="29442"/>
                  </a:cubicBezTo>
                  <a:cubicBezTo>
                    <a:pt x="2307" y="30111"/>
                    <a:pt x="2307" y="30111"/>
                    <a:pt x="2307" y="30111"/>
                  </a:cubicBezTo>
                  <a:cubicBezTo>
                    <a:pt x="2076" y="32342"/>
                    <a:pt x="2076" y="32342"/>
                    <a:pt x="2076" y="32342"/>
                  </a:cubicBezTo>
                  <a:cubicBezTo>
                    <a:pt x="3000" y="32342"/>
                    <a:pt x="3000" y="32342"/>
                    <a:pt x="3000" y="32342"/>
                  </a:cubicBezTo>
                  <a:cubicBezTo>
                    <a:pt x="4384" y="32342"/>
                    <a:pt x="4384" y="32342"/>
                    <a:pt x="4384" y="32342"/>
                  </a:cubicBezTo>
                  <a:cubicBezTo>
                    <a:pt x="4384" y="32342"/>
                    <a:pt x="4615" y="31895"/>
                    <a:pt x="5307" y="31672"/>
                  </a:cubicBezTo>
                  <a:cubicBezTo>
                    <a:pt x="5769" y="31672"/>
                    <a:pt x="6461" y="31672"/>
                    <a:pt x="6461" y="31672"/>
                  </a:cubicBezTo>
                  <a:cubicBezTo>
                    <a:pt x="6461" y="31672"/>
                    <a:pt x="6461" y="31449"/>
                    <a:pt x="6923" y="32565"/>
                  </a:cubicBezTo>
                  <a:cubicBezTo>
                    <a:pt x="7153" y="33457"/>
                    <a:pt x="7153" y="33457"/>
                    <a:pt x="7153" y="33457"/>
                  </a:cubicBezTo>
                  <a:cubicBezTo>
                    <a:pt x="8076" y="33680"/>
                    <a:pt x="8076" y="33680"/>
                    <a:pt x="8076" y="33680"/>
                  </a:cubicBezTo>
                  <a:cubicBezTo>
                    <a:pt x="8538" y="33903"/>
                    <a:pt x="8538" y="33903"/>
                    <a:pt x="8538" y="33903"/>
                  </a:cubicBezTo>
                  <a:cubicBezTo>
                    <a:pt x="8538" y="33903"/>
                    <a:pt x="9461" y="34349"/>
                    <a:pt x="9923" y="34572"/>
                  </a:cubicBezTo>
                  <a:cubicBezTo>
                    <a:pt x="10384" y="34795"/>
                    <a:pt x="11307" y="35687"/>
                    <a:pt x="11307" y="35687"/>
                  </a:cubicBezTo>
                  <a:cubicBezTo>
                    <a:pt x="11769" y="35910"/>
                    <a:pt x="11769" y="35910"/>
                    <a:pt x="11769" y="35910"/>
                  </a:cubicBezTo>
                  <a:cubicBezTo>
                    <a:pt x="11769" y="37026"/>
                    <a:pt x="11769" y="37026"/>
                    <a:pt x="11769" y="37026"/>
                  </a:cubicBezTo>
                  <a:cubicBezTo>
                    <a:pt x="11769" y="37026"/>
                    <a:pt x="12692" y="37249"/>
                    <a:pt x="13384" y="37249"/>
                  </a:cubicBezTo>
                  <a:cubicBezTo>
                    <a:pt x="14076" y="37249"/>
                    <a:pt x="15692" y="37026"/>
                    <a:pt x="15692" y="37026"/>
                  </a:cubicBezTo>
                  <a:cubicBezTo>
                    <a:pt x="16153" y="37918"/>
                    <a:pt x="16153" y="37918"/>
                    <a:pt x="16153" y="37918"/>
                  </a:cubicBezTo>
                  <a:cubicBezTo>
                    <a:pt x="16615" y="37918"/>
                    <a:pt x="18692" y="38587"/>
                    <a:pt x="18692" y="38587"/>
                  </a:cubicBezTo>
                  <a:cubicBezTo>
                    <a:pt x="18000" y="39479"/>
                    <a:pt x="18000" y="39479"/>
                    <a:pt x="18000" y="39479"/>
                  </a:cubicBezTo>
                  <a:cubicBezTo>
                    <a:pt x="17307" y="40148"/>
                    <a:pt x="17307" y="40148"/>
                    <a:pt x="17307" y="40148"/>
                  </a:cubicBezTo>
                  <a:cubicBezTo>
                    <a:pt x="17076" y="40817"/>
                    <a:pt x="17076" y="40817"/>
                    <a:pt x="17076" y="40817"/>
                  </a:cubicBezTo>
                  <a:cubicBezTo>
                    <a:pt x="17076" y="40817"/>
                    <a:pt x="17307" y="40817"/>
                    <a:pt x="18230" y="41040"/>
                  </a:cubicBezTo>
                  <a:cubicBezTo>
                    <a:pt x="19153" y="41263"/>
                    <a:pt x="19846" y="41710"/>
                    <a:pt x="19846" y="41710"/>
                  </a:cubicBezTo>
                  <a:cubicBezTo>
                    <a:pt x="19384" y="42825"/>
                    <a:pt x="19384" y="42825"/>
                    <a:pt x="19384" y="42825"/>
                  </a:cubicBezTo>
                  <a:cubicBezTo>
                    <a:pt x="20538" y="43717"/>
                    <a:pt x="20538" y="43717"/>
                    <a:pt x="20538" y="43717"/>
                  </a:cubicBezTo>
                  <a:cubicBezTo>
                    <a:pt x="20538" y="43717"/>
                    <a:pt x="21000" y="44386"/>
                    <a:pt x="21000" y="44609"/>
                  </a:cubicBezTo>
                  <a:cubicBezTo>
                    <a:pt x="20769" y="44832"/>
                    <a:pt x="20769" y="45278"/>
                    <a:pt x="20769" y="45278"/>
                  </a:cubicBezTo>
                  <a:cubicBezTo>
                    <a:pt x="20076" y="45055"/>
                    <a:pt x="20076" y="45055"/>
                    <a:pt x="20076" y="45055"/>
                  </a:cubicBezTo>
                  <a:cubicBezTo>
                    <a:pt x="20076" y="45055"/>
                    <a:pt x="20076" y="45501"/>
                    <a:pt x="19846" y="45055"/>
                  </a:cubicBezTo>
                  <a:cubicBezTo>
                    <a:pt x="19384" y="44609"/>
                    <a:pt x="19153" y="44163"/>
                    <a:pt x="19153" y="44163"/>
                  </a:cubicBezTo>
                  <a:cubicBezTo>
                    <a:pt x="18923" y="45055"/>
                    <a:pt x="18923" y="45055"/>
                    <a:pt x="18923" y="45055"/>
                  </a:cubicBezTo>
                  <a:cubicBezTo>
                    <a:pt x="18923" y="45055"/>
                    <a:pt x="19153" y="45947"/>
                    <a:pt x="19384" y="46171"/>
                  </a:cubicBezTo>
                  <a:cubicBezTo>
                    <a:pt x="19846" y="46171"/>
                    <a:pt x="19846" y="45947"/>
                    <a:pt x="19846" y="46617"/>
                  </a:cubicBezTo>
                  <a:cubicBezTo>
                    <a:pt x="19846" y="47063"/>
                    <a:pt x="20076" y="48178"/>
                    <a:pt x="20307" y="48401"/>
                  </a:cubicBezTo>
                  <a:cubicBezTo>
                    <a:pt x="20538" y="48847"/>
                    <a:pt x="20538" y="49962"/>
                    <a:pt x="20769" y="50185"/>
                  </a:cubicBezTo>
                  <a:cubicBezTo>
                    <a:pt x="21230" y="50185"/>
                    <a:pt x="21461" y="50408"/>
                    <a:pt x="21461" y="50408"/>
                  </a:cubicBezTo>
                  <a:cubicBezTo>
                    <a:pt x="21923" y="50855"/>
                    <a:pt x="21923" y="50855"/>
                    <a:pt x="21923" y="50855"/>
                  </a:cubicBezTo>
                  <a:cubicBezTo>
                    <a:pt x="23307" y="51970"/>
                    <a:pt x="23307" y="51970"/>
                    <a:pt x="23307" y="51970"/>
                  </a:cubicBezTo>
                  <a:cubicBezTo>
                    <a:pt x="23307" y="51970"/>
                    <a:pt x="24230" y="52639"/>
                    <a:pt x="24692" y="52862"/>
                  </a:cubicBezTo>
                  <a:cubicBezTo>
                    <a:pt x="25153" y="53085"/>
                    <a:pt x="25384" y="53085"/>
                    <a:pt x="25384" y="53085"/>
                  </a:cubicBezTo>
                  <a:cubicBezTo>
                    <a:pt x="26538" y="54200"/>
                    <a:pt x="26538" y="54200"/>
                    <a:pt x="26538" y="54200"/>
                  </a:cubicBezTo>
                  <a:cubicBezTo>
                    <a:pt x="26538" y="54200"/>
                    <a:pt x="27230" y="55315"/>
                    <a:pt x="27000" y="55315"/>
                  </a:cubicBezTo>
                  <a:cubicBezTo>
                    <a:pt x="26769" y="55315"/>
                    <a:pt x="27000" y="55539"/>
                    <a:pt x="26538" y="55539"/>
                  </a:cubicBezTo>
                  <a:cubicBezTo>
                    <a:pt x="25846" y="55539"/>
                    <a:pt x="26076" y="55985"/>
                    <a:pt x="25615" y="55539"/>
                  </a:cubicBezTo>
                  <a:cubicBezTo>
                    <a:pt x="24923" y="55092"/>
                    <a:pt x="24461" y="54423"/>
                    <a:pt x="23769" y="54423"/>
                  </a:cubicBezTo>
                  <a:cubicBezTo>
                    <a:pt x="23076" y="54423"/>
                    <a:pt x="23076" y="54423"/>
                    <a:pt x="23076" y="54423"/>
                  </a:cubicBezTo>
                  <a:cubicBezTo>
                    <a:pt x="24461" y="55539"/>
                    <a:pt x="24461" y="55539"/>
                    <a:pt x="24461" y="55539"/>
                  </a:cubicBezTo>
                  <a:cubicBezTo>
                    <a:pt x="25153" y="55762"/>
                    <a:pt x="25153" y="55762"/>
                    <a:pt x="25153" y="55762"/>
                  </a:cubicBezTo>
                  <a:cubicBezTo>
                    <a:pt x="26076" y="56654"/>
                    <a:pt x="26076" y="56654"/>
                    <a:pt x="26076" y="56654"/>
                  </a:cubicBezTo>
                  <a:cubicBezTo>
                    <a:pt x="26307" y="56654"/>
                    <a:pt x="26307" y="56654"/>
                    <a:pt x="26307" y="56654"/>
                  </a:cubicBezTo>
                  <a:cubicBezTo>
                    <a:pt x="26307" y="56654"/>
                    <a:pt x="26538" y="57100"/>
                    <a:pt x="26538" y="57323"/>
                  </a:cubicBezTo>
                  <a:cubicBezTo>
                    <a:pt x="26538" y="57546"/>
                    <a:pt x="26307" y="58215"/>
                    <a:pt x="26076" y="58438"/>
                  </a:cubicBezTo>
                  <a:cubicBezTo>
                    <a:pt x="26076" y="58884"/>
                    <a:pt x="26076" y="59330"/>
                    <a:pt x="26076" y="59330"/>
                  </a:cubicBezTo>
                  <a:cubicBezTo>
                    <a:pt x="25384" y="57769"/>
                    <a:pt x="25384" y="57769"/>
                    <a:pt x="25384" y="57769"/>
                  </a:cubicBezTo>
                  <a:cubicBezTo>
                    <a:pt x="25384" y="57769"/>
                    <a:pt x="25615" y="57323"/>
                    <a:pt x="25153" y="57100"/>
                  </a:cubicBezTo>
                  <a:cubicBezTo>
                    <a:pt x="24692" y="57100"/>
                    <a:pt x="24230" y="57323"/>
                    <a:pt x="24230" y="57323"/>
                  </a:cubicBezTo>
                  <a:cubicBezTo>
                    <a:pt x="24230" y="57323"/>
                    <a:pt x="24000" y="57769"/>
                    <a:pt x="24230" y="57992"/>
                  </a:cubicBezTo>
                  <a:cubicBezTo>
                    <a:pt x="24692" y="58215"/>
                    <a:pt x="24923" y="58438"/>
                    <a:pt x="24923" y="58661"/>
                  </a:cubicBezTo>
                  <a:cubicBezTo>
                    <a:pt x="25153" y="58884"/>
                    <a:pt x="25153" y="59107"/>
                    <a:pt x="25153" y="59107"/>
                  </a:cubicBezTo>
                  <a:cubicBezTo>
                    <a:pt x="25153" y="59107"/>
                    <a:pt x="25615" y="59107"/>
                    <a:pt x="25615" y="59553"/>
                  </a:cubicBezTo>
                  <a:cubicBezTo>
                    <a:pt x="25615" y="60223"/>
                    <a:pt x="25384" y="60892"/>
                    <a:pt x="25384" y="60892"/>
                  </a:cubicBezTo>
                  <a:cubicBezTo>
                    <a:pt x="25384" y="60892"/>
                    <a:pt x="24923" y="60892"/>
                    <a:pt x="25615" y="61338"/>
                  </a:cubicBezTo>
                  <a:cubicBezTo>
                    <a:pt x="26307" y="61784"/>
                    <a:pt x="26538" y="62007"/>
                    <a:pt x="26769" y="62230"/>
                  </a:cubicBezTo>
                  <a:cubicBezTo>
                    <a:pt x="27000" y="62453"/>
                    <a:pt x="27923" y="63568"/>
                    <a:pt x="27923" y="63568"/>
                  </a:cubicBezTo>
                  <a:cubicBezTo>
                    <a:pt x="28615" y="64460"/>
                    <a:pt x="28615" y="64460"/>
                    <a:pt x="28615" y="64460"/>
                  </a:cubicBezTo>
                  <a:cubicBezTo>
                    <a:pt x="28615" y="64460"/>
                    <a:pt x="28615" y="64907"/>
                    <a:pt x="28615" y="64907"/>
                  </a:cubicBezTo>
                  <a:cubicBezTo>
                    <a:pt x="28384" y="64907"/>
                    <a:pt x="27923" y="64907"/>
                    <a:pt x="27923" y="64907"/>
                  </a:cubicBezTo>
                  <a:cubicBezTo>
                    <a:pt x="27923" y="64907"/>
                    <a:pt x="27692" y="64907"/>
                    <a:pt x="27461" y="64684"/>
                  </a:cubicBezTo>
                  <a:cubicBezTo>
                    <a:pt x="27230" y="64237"/>
                    <a:pt x="26769" y="63568"/>
                    <a:pt x="26769" y="63568"/>
                  </a:cubicBezTo>
                  <a:cubicBezTo>
                    <a:pt x="26307" y="63345"/>
                    <a:pt x="26307" y="63345"/>
                    <a:pt x="26307" y="63345"/>
                  </a:cubicBezTo>
                  <a:cubicBezTo>
                    <a:pt x="25846" y="63568"/>
                    <a:pt x="25846" y="63568"/>
                    <a:pt x="25846" y="63568"/>
                  </a:cubicBezTo>
                  <a:cubicBezTo>
                    <a:pt x="25846" y="63568"/>
                    <a:pt x="25384" y="64460"/>
                    <a:pt x="25384" y="64460"/>
                  </a:cubicBezTo>
                  <a:cubicBezTo>
                    <a:pt x="25384" y="64684"/>
                    <a:pt x="24692" y="66022"/>
                    <a:pt x="24692" y="66022"/>
                  </a:cubicBezTo>
                  <a:cubicBezTo>
                    <a:pt x="24230" y="68698"/>
                    <a:pt x="24230" y="68698"/>
                    <a:pt x="24230" y="68698"/>
                  </a:cubicBezTo>
                  <a:cubicBezTo>
                    <a:pt x="24230" y="68698"/>
                    <a:pt x="24230" y="71821"/>
                    <a:pt x="24000" y="72044"/>
                  </a:cubicBezTo>
                  <a:cubicBezTo>
                    <a:pt x="24000" y="72267"/>
                    <a:pt x="23076" y="74498"/>
                    <a:pt x="23076" y="74498"/>
                  </a:cubicBezTo>
                  <a:cubicBezTo>
                    <a:pt x="23076" y="74498"/>
                    <a:pt x="23076" y="74721"/>
                    <a:pt x="23076" y="75390"/>
                  </a:cubicBezTo>
                  <a:cubicBezTo>
                    <a:pt x="22846" y="76059"/>
                    <a:pt x="22615" y="77174"/>
                    <a:pt x="22615" y="77174"/>
                  </a:cubicBezTo>
                  <a:cubicBezTo>
                    <a:pt x="22615" y="77174"/>
                    <a:pt x="22384" y="78066"/>
                    <a:pt x="22384" y="78513"/>
                  </a:cubicBezTo>
                  <a:cubicBezTo>
                    <a:pt x="22153" y="78959"/>
                    <a:pt x="21461" y="80743"/>
                    <a:pt x="21461" y="80743"/>
                  </a:cubicBezTo>
                  <a:cubicBezTo>
                    <a:pt x="21230" y="82750"/>
                    <a:pt x="21230" y="82750"/>
                    <a:pt x="21230" y="82750"/>
                  </a:cubicBezTo>
                  <a:cubicBezTo>
                    <a:pt x="19384" y="86542"/>
                    <a:pt x="19384" y="86542"/>
                    <a:pt x="19384" y="86542"/>
                  </a:cubicBezTo>
                  <a:cubicBezTo>
                    <a:pt x="18000" y="87657"/>
                    <a:pt x="18000" y="87657"/>
                    <a:pt x="18000" y="87657"/>
                  </a:cubicBezTo>
                  <a:cubicBezTo>
                    <a:pt x="17307" y="88104"/>
                    <a:pt x="17307" y="88104"/>
                    <a:pt x="17307" y="88104"/>
                  </a:cubicBezTo>
                  <a:cubicBezTo>
                    <a:pt x="18000" y="88327"/>
                    <a:pt x="18461" y="88550"/>
                    <a:pt x="18692" y="89219"/>
                  </a:cubicBezTo>
                  <a:cubicBezTo>
                    <a:pt x="19153" y="90334"/>
                    <a:pt x="20076" y="92118"/>
                    <a:pt x="20076" y="92118"/>
                  </a:cubicBezTo>
                  <a:cubicBezTo>
                    <a:pt x="23076" y="93234"/>
                    <a:pt x="23076" y="93234"/>
                    <a:pt x="23076" y="93234"/>
                  </a:cubicBezTo>
                  <a:cubicBezTo>
                    <a:pt x="23076" y="93234"/>
                    <a:pt x="24692" y="94572"/>
                    <a:pt x="24923" y="95018"/>
                  </a:cubicBezTo>
                  <a:cubicBezTo>
                    <a:pt x="25153" y="95241"/>
                    <a:pt x="28615" y="96356"/>
                    <a:pt x="28615" y="96356"/>
                  </a:cubicBezTo>
                  <a:cubicBezTo>
                    <a:pt x="30923" y="98364"/>
                    <a:pt x="30923" y="98364"/>
                    <a:pt x="30923" y="98364"/>
                  </a:cubicBezTo>
                  <a:cubicBezTo>
                    <a:pt x="34384" y="98364"/>
                    <a:pt x="34384" y="98364"/>
                    <a:pt x="34384" y="98364"/>
                  </a:cubicBezTo>
                  <a:cubicBezTo>
                    <a:pt x="36692" y="98810"/>
                    <a:pt x="36692" y="98810"/>
                    <a:pt x="36692" y="98810"/>
                  </a:cubicBezTo>
                  <a:cubicBezTo>
                    <a:pt x="37846" y="97472"/>
                    <a:pt x="37846" y="97472"/>
                    <a:pt x="37846" y="97472"/>
                  </a:cubicBezTo>
                  <a:cubicBezTo>
                    <a:pt x="37846" y="97472"/>
                    <a:pt x="43615" y="100148"/>
                    <a:pt x="43846" y="100148"/>
                  </a:cubicBezTo>
                  <a:cubicBezTo>
                    <a:pt x="44076" y="100148"/>
                    <a:pt x="44076" y="100817"/>
                    <a:pt x="44307" y="101486"/>
                  </a:cubicBezTo>
                  <a:cubicBezTo>
                    <a:pt x="44307" y="101486"/>
                    <a:pt x="44307" y="101486"/>
                    <a:pt x="44307" y="101486"/>
                  </a:cubicBezTo>
                  <a:cubicBezTo>
                    <a:pt x="44307" y="101486"/>
                    <a:pt x="44307" y="101486"/>
                    <a:pt x="44307" y="101486"/>
                  </a:cubicBezTo>
                  <a:cubicBezTo>
                    <a:pt x="44538" y="101486"/>
                    <a:pt x="44538" y="101486"/>
                    <a:pt x="44538" y="101486"/>
                  </a:cubicBezTo>
                  <a:cubicBezTo>
                    <a:pt x="44538" y="101486"/>
                    <a:pt x="44307" y="101263"/>
                    <a:pt x="44307" y="101263"/>
                  </a:cubicBezTo>
                  <a:cubicBezTo>
                    <a:pt x="44307" y="101040"/>
                    <a:pt x="44307" y="101040"/>
                    <a:pt x="44307" y="101040"/>
                  </a:cubicBezTo>
                  <a:cubicBezTo>
                    <a:pt x="44538" y="101040"/>
                    <a:pt x="44538" y="101040"/>
                    <a:pt x="44538" y="101040"/>
                  </a:cubicBezTo>
                  <a:cubicBezTo>
                    <a:pt x="44538" y="101040"/>
                    <a:pt x="44538" y="101040"/>
                    <a:pt x="44538" y="101040"/>
                  </a:cubicBezTo>
                  <a:cubicBezTo>
                    <a:pt x="44538" y="101040"/>
                    <a:pt x="44538" y="101040"/>
                    <a:pt x="44538" y="101040"/>
                  </a:cubicBezTo>
                  <a:cubicBezTo>
                    <a:pt x="44769" y="101040"/>
                    <a:pt x="44769" y="101040"/>
                    <a:pt x="44769" y="101040"/>
                  </a:cubicBezTo>
                  <a:cubicBezTo>
                    <a:pt x="45000" y="100817"/>
                    <a:pt x="45000" y="100817"/>
                    <a:pt x="45000" y="100817"/>
                  </a:cubicBezTo>
                  <a:cubicBezTo>
                    <a:pt x="45000" y="100817"/>
                    <a:pt x="45000" y="100817"/>
                    <a:pt x="45000" y="100817"/>
                  </a:cubicBezTo>
                  <a:cubicBezTo>
                    <a:pt x="45000" y="100594"/>
                    <a:pt x="44769" y="100594"/>
                    <a:pt x="44769" y="100594"/>
                  </a:cubicBezTo>
                  <a:cubicBezTo>
                    <a:pt x="44769" y="100594"/>
                    <a:pt x="45000" y="100594"/>
                    <a:pt x="45000" y="100371"/>
                  </a:cubicBezTo>
                  <a:cubicBezTo>
                    <a:pt x="45000" y="100371"/>
                    <a:pt x="45000" y="100371"/>
                    <a:pt x="45000" y="100371"/>
                  </a:cubicBezTo>
                  <a:cubicBezTo>
                    <a:pt x="45230" y="100371"/>
                    <a:pt x="45230" y="100371"/>
                    <a:pt x="45230" y="100371"/>
                  </a:cubicBezTo>
                  <a:cubicBezTo>
                    <a:pt x="45230" y="100371"/>
                    <a:pt x="45230" y="100371"/>
                    <a:pt x="45230" y="100371"/>
                  </a:cubicBezTo>
                  <a:cubicBezTo>
                    <a:pt x="45230" y="100371"/>
                    <a:pt x="45230" y="100371"/>
                    <a:pt x="45230" y="100371"/>
                  </a:cubicBezTo>
                  <a:cubicBezTo>
                    <a:pt x="45461" y="100371"/>
                    <a:pt x="45461" y="100371"/>
                    <a:pt x="45461" y="100371"/>
                  </a:cubicBezTo>
                  <a:cubicBezTo>
                    <a:pt x="45461" y="100371"/>
                    <a:pt x="45461" y="100371"/>
                    <a:pt x="45461" y="100371"/>
                  </a:cubicBezTo>
                  <a:cubicBezTo>
                    <a:pt x="45692" y="100371"/>
                    <a:pt x="45692" y="100371"/>
                    <a:pt x="45692" y="100371"/>
                  </a:cubicBezTo>
                  <a:cubicBezTo>
                    <a:pt x="45692" y="100371"/>
                    <a:pt x="45692" y="100371"/>
                    <a:pt x="45692" y="100371"/>
                  </a:cubicBezTo>
                  <a:cubicBezTo>
                    <a:pt x="45692" y="100371"/>
                    <a:pt x="45923" y="100371"/>
                    <a:pt x="45923" y="100371"/>
                  </a:cubicBezTo>
                  <a:cubicBezTo>
                    <a:pt x="45923" y="100371"/>
                    <a:pt x="45923" y="100594"/>
                    <a:pt x="45923" y="100594"/>
                  </a:cubicBezTo>
                  <a:cubicBezTo>
                    <a:pt x="45923" y="100594"/>
                    <a:pt x="45923" y="100594"/>
                    <a:pt x="45923" y="100594"/>
                  </a:cubicBezTo>
                  <a:cubicBezTo>
                    <a:pt x="45923" y="100594"/>
                    <a:pt x="46153" y="100594"/>
                    <a:pt x="46153" y="100594"/>
                  </a:cubicBezTo>
                  <a:cubicBezTo>
                    <a:pt x="46153" y="100594"/>
                    <a:pt x="46153" y="100817"/>
                    <a:pt x="46153" y="100817"/>
                  </a:cubicBezTo>
                  <a:cubicBezTo>
                    <a:pt x="46153" y="100817"/>
                    <a:pt x="46384" y="100817"/>
                    <a:pt x="46384" y="100817"/>
                  </a:cubicBezTo>
                  <a:cubicBezTo>
                    <a:pt x="46384" y="100817"/>
                    <a:pt x="46615" y="100817"/>
                    <a:pt x="46615" y="100817"/>
                  </a:cubicBezTo>
                  <a:cubicBezTo>
                    <a:pt x="46615" y="100817"/>
                    <a:pt x="46615" y="100817"/>
                    <a:pt x="46615" y="101040"/>
                  </a:cubicBezTo>
                  <a:cubicBezTo>
                    <a:pt x="46846" y="101040"/>
                    <a:pt x="46846" y="101040"/>
                    <a:pt x="46846" y="101040"/>
                  </a:cubicBezTo>
                  <a:cubicBezTo>
                    <a:pt x="46846" y="100817"/>
                    <a:pt x="47076" y="100817"/>
                    <a:pt x="47076" y="100817"/>
                  </a:cubicBezTo>
                  <a:cubicBezTo>
                    <a:pt x="47076" y="101040"/>
                    <a:pt x="47076" y="101040"/>
                    <a:pt x="47076" y="101040"/>
                  </a:cubicBezTo>
                  <a:cubicBezTo>
                    <a:pt x="47307" y="101040"/>
                    <a:pt x="47307" y="101040"/>
                    <a:pt x="47307" y="101040"/>
                  </a:cubicBezTo>
                  <a:cubicBezTo>
                    <a:pt x="47538" y="101040"/>
                    <a:pt x="47538" y="101040"/>
                    <a:pt x="47538" y="101040"/>
                  </a:cubicBezTo>
                  <a:cubicBezTo>
                    <a:pt x="47538" y="101263"/>
                    <a:pt x="47538" y="101263"/>
                    <a:pt x="47538" y="101263"/>
                  </a:cubicBezTo>
                  <a:cubicBezTo>
                    <a:pt x="47307" y="101263"/>
                    <a:pt x="47307" y="101263"/>
                    <a:pt x="47307" y="101263"/>
                  </a:cubicBezTo>
                  <a:cubicBezTo>
                    <a:pt x="47307" y="101263"/>
                    <a:pt x="47307" y="101263"/>
                    <a:pt x="47307" y="101263"/>
                  </a:cubicBezTo>
                  <a:cubicBezTo>
                    <a:pt x="47307" y="101486"/>
                    <a:pt x="47307" y="101486"/>
                    <a:pt x="47307" y="101486"/>
                  </a:cubicBezTo>
                  <a:cubicBezTo>
                    <a:pt x="47538" y="101486"/>
                    <a:pt x="47538" y="101486"/>
                    <a:pt x="47538" y="101486"/>
                  </a:cubicBezTo>
                  <a:cubicBezTo>
                    <a:pt x="47538" y="101486"/>
                    <a:pt x="47538" y="101486"/>
                    <a:pt x="47538" y="101486"/>
                  </a:cubicBezTo>
                  <a:cubicBezTo>
                    <a:pt x="48000" y="101710"/>
                    <a:pt x="48000" y="101710"/>
                    <a:pt x="48000" y="101710"/>
                  </a:cubicBezTo>
                  <a:cubicBezTo>
                    <a:pt x="47769" y="101710"/>
                    <a:pt x="47769" y="101710"/>
                    <a:pt x="47769" y="101710"/>
                  </a:cubicBezTo>
                  <a:cubicBezTo>
                    <a:pt x="47769" y="101710"/>
                    <a:pt x="47769" y="101710"/>
                    <a:pt x="47769" y="101710"/>
                  </a:cubicBezTo>
                  <a:cubicBezTo>
                    <a:pt x="47769" y="101710"/>
                    <a:pt x="47538" y="101710"/>
                    <a:pt x="47538" y="101710"/>
                  </a:cubicBezTo>
                  <a:cubicBezTo>
                    <a:pt x="47538" y="101710"/>
                    <a:pt x="47307" y="101710"/>
                    <a:pt x="47307" y="101710"/>
                  </a:cubicBezTo>
                  <a:cubicBezTo>
                    <a:pt x="47307" y="101933"/>
                    <a:pt x="47307" y="101933"/>
                    <a:pt x="47307" y="101933"/>
                  </a:cubicBezTo>
                  <a:cubicBezTo>
                    <a:pt x="47307" y="102379"/>
                    <a:pt x="47307" y="102379"/>
                    <a:pt x="47307" y="102379"/>
                  </a:cubicBezTo>
                  <a:cubicBezTo>
                    <a:pt x="47076" y="102379"/>
                    <a:pt x="47076" y="102379"/>
                    <a:pt x="47076" y="102379"/>
                  </a:cubicBezTo>
                  <a:cubicBezTo>
                    <a:pt x="47076" y="102602"/>
                    <a:pt x="47076" y="102602"/>
                    <a:pt x="47076" y="102602"/>
                  </a:cubicBezTo>
                  <a:cubicBezTo>
                    <a:pt x="47076" y="102602"/>
                    <a:pt x="47076" y="102602"/>
                    <a:pt x="47076" y="102602"/>
                  </a:cubicBezTo>
                  <a:cubicBezTo>
                    <a:pt x="47076" y="102602"/>
                    <a:pt x="47076" y="102602"/>
                    <a:pt x="47076" y="102602"/>
                  </a:cubicBezTo>
                  <a:cubicBezTo>
                    <a:pt x="47076" y="102602"/>
                    <a:pt x="47076" y="102602"/>
                    <a:pt x="46846" y="102602"/>
                  </a:cubicBezTo>
                  <a:cubicBezTo>
                    <a:pt x="46846" y="102602"/>
                    <a:pt x="46846" y="102602"/>
                    <a:pt x="46846" y="102602"/>
                  </a:cubicBezTo>
                  <a:cubicBezTo>
                    <a:pt x="46615" y="102379"/>
                    <a:pt x="46615" y="102379"/>
                    <a:pt x="46615" y="102379"/>
                  </a:cubicBezTo>
                  <a:cubicBezTo>
                    <a:pt x="46615" y="102602"/>
                    <a:pt x="46615" y="102602"/>
                    <a:pt x="46615" y="102602"/>
                  </a:cubicBezTo>
                  <a:cubicBezTo>
                    <a:pt x="46615" y="102825"/>
                    <a:pt x="46615" y="102825"/>
                    <a:pt x="46615" y="102825"/>
                  </a:cubicBezTo>
                  <a:cubicBezTo>
                    <a:pt x="46615" y="102825"/>
                    <a:pt x="46615" y="102825"/>
                    <a:pt x="46615" y="102825"/>
                  </a:cubicBezTo>
                  <a:cubicBezTo>
                    <a:pt x="46384" y="102825"/>
                    <a:pt x="46384" y="102825"/>
                    <a:pt x="46384" y="102825"/>
                  </a:cubicBezTo>
                  <a:cubicBezTo>
                    <a:pt x="46153" y="102825"/>
                    <a:pt x="46153" y="102825"/>
                    <a:pt x="46153" y="102825"/>
                  </a:cubicBezTo>
                  <a:cubicBezTo>
                    <a:pt x="45923" y="102825"/>
                    <a:pt x="45923" y="102825"/>
                    <a:pt x="45923" y="102825"/>
                  </a:cubicBezTo>
                  <a:cubicBezTo>
                    <a:pt x="45923" y="102825"/>
                    <a:pt x="45923" y="102825"/>
                    <a:pt x="45923" y="102825"/>
                  </a:cubicBezTo>
                  <a:cubicBezTo>
                    <a:pt x="45692" y="103048"/>
                    <a:pt x="45692" y="103048"/>
                    <a:pt x="45692" y="103048"/>
                  </a:cubicBezTo>
                  <a:cubicBezTo>
                    <a:pt x="45692" y="103048"/>
                    <a:pt x="45692" y="103048"/>
                    <a:pt x="45692" y="103048"/>
                  </a:cubicBezTo>
                  <a:cubicBezTo>
                    <a:pt x="45692" y="103048"/>
                    <a:pt x="45692" y="103048"/>
                    <a:pt x="45692" y="103048"/>
                  </a:cubicBezTo>
                  <a:cubicBezTo>
                    <a:pt x="45692" y="103048"/>
                    <a:pt x="45692" y="103048"/>
                    <a:pt x="45692" y="103048"/>
                  </a:cubicBezTo>
                  <a:cubicBezTo>
                    <a:pt x="45461" y="102825"/>
                    <a:pt x="45461" y="102825"/>
                    <a:pt x="45461" y="102825"/>
                  </a:cubicBezTo>
                  <a:cubicBezTo>
                    <a:pt x="45461" y="103048"/>
                    <a:pt x="45461" y="103048"/>
                    <a:pt x="45461" y="103048"/>
                  </a:cubicBezTo>
                  <a:cubicBezTo>
                    <a:pt x="45461" y="103048"/>
                    <a:pt x="45461" y="103048"/>
                    <a:pt x="45461" y="103048"/>
                  </a:cubicBezTo>
                  <a:cubicBezTo>
                    <a:pt x="45461" y="103048"/>
                    <a:pt x="45461" y="103048"/>
                    <a:pt x="45461" y="103048"/>
                  </a:cubicBezTo>
                  <a:cubicBezTo>
                    <a:pt x="48461" y="103717"/>
                    <a:pt x="48461" y="103717"/>
                    <a:pt x="48461" y="103717"/>
                  </a:cubicBezTo>
                  <a:cubicBezTo>
                    <a:pt x="49153" y="103940"/>
                    <a:pt x="49153" y="104386"/>
                    <a:pt x="49846" y="104832"/>
                  </a:cubicBezTo>
                  <a:cubicBezTo>
                    <a:pt x="51692" y="104163"/>
                    <a:pt x="51692" y="104163"/>
                    <a:pt x="51692" y="104163"/>
                  </a:cubicBezTo>
                  <a:cubicBezTo>
                    <a:pt x="54000" y="105724"/>
                    <a:pt x="54000" y="105724"/>
                    <a:pt x="54000" y="105724"/>
                  </a:cubicBezTo>
                  <a:cubicBezTo>
                    <a:pt x="56076" y="105055"/>
                    <a:pt x="56076" y="105055"/>
                    <a:pt x="56076" y="105055"/>
                  </a:cubicBezTo>
                  <a:cubicBezTo>
                    <a:pt x="58153" y="105055"/>
                    <a:pt x="58153" y="105055"/>
                    <a:pt x="58153" y="105055"/>
                  </a:cubicBezTo>
                  <a:cubicBezTo>
                    <a:pt x="58153" y="104832"/>
                    <a:pt x="59076" y="104832"/>
                    <a:pt x="59769" y="105055"/>
                  </a:cubicBezTo>
                  <a:cubicBezTo>
                    <a:pt x="59769" y="105055"/>
                    <a:pt x="59769" y="105055"/>
                    <a:pt x="59769" y="105055"/>
                  </a:cubicBezTo>
                  <a:close/>
                  <a:moveTo>
                    <a:pt x="44307" y="101710"/>
                  </a:moveTo>
                  <a:cubicBezTo>
                    <a:pt x="44307" y="101710"/>
                    <a:pt x="44307" y="101710"/>
                    <a:pt x="44307" y="101710"/>
                  </a:cubicBezTo>
                  <a:cubicBezTo>
                    <a:pt x="44307" y="101710"/>
                    <a:pt x="44307" y="101710"/>
                    <a:pt x="44307" y="101710"/>
                  </a:cubicBezTo>
                  <a:cubicBezTo>
                    <a:pt x="44307" y="101710"/>
                    <a:pt x="44538" y="101710"/>
                    <a:pt x="44538" y="101710"/>
                  </a:cubicBezTo>
                  <a:cubicBezTo>
                    <a:pt x="44538" y="101710"/>
                    <a:pt x="44538" y="101933"/>
                    <a:pt x="44538" y="101933"/>
                  </a:cubicBezTo>
                  <a:cubicBezTo>
                    <a:pt x="44538" y="101933"/>
                    <a:pt x="44538" y="101933"/>
                    <a:pt x="44538" y="101933"/>
                  </a:cubicBezTo>
                  <a:cubicBezTo>
                    <a:pt x="44538" y="101933"/>
                    <a:pt x="44538" y="101933"/>
                    <a:pt x="44769" y="102156"/>
                  </a:cubicBezTo>
                  <a:cubicBezTo>
                    <a:pt x="44769" y="102156"/>
                    <a:pt x="44538" y="102156"/>
                    <a:pt x="44538" y="102156"/>
                  </a:cubicBezTo>
                  <a:cubicBezTo>
                    <a:pt x="44538" y="102156"/>
                    <a:pt x="44538" y="102156"/>
                    <a:pt x="44538" y="102156"/>
                  </a:cubicBezTo>
                  <a:cubicBezTo>
                    <a:pt x="44307" y="102156"/>
                    <a:pt x="44307" y="102156"/>
                    <a:pt x="44307" y="102156"/>
                  </a:cubicBezTo>
                  <a:cubicBezTo>
                    <a:pt x="44307" y="102156"/>
                    <a:pt x="44307" y="102156"/>
                    <a:pt x="44307" y="102156"/>
                  </a:cubicBezTo>
                  <a:cubicBezTo>
                    <a:pt x="44307" y="101710"/>
                    <a:pt x="44307" y="101710"/>
                    <a:pt x="44307" y="101710"/>
                  </a:cubicBezTo>
                  <a:close/>
                  <a:moveTo>
                    <a:pt x="103846" y="45055"/>
                  </a:moveTo>
                  <a:cubicBezTo>
                    <a:pt x="103846" y="45055"/>
                    <a:pt x="103846" y="45055"/>
                    <a:pt x="103846" y="45055"/>
                  </a:cubicBezTo>
                  <a:cubicBezTo>
                    <a:pt x="103615" y="45055"/>
                    <a:pt x="103615" y="45055"/>
                    <a:pt x="103615" y="45055"/>
                  </a:cubicBezTo>
                  <a:cubicBezTo>
                    <a:pt x="103384" y="44832"/>
                    <a:pt x="103384" y="44832"/>
                    <a:pt x="103384" y="44832"/>
                  </a:cubicBezTo>
                  <a:cubicBezTo>
                    <a:pt x="103384" y="44832"/>
                    <a:pt x="103384" y="44832"/>
                    <a:pt x="103384" y="44832"/>
                  </a:cubicBezTo>
                  <a:cubicBezTo>
                    <a:pt x="103384" y="44832"/>
                    <a:pt x="103384" y="44832"/>
                    <a:pt x="103384" y="44832"/>
                  </a:cubicBezTo>
                  <a:cubicBezTo>
                    <a:pt x="103615" y="44832"/>
                    <a:pt x="103615" y="44609"/>
                    <a:pt x="103615" y="44609"/>
                  </a:cubicBezTo>
                  <a:cubicBezTo>
                    <a:pt x="103615" y="44832"/>
                    <a:pt x="103846" y="44832"/>
                    <a:pt x="103846" y="45055"/>
                  </a:cubicBezTo>
                  <a:close/>
                  <a:moveTo>
                    <a:pt x="113769" y="115985"/>
                  </a:moveTo>
                  <a:cubicBezTo>
                    <a:pt x="113769" y="115985"/>
                    <a:pt x="113769" y="115985"/>
                    <a:pt x="113769" y="115985"/>
                  </a:cubicBezTo>
                  <a:cubicBezTo>
                    <a:pt x="113307" y="116877"/>
                    <a:pt x="113307" y="116877"/>
                    <a:pt x="113307" y="116877"/>
                  </a:cubicBezTo>
                  <a:cubicBezTo>
                    <a:pt x="112846" y="117546"/>
                    <a:pt x="112846" y="117546"/>
                    <a:pt x="112846" y="117546"/>
                  </a:cubicBezTo>
                  <a:cubicBezTo>
                    <a:pt x="114000" y="117992"/>
                    <a:pt x="114000" y="117992"/>
                    <a:pt x="114000" y="117992"/>
                  </a:cubicBezTo>
                  <a:cubicBezTo>
                    <a:pt x="114692" y="118884"/>
                    <a:pt x="114692" y="118884"/>
                    <a:pt x="114692" y="118884"/>
                  </a:cubicBezTo>
                  <a:cubicBezTo>
                    <a:pt x="114692" y="118884"/>
                    <a:pt x="115153" y="119553"/>
                    <a:pt x="115615" y="119553"/>
                  </a:cubicBezTo>
                  <a:cubicBezTo>
                    <a:pt x="116076" y="119553"/>
                    <a:pt x="116769" y="120000"/>
                    <a:pt x="116769" y="120000"/>
                  </a:cubicBezTo>
                  <a:cubicBezTo>
                    <a:pt x="116769" y="120000"/>
                    <a:pt x="117230" y="119330"/>
                    <a:pt x="117230" y="118438"/>
                  </a:cubicBezTo>
                  <a:cubicBezTo>
                    <a:pt x="117461" y="117769"/>
                    <a:pt x="116538" y="116877"/>
                    <a:pt x="117923" y="116654"/>
                  </a:cubicBezTo>
                  <a:cubicBezTo>
                    <a:pt x="119307" y="116654"/>
                    <a:pt x="118384" y="115092"/>
                    <a:pt x="118384" y="115092"/>
                  </a:cubicBezTo>
                  <a:cubicBezTo>
                    <a:pt x="118384" y="113977"/>
                    <a:pt x="118384" y="113977"/>
                    <a:pt x="118384" y="113977"/>
                  </a:cubicBezTo>
                  <a:cubicBezTo>
                    <a:pt x="118153" y="112639"/>
                    <a:pt x="118153" y="112639"/>
                    <a:pt x="118153" y="112639"/>
                  </a:cubicBezTo>
                  <a:cubicBezTo>
                    <a:pt x="118384" y="112193"/>
                    <a:pt x="118384" y="112193"/>
                    <a:pt x="118384" y="112193"/>
                  </a:cubicBezTo>
                  <a:cubicBezTo>
                    <a:pt x="119076" y="111301"/>
                    <a:pt x="119076" y="111301"/>
                    <a:pt x="119076" y="111301"/>
                  </a:cubicBezTo>
                  <a:cubicBezTo>
                    <a:pt x="119769" y="110631"/>
                    <a:pt x="119769" y="110631"/>
                    <a:pt x="119769" y="110631"/>
                  </a:cubicBezTo>
                  <a:cubicBezTo>
                    <a:pt x="119769" y="110631"/>
                    <a:pt x="120000" y="109962"/>
                    <a:pt x="120000" y="109516"/>
                  </a:cubicBezTo>
                  <a:cubicBezTo>
                    <a:pt x="119769" y="109293"/>
                    <a:pt x="119076" y="108178"/>
                    <a:pt x="119076" y="108178"/>
                  </a:cubicBezTo>
                  <a:cubicBezTo>
                    <a:pt x="119769" y="105501"/>
                    <a:pt x="119769" y="105501"/>
                    <a:pt x="119769" y="105501"/>
                  </a:cubicBezTo>
                  <a:cubicBezTo>
                    <a:pt x="119538" y="105055"/>
                    <a:pt x="119538" y="105055"/>
                    <a:pt x="119538" y="105055"/>
                  </a:cubicBezTo>
                  <a:cubicBezTo>
                    <a:pt x="119307" y="104386"/>
                    <a:pt x="119307" y="104386"/>
                    <a:pt x="119307" y="104386"/>
                  </a:cubicBezTo>
                  <a:cubicBezTo>
                    <a:pt x="118846" y="102379"/>
                    <a:pt x="118846" y="102379"/>
                    <a:pt x="118846" y="102379"/>
                  </a:cubicBezTo>
                  <a:cubicBezTo>
                    <a:pt x="118846" y="99702"/>
                    <a:pt x="118846" y="99702"/>
                    <a:pt x="118846" y="99702"/>
                  </a:cubicBezTo>
                  <a:cubicBezTo>
                    <a:pt x="117461" y="100148"/>
                    <a:pt x="117461" y="100148"/>
                    <a:pt x="117461" y="100148"/>
                  </a:cubicBezTo>
                  <a:cubicBezTo>
                    <a:pt x="117923" y="101263"/>
                    <a:pt x="117923" y="101263"/>
                    <a:pt x="117923" y="101263"/>
                  </a:cubicBezTo>
                  <a:cubicBezTo>
                    <a:pt x="117461" y="103271"/>
                    <a:pt x="117461" y="103271"/>
                    <a:pt x="117461" y="103271"/>
                  </a:cubicBezTo>
                  <a:cubicBezTo>
                    <a:pt x="116307" y="103494"/>
                    <a:pt x="116307" y="103494"/>
                    <a:pt x="116307" y="103494"/>
                  </a:cubicBezTo>
                  <a:cubicBezTo>
                    <a:pt x="115846" y="103717"/>
                    <a:pt x="115846" y="103717"/>
                    <a:pt x="115846" y="103717"/>
                  </a:cubicBezTo>
                  <a:cubicBezTo>
                    <a:pt x="115153" y="104386"/>
                    <a:pt x="115153" y="104386"/>
                    <a:pt x="115153" y="104386"/>
                  </a:cubicBezTo>
                  <a:cubicBezTo>
                    <a:pt x="114000" y="104609"/>
                    <a:pt x="114000" y="104609"/>
                    <a:pt x="114000" y="104609"/>
                  </a:cubicBezTo>
                  <a:cubicBezTo>
                    <a:pt x="112846" y="105501"/>
                    <a:pt x="112846" y="105501"/>
                    <a:pt x="112846" y="105501"/>
                  </a:cubicBezTo>
                  <a:cubicBezTo>
                    <a:pt x="111923" y="106617"/>
                    <a:pt x="111923" y="106617"/>
                    <a:pt x="111923" y="106617"/>
                  </a:cubicBezTo>
                  <a:cubicBezTo>
                    <a:pt x="111230" y="107286"/>
                    <a:pt x="111230" y="107286"/>
                    <a:pt x="111230" y="107286"/>
                  </a:cubicBezTo>
                  <a:cubicBezTo>
                    <a:pt x="111230" y="107286"/>
                    <a:pt x="111230" y="107732"/>
                    <a:pt x="111692" y="108178"/>
                  </a:cubicBezTo>
                  <a:cubicBezTo>
                    <a:pt x="112153" y="108847"/>
                    <a:pt x="111000" y="111078"/>
                    <a:pt x="111000" y="111078"/>
                  </a:cubicBezTo>
                  <a:cubicBezTo>
                    <a:pt x="111923" y="111078"/>
                    <a:pt x="111923" y="111078"/>
                    <a:pt x="111923" y="111078"/>
                  </a:cubicBezTo>
                  <a:cubicBezTo>
                    <a:pt x="112153" y="112193"/>
                    <a:pt x="112153" y="112193"/>
                    <a:pt x="112153" y="112193"/>
                  </a:cubicBezTo>
                  <a:cubicBezTo>
                    <a:pt x="111461" y="113308"/>
                    <a:pt x="111461" y="113308"/>
                    <a:pt x="111461" y="113308"/>
                  </a:cubicBezTo>
                  <a:cubicBezTo>
                    <a:pt x="112153" y="113754"/>
                    <a:pt x="112153" y="113754"/>
                    <a:pt x="112153" y="113754"/>
                  </a:cubicBezTo>
                  <a:cubicBezTo>
                    <a:pt x="112846" y="113754"/>
                    <a:pt x="112846" y="113754"/>
                    <a:pt x="112846" y="113754"/>
                  </a:cubicBezTo>
                  <a:cubicBezTo>
                    <a:pt x="112153" y="115092"/>
                    <a:pt x="112153" y="115092"/>
                    <a:pt x="112153" y="115092"/>
                  </a:cubicBezTo>
                  <a:cubicBezTo>
                    <a:pt x="112153" y="115539"/>
                    <a:pt x="112153" y="115539"/>
                    <a:pt x="112153" y="115539"/>
                  </a:cubicBezTo>
                  <a:lnTo>
                    <a:pt x="113769" y="115985"/>
                  </a:lnTo>
                  <a:close/>
                </a:path>
              </a:pathLst>
            </a:custGeom>
            <a:solidFill>
              <a:schemeClr val="accent3">
                <a:lumMod val="7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lang="fr-FR" sz="1350"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6" name="Shape 2042">
              <a:extLst>
                <a:ext uri="{FF2B5EF4-FFF2-40B4-BE49-F238E27FC236}">
                  <a16:creationId xmlns:a16="http://schemas.microsoft.com/office/drawing/2014/main" id="{4AEF7831-8E8F-18F6-BBFE-87D344AA533B}"/>
                </a:ext>
              </a:extLst>
            </p:cNvPr>
            <p:cNvSpPr/>
            <p:nvPr/>
          </p:nvSpPr>
          <p:spPr>
            <a:xfrm>
              <a:off x="2979925" y="1055254"/>
              <a:ext cx="543118" cy="437886"/>
            </a:xfrm>
            <a:custGeom>
              <a:avLst/>
              <a:gdLst/>
              <a:ahLst/>
              <a:cxnLst/>
              <a:rect l="0" t="0" r="0" b="0"/>
              <a:pathLst>
                <a:path w="120000" h="120000" extrusionOk="0">
                  <a:moveTo>
                    <a:pt x="24201" y="44848"/>
                  </a:moveTo>
                  <a:cubicBezTo>
                    <a:pt x="26218" y="46666"/>
                    <a:pt x="26218" y="46666"/>
                    <a:pt x="26218" y="46666"/>
                  </a:cubicBezTo>
                  <a:cubicBezTo>
                    <a:pt x="27731" y="45454"/>
                    <a:pt x="27731" y="45454"/>
                    <a:pt x="27731" y="45454"/>
                  </a:cubicBezTo>
                  <a:cubicBezTo>
                    <a:pt x="28739" y="44242"/>
                    <a:pt x="28739" y="44242"/>
                    <a:pt x="28739" y="44242"/>
                  </a:cubicBezTo>
                  <a:cubicBezTo>
                    <a:pt x="29747" y="45454"/>
                    <a:pt x="29747" y="45454"/>
                    <a:pt x="29747" y="45454"/>
                  </a:cubicBezTo>
                  <a:cubicBezTo>
                    <a:pt x="28235" y="47272"/>
                    <a:pt x="28235" y="47272"/>
                    <a:pt x="28235" y="47272"/>
                  </a:cubicBezTo>
                  <a:cubicBezTo>
                    <a:pt x="27226" y="48484"/>
                    <a:pt x="27226" y="48484"/>
                    <a:pt x="27226" y="48484"/>
                  </a:cubicBezTo>
                  <a:cubicBezTo>
                    <a:pt x="27226" y="50303"/>
                    <a:pt x="27226" y="50303"/>
                    <a:pt x="27226" y="50303"/>
                  </a:cubicBezTo>
                  <a:cubicBezTo>
                    <a:pt x="25210" y="49696"/>
                    <a:pt x="25210" y="49696"/>
                    <a:pt x="25210" y="49696"/>
                  </a:cubicBezTo>
                  <a:cubicBezTo>
                    <a:pt x="23193" y="47272"/>
                    <a:pt x="23193" y="47272"/>
                    <a:pt x="23193" y="47272"/>
                  </a:cubicBezTo>
                  <a:cubicBezTo>
                    <a:pt x="22184" y="46666"/>
                    <a:pt x="22184" y="46666"/>
                    <a:pt x="22184" y="46666"/>
                  </a:cubicBezTo>
                  <a:cubicBezTo>
                    <a:pt x="21176" y="46060"/>
                    <a:pt x="21176" y="46060"/>
                    <a:pt x="21176" y="46060"/>
                  </a:cubicBezTo>
                  <a:cubicBezTo>
                    <a:pt x="20672" y="44242"/>
                    <a:pt x="20672" y="44242"/>
                    <a:pt x="20672" y="44242"/>
                  </a:cubicBezTo>
                  <a:cubicBezTo>
                    <a:pt x="20168" y="44848"/>
                    <a:pt x="20168" y="44848"/>
                    <a:pt x="20168" y="44848"/>
                  </a:cubicBezTo>
                  <a:cubicBezTo>
                    <a:pt x="18151" y="45454"/>
                    <a:pt x="18151" y="45454"/>
                    <a:pt x="18151" y="45454"/>
                  </a:cubicBezTo>
                  <a:cubicBezTo>
                    <a:pt x="17647" y="46060"/>
                    <a:pt x="17647" y="46060"/>
                    <a:pt x="17647" y="46060"/>
                  </a:cubicBezTo>
                  <a:cubicBezTo>
                    <a:pt x="17142" y="44848"/>
                    <a:pt x="17142" y="44848"/>
                    <a:pt x="17142" y="44848"/>
                  </a:cubicBezTo>
                  <a:cubicBezTo>
                    <a:pt x="17647" y="43636"/>
                    <a:pt x="17647" y="43636"/>
                    <a:pt x="17647" y="43636"/>
                  </a:cubicBezTo>
                  <a:cubicBezTo>
                    <a:pt x="16134" y="43636"/>
                    <a:pt x="16134" y="43636"/>
                    <a:pt x="16134" y="43636"/>
                  </a:cubicBezTo>
                  <a:cubicBezTo>
                    <a:pt x="16134" y="43636"/>
                    <a:pt x="15630" y="44242"/>
                    <a:pt x="15126" y="44242"/>
                  </a:cubicBezTo>
                  <a:cubicBezTo>
                    <a:pt x="14621" y="44242"/>
                    <a:pt x="14117" y="44242"/>
                    <a:pt x="14117" y="44242"/>
                  </a:cubicBezTo>
                  <a:cubicBezTo>
                    <a:pt x="13613" y="43636"/>
                    <a:pt x="13109" y="43030"/>
                    <a:pt x="12605" y="43030"/>
                  </a:cubicBezTo>
                  <a:cubicBezTo>
                    <a:pt x="12100" y="42424"/>
                    <a:pt x="11596" y="41818"/>
                    <a:pt x="11596" y="41818"/>
                  </a:cubicBezTo>
                  <a:cubicBezTo>
                    <a:pt x="10588" y="42424"/>
                    <a:pt x="10588" y="42424"/>
                    <a:pt x="10588" y="42424"/>
                  </a:cubicBezTo>
                  <a:cubicBezTo>
                    <a:pt x="9579" y="43636"/>
                    <a:pt x="9579" y="43636"/>
                    <a:pt x="9579" y="43636"/>
                  </a:cubicBezTo>
                  <a:cubicBezTo>
                    <a:pt x="9579" y="43030"/>
                    <a:pt x="9579" y="43030"/>
                    <a:pt x="9579" y="43030"/>
                  </a:cubicBezTo>
                  <a:cubicBezTo>
                    <a:pt x="8571" y="42424"/>
                    <a:pt x="8571" y="42424"/>
                    <a:pt x="8571" y="42424"/>
                  </a:cubicBezTo>
                  <a:cubicBezTo>
                    <a:pt x="6554" y="42424"/>
                    <a:pt x="6554" y="42424"/>
                    <a:pt x="6554" y="42424"/>
                  </a:cubicBezTo>
                  <a:cubicBezTo>
                    <a:pt x="6050" y="42424"/>
                    <a:pt x="6050" y="42424"/>
                    <a:pt x="6050" y="42424"/>
                  </a:cubicBezTo>
                  <a:cubicBezTo>
                    <a:pt x="6050" y="42424"/>
                    <a:pt x="6050" y="42424"/>
                    <a:pt x="5042" y="42424"/>
                  </a:cubicBezTo>
                  <a:cubicBezTo>
                    <a:pt x="4537" y="41818"/>
                    <a:pt x="4537" y="41818"/>
                    <a:pt x="4537" y="41818"/>
                  </a:cubicBezTo>
                  <a:cubicBezTo>
                    <a:pt x="3025" y="41212"/>
                    <a:pt x="3025" y="41212"/>
                    <a:pt x="3025" y="41212"/>
                  </a:cubicBezTo>
                  <a:cubicBezTo>
                    <a:pt x="1512" y="40606"/>
                    <a:pt x="1512" y="40606"/>
                    <a:pt x="1512" y="40606"/>
                  </a:cubicBezTo>
                  <a:cubicBezTo>
                    <a:pt x="1512" y="40606"/>
                    <a:pt x="1008" y="40606"/>
                    <a:pt x="1008" y="41212"/>
                  </a:cubicBezTo>
                  <a:cubicBezTo>
                    <a:pt x="1008" y="42424"/>
                    <a:pt x="0" y="43030"/>
                    <a:pt x="0" y="43636"/>
                  </a:cubicBezTo>
                  <a:cubicBezTo>
                    <a:pt x="504" y="44242"/>
                    <a:pt x="1008" y="44242"/>
                    <a:pt x="1512" y="45454"/>
                  </a:cubicBezTo>
                  <a:cubicBezTo>
                    <a:pt x="2521" y="46060"/>
                    <a:pt x="2521" y="46060"/>
                    <a:pt x="2521" y="46060"/>
                  </a:cubicBezTo>
                  <a:cubicBezTo>
                    <a:pt x="4033" y="46060"/>
                    <a:pt x="4033" y="46060"/>
                    <a:pt x="4033" y="46060"/>
                  </a:cubicBezTo>
                  <a:cubicBezTo>
                    <a:pt x="4537" y="45454"/>
                    <a:pt x="4537" y="45454"/>
                    <a:pt x="4537" y="45454"/>
                  </a:cubicBezTo>
                  <a:cubicBezTo>
                    <a:pt x="6554" y="46060"/>
                    <a:pt x="6554" y="46060"/>
                    <a:pt x="6554" y="46060"/>
                  </a:cubicBezTo>
                  <a:cubicBezTo>
                    <a:pt x="7058" y="47272"/>
                    <a:pt x="7563" y="48484"/>
                    <a:pt x="8067" y="47878"/>
                  </a:cubicBezTo>
                  <a:cubicBezTo>
                    <a:pt x="8571" y="47272"/>
                    <a:pt x="8571" y="47272"/>
                    <a:pt x="8571" y="47272"/>
                  </a:cubicBezTo>
                  <a:cubicBezTo>
                    <a:pt x="9579" y="47878"/>
                    <a:pt x="9579" y="47878"/>
                    <a:pt x="9579" y="47878"/>
                  </a:cubicBezTo>
                  <a:cubicBezTo>
                    <a:pt x="9579" y="47878"/>
                    <a:pt x="10084" y="50303"/>
                    <a:pt x="11092" y="50303"/>
                  </a:cubicBezTo>
                  <a:cubicBezTo>
                    <a:pt x="11596" y="50909"/>
                    <a:pt x="12100" y="50909"/>
                    <a:pt x="12100" y="50909"/>
                  </a:cubicBezTo>
                  <a:cubicBezTo>
                    <a:pt x="14117" y="52121"/>
                    <a:pt x="14117" y="52121"/>
                    <a:pt x="14117" y="52121"/>
                  </a:cubicBezTo>
                  <a:cubicBezTo>
                    <a:pt x="15126" y="52121"/>
                    <a:pt x="15126" y="52121"/>
                    <a:pt x="15126" y="52121"/>
                  </a:cubicBezTo>
                  <a:cubicBezTo>
                    <a:pt x="15126" y="52121"/>
                    <a:pt x="16638" y="51515"/>
                    <a:pt x="16638" y="52121"/>
                  </a:cubicBezTo>
                  <a:cubicBezTo>
                    <a:pt x="16638" y="52727"/>
                    <a:pt x="17647" y="53333"/>
                    <a:pt x="17142" y="53939"/>
                  </a:cubicBezTo>
                  <a:cubicBezTo>
                    <a:pt x="17142" y="53939"/>
                    <a:pt x="17142" y="54545"/>
                    <a:pt x="17142" y="55151"/>
                  </a:cubicBezTo>
                  <a:cubicBezTo>
                    <a:pt x="17142" y="55757"/>
                    <a:pt x="17142" y="56363"/>
                    <a:pt x="17142" y="56363"/>
                  </a:cubicBezTo>
                  <a:cubicBezTo>
                    <a:pt x="15630" y="58181"/>
                    <a:pt x="15630" y="58181"/>
                    <a:pt x="15630" y="58181"/>
                  </a:cubicBezTo>
                  <a:cubicBezTo>
                    <a:pt x="15630" y="59393"/>
                    <a:pt x="15630" y="59393"/>
                    <a:pt x="15630" y="59393"/>
                  </a:cubicBezTo>
                  <a:cubicBezTo>
                    <a:pt x="15630" y="59393"/>
                    <a:pt x="15630" y="60606"/>
                    <a:pt x="15126" y="60606"/>
                  </a:cubicBezTo>
                  <a:cubicBezTo>
                    <a:pt x="15126" y="61212"/>
                    <a:pt x="14621" y="63030"/>
                    <a:pt x="14621" y="63030"/>
                  </a:cubicBezTo>
                  <a:cubicBezTo>
                    <a:pt x="16134" y="61818"/>
                    <a:pt x="16134" y="61818"/>
                    <a:pt x="16134" y="61818"/>
                  </a:cubicBezTo>
                  <a:cubicBezTo>
                    <a:pt x="16134" y="61818"/>
                    <a:pt x="16638" y="61818"/>
                    <a:pt x="16638" y="62424"/>
                  </a:cubicBezTo>
                  <a:cubicBezTo>
                    <a:pt x="16134" y="63636"/>
                    <a:pt x="15630" y="64242"/>
                    <a:pt x="15630" y="64242"/>
                  </a:cubicBezTo>
                  <a:cubicBezTo>
                    <a:pt x="15630" y="64242"/>
                    <a:pt x="16134" y="66060"/>
                    <a:pt x="16638" y="65454"/>
                  </a:cubicBezTo>
                  <a:cubicBezTo>
                    <a:pt x="17647" y="64848"/>
                    <a:pt x="17647" y="64848"/>
                    <a:pt x="17647" y="64848"/>
                  </a:cubicBezTo>
                  <a:cubicBezTo>
                    <a:pt x="18655" y="64242"/>
                    <a:pt x="18655" y="64242"/>
                    <a:pt x="18655" y="64242"/>
                  </a:cubicBezTo>
                  <a:cubicBezTo>
                    <a:pt x="20168" y="63636"/>
                    <a:pt x="20168" y="63636"/>
                    <a:pt x="20168" y="63636"/>
                  </a:cubicBezTo>
                  <a:cubicBezTo>
                    <a:pt x="20168" y="63636"/>
                    <a:pt x="20168" y="63636"/>
                    <a:pt x="20672" y="63030"/>
                  </a:cubicBezTo>
                  <a:cubicBezTo>
                    <a:pt x="21680" y="63030"/>
                    <a:pt x="23193" y="63030"/>
                    <a:pt x="23193" y="63030"/>
                  </a:cubicBezTo>
                  <a:cubicBezTo>
                    <a:pt x="23193" y="63030"/>
                    <a:pt x="23697" y="64848"/>
                    <a:pt x="23193" y="64848"/>
                  </a:cubicBezTo>
                  <a:cubicBezTo>
                    <a:pt x="22689" y="64848"/>
                    <a:pt x="20672" y="64242"/>
                    <a:pt x="20672" y="64242"/>
                  </a:cubicBezTo>
                  <a:cubicBezTo>
                    <a:pt x="19663" y="64848"/>
                    <a:pt x="19663" y="64848"/>
                    <a:pt x="19663" y="64848"/>
                  </a:cubicBezTo>
                  <a:cubicBezTo>
                    <a:pt x="18655" y="65454"/>
                    <a:pt x="18655" y="65454"/>
                    <a:pt x="18655" y="65454"/>
                  </a:cubicBezTo>
                  <a:cubicBezTo>
                    <a:pt x="17647" y="66666"/>
                    <a:pt x="17647" y="66666"/>
                    <a:pt x="17647" y="66666"/>
                  </a:cubicBezTo>
                  <a:cubicBezTo>
                    <a:pt x="17647" y="66666"/>
                    <a:pt x="16638" y="68484"/>
                    <a:pt x="17142" y="68484"/>
                  </a:cubicBezTo>
                  <a:cubicBezTo>
                    <a:pt x="17647" y="69090"/>
                    <a:pt x="16134" y="69696"/>
                    <a:pt x="16134" y="69696"/>
                  </a:cubicBezTo>
                  <a:cubicBezTo>
                    <a:pt x="15630" y="69696"/>
                    <a:pt x="15630" y="69696"/>
                    <a:pt x="15630" y="69696"/>
                  </a:cubicBezTo>
                  <a:cubicBezTo>
                    <a:pt x="15630" y="70303"/>
                    <a:pt x="15630" y="70303"/>
                    <a:pt x="15630" y="70303"/>
                  </a:cubicBezTo>
                  <a:cubicBezTo>
                    <a:pt x="15630" y="70303"/>
                    <a:pt x="15630" y="70303"/>
                    <a:pt x="16134" y="70909"/>
                  </a:cubicBezTo>
                  <a:cubicBezTo>
                    <a:pt x="16638" y="70909"/>
                    <a:pt x="18151" y="70909"/>
                    <a:pt x="18151" y="70909"/>
                  </a:cubicBezTo>
                  <a:cubicBezTo>
                    <a:pt x="18151" y="70909"/>
                    <a:pt x="19159" y="70303"/>
                    <a:pt x="18655" y="70909"/>
                  </a:cubicBezTo>
                  <a:cubicBezTo>
                    <a:pt x="18655" y="71515"/>
                    <a:pt x="18151" y="73333"/>
                    <a:pt x="18151" y="73333"/>
                  </a:cubicBezTo>
                  <a:cubicBezTo>
                    <a:pt x="18151" y="73333"/>
                    <a:pt x="17647" y="73939"/>
                    <a:pt x="16134" y="73939"/>
                  </a:cubicBezTo>
                  <a:cubicBezTo>
                    <a:pt x="15126" y="74545"/>
                    <a:pt x="13613" y="75151"/>
                    <a:pt x="13613" y="75151"/>
                  </a:cubicBezTo>
                  <a:cubicBezTo>
                    <a:pt x="12605" y="76969"/>
                    <a:pt x="12605" y="76969"/>
                    <a:pt x="12605" y="76969"/>
                  </a:cubicBezTo>
                  <a:cubicBezTo>
                    <a:pt x="12605" y="76969"/>
                    <a:pt x="13109" y="77575"/>
                    <a:pt x="11596" y="77575"/>
                  </a:cubicBezTo>
                  <a:cubicBezTo>
                    <a:pt x="10588" y="77575"/>
                    <a:pt x="9579" y="77575"/>
                    <a:pt x="9579" y="77575"/>
                  </a:cubicBezTo>
                  <a:cubicBezTo>
                    <a:pt x="8571" y="77575"/>
                    <a:pt x="8571" y="77575"/>
                    <a:pt x="8571" y="77575"/>
                  </a:cubicBezTo>
                  <a:cubicBezTo>
                    <a:pt x="8571" y="77575"/>
                    <a:pt x="7563" y="78181"/>
                    <a:pt x="7563" y="78181"/>
                  </a:cubicBezTo>
                  <a:cubicBezTo>
                    <a:pt x="7058" y="77575"/>
                    <a:pt x="6554" y="76969"/>
                    <a:pt x="6554" y="76969"/>
                  </a:cubicBezTo>
                  <a:cubicBezTo>
                    <a:pt x="7058" y="74545"/>
                    <a:pt x="7058" y="74545"/>
                    <a:pt x="7058" y="74545"/>
                  </a:cubicBezTo>
                  <a:cubicBezTo>
                    <a:pt x="6554" y="73939"/>
                    <a:pt x="6554" y="73939"/>
                    <a:pt x="6554" y="73939"/>
                  </a:cubicBezTo>
                  <a:cubicBezTo>
                    <a:pt x="6554" y="72121"/>
                    <a:pt x="6554" y="72121"/>
                    <a:pt x="6554" y="72121"/>
                  </a:cubicBezTo>
                  <a:cubicBezTo>
                    <a:pt x="6554" y="72121"/>
                    <a:pt x="5042" y="73333"/>
                    <a:pt x="5042" y="73939"/>
                  </a:cubicBezTo>
                  <a:cubicBezTo>
                    <a:pt x="4537" y="73939"/>
                    <a:pt x="4537" y="75151"/>
                    <a:pt x="4537" y="75151"/>
                  </a:cubicBezTo>
                  <a:cubicBezTo>
                    <a:pt x="3529" y="76969"/>
                    <a:pt x="3529" y="76969"/>
                    <a:pt x="3529" y="76969"/>
                  </a:cubicBezTo>
                  <a:cubicBezTo>
                    <a:pt x="3025" y="76969"/>
                    <a:pt x="3025" y="76969"/>
                    <a:pt x="3025" y="76969"/>
                  </a:cubicBezTo>
                  <a:cubicBezTo>
                    <a:pt x="3025" y="79393"/>
                    <a:pt x="3025" y="79393"/>
                    <a:pt x="3025" y="79393"/>
                  </a:cubicBezTo>
                  <a:cubicBezTo>
                    <a:pt x="2521" y="80606"/>
                    <a:pt x="2521" y="80606"/>
                    <a:pt x="2521" y="80606"/>
                  </a:cubicBezTo>
                  <a:cubicBezTo>
                    <a:pt x="2521" y="80606"/>
                    <a:pt x="2016" y="80606"/>
                    <a:pt x="2521" y="81212"/>
                  </a:cubicBezTo>
                  <a:cubicBezTo>
                    <a:pt x="3025" y="81212"/>
                    <a:pt x="5042" y="82424"/>
                    <a:pt x="5042" y="82424"/>
                  </a:cubicBezTo>
                  <a:cubicBezTo>
                    <a:pt x="5042" y="82424"/>
                    <a:pt x="5546" y="81818"/>
                    <a:pt x="6554" y="83030"/>
                  </a:cubicBezTo>
                  <a:cubicBezTo>
                    <a:pt x="7058" y="83636"/>
                    <a:pt x="8067" y="84242"/>
                    <a:pt x="8067" y="84242"/>
                  </a:cubicBezTo>
                  <a:cubicBezTo>
                    <a:pt x="8571" y="84242"/>
                    <a:pt x="8571" y="84242"/>
                    <a:pt x="8571" y="84242"/>
                  </a:cubicBezTo>
                  <a:cubicBezTo>
                    <a:pt x="10084" y="83636"/>
                    <a:pt x="10084" y="83636"/>
                    <a:pt x="10084" y="83636"/>
                  </a:cubicBezTo>
                  <a:cubicBezTo>
                    <a:pt x="11092" y="84848"/>
                    <a:pt x="11092" y="84848"/>
                    <a:pt x="11092" y="84848"/>
                  </a:cubicBezTo>
                  <a:cubicBezTo>
                    <a:pt x="13613" y="85454"/>
                    <a:pt x="13613" y="85454"/>
                    <a:pt x="13613" y="85454"/>
                  </a:cubicBezTo>
                  <a:cubicBezTo>
                    <a:pt x="13613" y="85454"/>
                    <a:pt x="14117" y="86666"/>
                    <a:pt x="14117" y="87272"/>
                  </a:cubicBezTo>
                  <a:cubicBezTo>
                    <a:pt x="14621" y="87272"/>
                    <a:pt x="15630" y="89090"/>
                    <a:pt x="15630" y="89090"/>
                  </a:cubicBezTo>
                  <a:cubicBezTo>
                    <a:pt x="15630" y="89090"/>
                    <a:pt x="15630" y="87878"/>
                    <a:pt x="16638" y="88484"/>
                  </a:cubicBezTo>
                  <a:cubicBezTo>
                    <a:pt x="18151" y="88484"/>
                    <a:pt x="18655" y="88484"/>
                    <a:pt x="18655" y="88484"/>
                  </a:cubicBezTo>
                  <a:cubicBezTo>
                    <a:pt x="18655" y="88484"/>
                    <a:pt x="19663" y="88484"/>
                    <a:pt x="20168" y="89090"/>
                  </a:cubicBezTo>
                  <a:cubicBezTo>
                    <a:pt x="20672" y="89696"/>
                    <a:pt x="22184" y="92727"/>
                    <a:pt x="22184" y="92727"/>
                  </a:cubicBezTo>
                  <a:cubicBezTo>
                    <a:pt x="23193" y="95757"/>
                    <a:pt x="23193" y="95757"/>
                    <a:pt x="23193" y="95757"/>
                  </a:cubicBezTo>
                  <a:cubicBezTo>
                    <a:pt x="24201" y="98181"/>
                    <a:pt x="24201" y="98181"/>
                    <a:pt x="24201" y="98181"/>
                  </a:cubicBezTo>
                  <a:cubicBezTo>
                    <a:pt x="24201" y="98181"/>
                    <a:pt x="24201" y="98787"/>
                    <a:pt x="25210" y="99393"/>
                  </a:cubicBezTo>
                  <a:cubicBezTo>
                    <a:pt x="26218" y="100606"/>
                    <a:pt x="26722" y="101818"/>
                    <a:pt x="26722" y="101818"/>
                  </a:cubicBezTo>
                  <a:cubicBezTo>
                    <a:pt x="26722" y="101818"/>
                    <a:pt x="26722" y="102424"/>
                    <a:pt x="27226" y="103030"/>
                  </a:cubicBezTo>
                  <a:cubicBezTo>
                    <a:pt x="27731" y="104242"/>
                    <a:pt x="28739" y="105454"/>
                    <a:pt x="28739" y="105454"/>
                  </a:cubicBezTo>
                  <a:cubicBezTo>
                    <a:pt x="28739" y="105454"/>
                    <a:pt x="28739" y="106060"/>
                    <a:pt x="29243" y="106666"/>
                  </a:cubicBezTo>
                  <a:cubicBezTo>
                    <a:pt x="30252" y="107272"/>
                    <a:pt x="31260" y="107272"/>
                    <a:pt x="31764" y="107878"/>
                  </a:cubicBezTo>
                  <a:cubicBezTo>
                    <a:pt x="32773" y="109090"/>
                    <a:pt x="33781" y="110303"/>
                    <a:pt x="33781" y="110303"/>
                  </a:cubicBezTo>
                  <a:cubicBezTo>
                    <a:pt x="33781" y="110303"/>
                    <a:pt x="36302" y="113333"/>
                    <a:pt x="37310" y="114545"/>
                  </a:cubicBezTo>
                  <a:cubicBezTo>
                    <a:pt x="38319" y="115757"/>
                    <a:pt x="39327" y="116969"/>
                    <a:pt x="39831" y="116969"/>
                  </a:cubicBezTo>
                  <a:cubicBezTo>
                    <a:pt x="40336" y="117575"/>
                    <a:pt x="42857" y="118181"/>
                    <a:pt x="42857" y="118181"/>
                  </a:cubicBezTo>
                  <a:cubicBezTo>
                    <a:pt x="42857" y="118181"/>
                    <a:pt x="44369" y="119999"/>
                    <a:pt x="44873" y="119393"/>
                  </a:cubicBezTo>
                  <a:cubicBezTo>
                    <a:pt x="45882" y="119393"/>
                    <a:pt x="43865" y="118787"/>
                    <a:pt x="46890" y="118787"/>
                  </a:cubicBezTo>
                  <a:cubicBezTo>
                    <a:pt x="49915" y="118787"/>
                    <a:pt x="51932" y="119999"/>
                    <a:pt x="51932" y="119999"/>
                  </a:cubicBezTo>
                  <a:cubicBezTo>
                    <a:pt x="53949" y="118181"/>
                    <a:pt x="53949" y="118181"/>
                    <a:pt x="53949" y="118181"/>
                  </a:cubicBezTo>
                  <a:cubicBezTo>
                    <a:pt x="53949" y="118181"/>
                    <a:pt x="53445" y="119393"/>
                    <a:pt x="53949" y="117575"/>
                  </a:cubicBezTo>
                  <a:cubicBezTo>
                    <a:pt x="54453" y="116363"/>
                    <a:pt x="54957" y="115151"/>
                    <a:pt x="54957" y="115151"/>
                  </a:cubicBezTo>
                  <a:cubicBezTo>
                    <a:pt x="54957" y="115151"/>
                    <a:pt x="54453" y="113939"/>
                    <a:pt x="55966" y="113939"/>
                  </a:cubicBezTo>
                  <a:cubicBezTo>
                    <a:pt x="56974" y="113939"/>
                    <a:pt x="60000" y="113333"/>
                    <a:pt x="60504" y="113333"/>
                  </a:cubicBezTo>
                  <a:cubicBezTo>
                    <a:pt x="61008" y="113333"/>
                    <a:pt x="61008" y="113939"/>
                    <a:pt x="61512" y="113333"/>
                  </a:cubicBezTo>
                  <a:cubicBezTo>
                    <a:pt x="61512" y="112727"/>
                    <a:pt x="66050" y="114545"/>
                    <a:pt x="66050" y="114545"/>
                  </a:cubicBezTo>
                  <a:cubicBezTo>
                    <a:pt x="66554" y="113333"/>
                    <a:pt x="66554" y="113333"/>
                    <a:pt x="66554" y="113333"/>
                  </a:cubicBezTo>
                  <a:cubicBezTo>
                    <a:pt x="67563" y="112727"/>
                    <a:pt x="67563" y="112727"/>
                    <a:pt x="67563" y="112727"/>
                  </a:cubicBezTo>
                  <a:cubicBezTo>
                    <a:pt x="68571" y="115151"/>
                    <a:pt x="68571" y="115151"/>
                    <a:pt x="68571" y="115151"/>
                  </a:cubicBezTo>
                  <a:cubicBezTo>
                    <a:pt x="70588" y="115151"/>
                    <a:pt x="70588" y="115151"/>
                    <a:pt x="70588" y="115151"/>
                  </a:cubicBezTo>
                  <a:cubicBezTo>
                    <a:pt x="70588" y="115151"/>
                    <a:pt x="72100" y="114545"/>
                    <a:pt x="73109" y="114545"/>
                  </a:cubicBezTo>
                  <a:cubicBezTo>
                    <a:pt x="73613" y="114545"/>
                    <a:pt x="75630" y="113333"/>
                    <a:pt x="75630" y="113333"/>
                  </a:cubicBezTo>
                  <a:cubicBezTo>
                    <a:pt x="75630" y="113333"/>
                    <a:pt x="76134" y="112121"/>
                    <a:pt x="76638" y="112121"/>
                  </a:cubicBezTo>
                  <a:cubicBezTo>
                    <a:pt x="77142" y="111515"/>
                    <a:pt x="78655" y="111515"/>
                    <a:pt x="79159" y="111515"/>
                  </a:cubicBezTo>
                  <a:cubicBezTo>
                    <a:pt x="80168" y="111515"/>
                    <a:pt x="81680" y="110909"/>
                    <a:pt x="81680" y="110909"/>
                  </a:cubicBezTo>
                  <a:cubicBezTo>
                    <a:pt x="82689" y="109696"/>
                    <a:pt x="82689" y="109696"/>
                    <a:pt x="82689" y="109696"/>
                  </a:cubicBezTo>
                  <a:cubicBezTo>
                    <a:pt x="82689" y="109696"/>
                    <a:pt x="83193" y="109090"/>
                    <a:pt x="84201" y="109090"/>
                  </a:cubicBezTo>
                  <a:cubicBezTo>
                    <a:pt x="84705" y="109696"/>
                    <a:pt x="86722" y="109696"/>
                    <a:pt x="86722" y="109696"/>
                  </a:cubicBezTo>
                  <a:cubicBezTo>
                    <a:pt x="88235" y="108484"/>
                    <a:pt x="88235" y="108484"/>
                    <a:pt x="88235" y="108484"/>
                  </a:cubicBezTo>
                  <a:cubicBezTo>
                    <a:pt x="89747" y="107878"/>
                    <a:pt x="89747" y="107878"/>
                    <a:pt x="89747" y="107878"/>
                  </a:cubicBezTo>
                  <a:cubicBezTo>
                    <a:pt x="89747" y="107878"/>
                    <a:pt x="89747" y="107272"/>
                    <a:pt x="90252" y="107878"/>
                  </a:cubicBezTo>
                  <a:cubicBezTo>
                    <a:pt x="90756" y="108484"/>
                    <a:pt x="91764" y="109696"/>
                    <a:pt x="91764" y="109696"/>
                  </a:cubicBezTo>
                  <a:cubicBezTo>
                    <a:pt x="93781" y="110303"/>
                    <a:pt x="93781" y="110303"/>
                    <a:pt x="93781" y="110303"/>
                  </a:cubicBezTo>
                  <a:cubicBezTo>
                    <a:pt x="95294" y="109696"/>
                    <a:pt x="95294" y="109696"/>
                    <a:pt x="95294" y="109696"/>
                  </a:cubicBezTo>
                  <a:cubicBezTo>
                    <a:pt x="96302" y="108484"/>
                    <a:pt x="96302" y="108484"/>
                    <a:pt x="96302" y="108484"/>
                  </a:cubicBezTo>
                  <a:cubicBezTo>
                    <a:pt x="96302" y="108484"/>
                    <a:pt x="96302" y="107878"/>
                    <a:pt x="97815" y="107878"/>
                  </a:cubicBezTo>
                  <a:cubicBezTo>
                    <a:pt x="99327" y="107878"/>
                    <a:pt x="99831" y="107878"/>
                    <a:pt x="99831" y="107878"/>
                  </a:cubicBezTo>
                  <a:cubicBezTo>
                    <a:pt x="99831" y="107878"/>
                    <a:pt x="101344" y="107878"/>
                    <a:pt x="101344" y="107272"/>
                  </a:cubicBezTo>
                  <a:cubicBezTo>
                    <a:pt x="101344" y="106666"/>
                    <a:pt x="101344" y="105454"/>
                    <a:pt x="101848" y="104848"/>
                  </a:cubicBezTo>
                  <a:cubicBezTo>
                    <a:pt x="101848" y="104242"/>
                    <a:pt x="103865" y="101818"/>
                    <a:pt x="103865" y="101818"/>
                  </a:cubicBezTo>
                  <a:cubicBezTo>
                    <a:pt x="104873" y="101212"/>
                    <a:pt x="104873" y="101212"/>
                    <a:pt x="104873" y="101212"/>
                  </a:cubicBezTo>
                  <a:cubicBezTo>
                    <a:pt x="104369" y="99393"/>
                    <a:pt x="104369" y="99393"/>
                    <a:pt x="104369" y="99393"/>
                  </a:cubicBezTo>
                  <a:cubicBezTo>
                    <a:pt x="104873" y="98181"/>
                    <a:pt x="104873" y="98181"/>
                    <a:pt x="104873" y="98181"/>
                  </a:cubicBezTo>
                  <a:cubicBezTo>
                    <a:pt x="104873" y="98181"/>
                    <a:pt x="106386" y="97575"/>
                    <a:pt x="105882" y="98787"/>
                  </a:cubicBezTo>
                  <a:cubicBezTo>
                    <a:pt x="105378" y="99999"/>
                    <a:pt x="105882" y="100606"/>
                    <a:pt x="105882" y="100606"/>
                  </a:cubicBezTo>
                  <a:cubicBezTo>
                    <a:pt x="105882" y="100606"/>
                    <a:pt x="106386" y="99999"/>
                    <a:pt x="106890" y="99999"/>
                  </a:cubicBezTo>
                  <a:cubicBezTo>
                    <a:pt x="107899" y="99999"/>
                    <a:pt x="107899" y="99393"/>
                    <a:pt x="108403" y="99393"/>
                  </a:cubicBezTo>
                  <a:cubicBezTo>
                    <a:pt x="109411" y="99999"/>
                    <a:pt x="109915" y="99393"/>
                    <a:pt x="109915" y="99393"/>
                  </a:cubicBezTo>
                  <a:cubicBezTo>
                    <a:pt x="109915" y="99393"/>
                    <a:pt x="109411" y="98181"/>
                    <a:pt x="109915" y="98181"/>
                  </a:cubicBezTo>
                  <a:cubicBezTo>
                    <a:pt x="110420" y="98787"/>
                    <a:pt x="111428" y="98787"/>
                    <a:pt x="111428" y="98787"/>
                  </a:cubicBezTo>
                  <a:cubicBezTo>
                    <a:pt x="111428" y="98787"/>
                    <a:pt x="111932" y="98787"/>
                    <a:pt x="111932" y="98181"/>
                  </a:cubicBezTo>
                  <a:cubicBezTo>
                    <a:pt x="111932" y="98181"/>
                    <a:pt x="110420" y="96969"/>
                    <a:pt x="110924" y="96969"/>
                  </a:cubicBezTo>
                  <a:cubicBezTo>
                    <a:pt x="111428" y="97575"/>
                    <a:pt x="112436" y="96969"/>
                    <a:pt x="112436" y="96969"/>
                  </a:cubicBezTo>
                  <a:cubicBezTo>
                    <a:pt x="112436" y="96969"/>
                    <a:pt x="113949" y="97575"/>
                    <a:pt x="112436" y="96363"/>
                  </a:cubicBezTo>
                  <a:cubicBezTo>
                    <a:pt x="111428" y="94545"/>
                    <a:pt x="112941" y="94545"/>
                    <a:pt x="112941" y="94545"/>
                  </a:cubicBezTo>
                  <a:cubicBezTo>
                    <a:pt x="112941" y="94545"/>
                    <a:pt x="114453" y="95151"/>
                    <a:pt x="113949" y="95151"/>
                  </a:cubicBezTo>
                  <a:cubicBezTo>
                    <a:pt x="113445" y="94545"/>
                    <a:pt x="111428" y="91515"/>
                    <a:pt x="111428" y="91515"/>
                  </a:cubicBezTo>
                  <a:cubicBezTo>
                    <a:pt x="111428" y="90909"/>
                    <a:pt x="111428" y="90909"/>
                    <a:pt x="111428" y="90909"/>
                  </a:cubicBezTo>
                  <a:cubicBezTo>
                    <a:pt x="111428" y="89696"/>
                    <a:pt x="111428" y="89696"/>
                    <a:pt x="111428" y="89696"/>
                  </a:cubicBezTo>
                  <a:cubicBezTo>
                    <a:pt x="111428" y="89696"/>
                    <a:pt x="112436" y="90303"/>
                    <a:pt x="112941" y="90909"/>
                  </a:cubicBezTo>
                  <a:cubicBezTo>
                    <a:pt x="112941" y="90909"/>
                    <a:pt x="112941" y="90909"/>
                    <a:pt x="113445" y="91515"/>
                  </a:cubicBezTo>
                  <a:cubicBezTo>
                    <a:pt x="114453" y="92121"/>
                    <a:pt x="113949" y="93333"/>
                    <a:pt x="114453" y="93333"/>
                  </a:cubicBezTo>
                  <a:cubicBezTo>
                    <a:pt x="114957" y="93939"/>
                    <a:pt x="116470" y="93333"/>
                    <a:pt x="116470" y="93333"/>
                  </a:cubicBezTo>
                  <a:cubicBezTo>
                    <a:pt x="117478" y="91515"/>
                    <a:pt x="117478" y="91515"/>
                    <a:pt x="117478" y="91515"/>
                  </a:cubicBezTo>
                  <a:cubicBezTo>
                    <a:pt x="117478" y="91515"/>
                    <a:pt x="119495" y="89090"/>
                    <a:pt x="118991" y="89090"/>
                  </a:cubicBezTo>
                  <a:cubicBezTo>
                    <a:pt x="118487" y="88484"/>
                    <a:pt x="115966" y="89696"/>
                    <a:pt x="115966" y="89696"/>
                  </a:cubicBezTo>
                  <a:cubicBezTo>
                    <a:pt x="116974" y="87272"/>
                    <a:pt x="116974" y="87272"/>
                    <a:pt x="116974" y="87272"/>
                  </a:cubicBezTo>
                  <a:cubicBezTo>
                    <a:pt x="115462" y="86666"/>
                    <a:pt x="115462" y="86666"/>
                    <a:pt x="115462" y="86666"/>
                  </a:cubicBezTo>
                  <a:cubicBezTo>
                    <a:pt x="114957" y="86060"/>
                    <a:pt x="114957" y="86060"/>
                    <a:pt x="114957" y="86060"/>
                  </a:cubicBezTo>
                  <a:cubicBezTo>
                    <a:pt x="114957" y="86060"/>
                    <a:pt x="116470" y="86060"/>
                    <a:pt x="116470" y="86060"/>
                  </a:cubicBezTo>
                  <a:cubicBezTo>
                    <a:pt x="116974" y="86060"/>
                    <a:pt x="117983" y="85454"/>
                    <a:pt x="117983" y="85454"/>
                  </a:cubicBezTo>
                  <a:cubicBezTo>
                    <a:pt x="117983" y="84242"/>
                    <a:pt x="117983" y="84242"/>
                    <a:pt x="117983" y="84242"/>
                  </a:cubicBezTo>
                  <a:cubicBezTo>
                    <a:pt x="116470" y="83030"/>
                    <a:pt x="116470" y="83030"/>
                    <a:pt x="116470" y="83030"/>
                  </a:cubicBezTo>
                  <a:cubicBezTo>
                    <a:pt x="116974" y="82424"/>
                    <a:pt x="116974" y="82424"/>
                    <a:pt x="116974" y="82424"/>
                  </a:cubicBezTo>
                  <a:cubicBezTo>
                    <a:pt x="117478" y="81212"/>
                    <a:pt x="117478" y="81212"/>
                    <a:pt x="117478" y="81212"/>
                  </a:cubicBezTo>
                  <a:cubicBezTo>
                    <a:pt x="118487" y="80606"/>
                    <a:pt x="118487" y="80606"/>
                    <a:pt x="118487" y="80606"/>
                  </a:cubicBezTo>
                  <a:cubicBezTo>
                    <a:pt x="120000" y="76969"/>
                    <a:pt x="120000" y="76969"/>
                    <a:pt x="120000" y="76969"/>
                  </a:cubicBezTo>
                  <a:cubicBezTo>
                    <a:pt x="119495" y="75757"/>
                    <a:pt x="119495" y="75757"/>
                    <a:pt x="119495" y="75757"/>
                  </a:cubicBezTo>
                  <a:cubicBezTo>
                    <a:pt x="118487" y="75757"/>
                    <a:pt x="118487" y="75757"/>
                    <a:pt x="118487" y="75757"/>
                  </a:cubicBezTo>
                  <a:cubicBezTo>
                    <a:pt x="118487" y="73333"/>
                    <a:pt x="118487" y="73333"/>
                    <a:pt x="118487" y="73333"/>
                  </a:cubicBezTo>
                  <a:cubicBezTo>
                    <a:pt x="116470" y="72121"/>
                    <a:pt x="116470" y="72121"/>
                    <a:pt x="116470" y="72121"/>
                  </a:cubicBezTo>
                  <a:cubicBezTo>
                    <a:pt x="116470" y="72121"/>
                    <a:pt x="114957" y="70909"/>
                    <a:pt x="114957" y="70303"/>
                  </a:cubicBezTo>
                  <a:cubicBezTo>
                    <a:pt x="114957" y="70303"/>
                    <a:pt x="114957" y="69090"/>
                    <a:pt x="114453" y="69696"/>
                  </a:cubicBezTo>
                  <a:cubicBezTo>
                    <a:pt x="113949" y="69696"/>
                    <a:pt x="113445" y="69090"/>
                    <a:pt x="113445" y="69090"/>
                  </a:cubicBezTo>
                  <a:cubicBezTo>
                    <a:pt x="113445" y="69090"/>
                    <a:pt x="113445" y="67272"/>
                    <a:pt x="113445" y="67272"/>
                  </a:cubicBezTo>
                  <a:cubicBezTo>
                    <a:pt x="113445" y="67272"/>
                    <a:pt x="114453" y="66666"/>
                    <a:pt x="114453" y="66060"/>
                  </a:cubicBezTo>
                  <a:cubicBezTo>
                    <a:pt x="114957" y="65454"/>
                    <a:pt x="114453" y="64242"/>
                    <a:pt x="114453" y="64242"/>
                  </a:cubicBezTo>
                  <a:cubicBezTo>
                    <a:pt x="113949" y="64242"/>
                    <a:pt x="112941" y="64848"/>
                    <a:pt x="112941" y="64848"/>
                  </a:cubicBezTo>
                  <a:cubicBezTo>
                    <a:pt x="109915" y="65454"/>
                    <a:pt x="109915" y="65454"/>
                    <a:pt x="109915" y="65454"/>
                  </a:cubicBezTo>
                  <a:cubicBezTo>
                    <a:pt x="108907" y="64848"/>
                    <a:pt x="108907" y="64848"/>
                    <a:pt x="108907" y="64848"/>
                  </a:cubicBezTo>
                  <a:cubicBezTo>
                    <a:pt x="108907" y="64848"/>
                    <a:pt x="109411" y="64848"/>
                    <a:pt x="109411" y="64242"/>
                  </a:cubicBezTo>
                  <a:cubicBezTo>
                    <a:pt x="109915" y="63636"/>
                    <a:pt x="109915" y="63030"/>
                    <a:pt x="110420" y="62424"/>
                  </a:cubicBezTo>
                  <a:cubicBezTo>
                    <a:pt x="110924" y="61818"/>
                    <a:pt x="110924" y="62424"/>
                    <a:pt x="111428" y="61212"/>
                  </a:cubicBezTo>
                  <a:cubicBezTo>
                    <a:pt x="112436" y="60606"/>
                    <a:pt x="113445" y="59393"/>
                    <a:pt x="113445" y="59393"/>
                  </a:cubicBezTo>
                  <a:cubicBezTo>
                    <a:pt x="113445" y="57575"/>
                    <a:pt x="113445" y="57575"/>
                    <a:pt x="113445" y="57575"/>
                  </a:cubicBezTo>
                  <a:cubicBezTo>
                    <a:pt x="112941" y="55757"/>
                    <a:pt x="112941" y="55757"/>
                    <a:pt x="112941" y="55757"/>
                  </a:cubicBezTo>
                  <a:cubicBezTo>
                    <a:pt x="112941" y="55757"/>
                    <a:pt x="112436" y="55151"/>
                    <a:pt x="111932" y="55151"/>
                  </a:cubicBezTo>
                  <a:cubicBezTo>
                    <a:pt x="111428" y="55151"/>
                    <a:pt x="111932" y="56363"/>
                    <a:pt x="110924" y="55151"/>
                  </a:cubicBezTo>
                  <a:cubicBezTo>
                    <a:pt x="110420" y="54545"/>
                    <a:pt x="110420" y="54545"/>
                    <a:pt x="109915" y="53333"/>
                  </a:cubicBezTo>
                  <a:cubicBezTo>
                    <a:pt x="109411" y="52727"/>
                    <a:pt x="109411" y="51515"/>
                    <a:pt x="109411" y="51515"/>
                  </a:cubicBezTo>
                  <a:cubicBezTo>
                    <a:pt x="109411" y="51515"/>
                    <a:pt x="108403" y="50909"/>
                    <a:pt x="108907" y="50909"/>
                  </a:cubicBezTo>
                  <a:cubicBezTo>
                    <a:pt x="109915" y="50909"/>
                    <a:pt x="110420" y="51515"/>
                    <a:pt x="110924" y="50909"/>
                  </a:cubicBezTo>
                  <a:cubicBezTo>
                    <a:pt x="111428" y="50303"/>
                    <a:pt x="111428" y="50909"/>
                    <a:pt x="111428" y="50303"/>
                  </a:cubicBezTo>
                  <a:cubicBezTo>
                    <a:pt x="111428" y="49696"/>
                    <a:pt x="111932" y="47878"/>
                    <a:pt x="111932" y="47878"/>
                  </a:cubicBezTo>
                  <a:cubicBezTo>
                    <a:pt x="111932" y="47272"/>
                    <a:pt x="111932" y="47272"/>
                    <a:pt x="112941" y="46666"/>
                  </a:cubicBezTo>
                  <a:cubicBezTo>
                    <a:pt x="114453" y="46060"/>
                    <a:pt x="113949" y="46060"/>
                    <a:pt x="114957" y="46060"/>
                  </a:cubicBezTo>
                  <a:cubicBezTo>
                    <a:pt x="115462" y="45454"/>
                    <a:pt x="115966" y="44848"/>
                    <a:pt x="115462" y="44848"/>
                  </a:cubicBezTo>
                  <a:cubicBezTo>
                    <a:pt x="115462" y="44242"/>
                    <a:pt x="114453" y="44242"/>
                    <a:pt x="114453" y="44242"/>
                  </a:cubicBezTo>
                  <a:cubicBezTo>
                    <a:pt x="113949" y="43636"/>
                    <a:pt x="112941" y="44848"/>
                    <a:pt x="112941" y="44848"/>
                  </a:cubicBezTo>
                  <a:cubicBezTo>
                    <a:pt x="112941" y="44848"/>
                    <a:pt x="111932" y="45454"/>
                    <a:pt x="111428" y="46060"/>
                  </a:cubicBezTo>
                  <a:cubicBezTo>
                    <a:pt x="110924" y="46666"/>
                    <a:pt x="110420" y="46060"/>
                    <a:pt x="109915" y="46060"/>
                  </a:cubicBezTo>
                  <a:cubicBezTo>
                    <a:pt x="109411" y="46060"/>
                    <a:pt x="109411" y="46060"/>
                    <a:pt x="109411" y="46060"/>
                  </a:cubicBezTo>
                  <a:cubicBezTo>
                    <a:pt x="109411" y="46060"/>
                    <a:pt x="108403" y="45454"/>
                    <a:pt x="107899" y="46666"/>
                  </a:cubicBezTo>
                  <a:cubicBezTo>
                    <a:pt x="107899" y="47878"/>
                    <a:pt x="106890" y="49090"/>
                    <a:pt x="106890" y="49090"/>
                  </a:cubicBezTo>
                  <a:cubicBezTo>
                    <a:pt x="106890" y="49090"/>
                    <a:pt x="106386" y="49696"/>
                    <a:pt x="106386" y="48484"/>
                  </a:cubicBezTo>
                  <a:cubicBezTo>
                    <a:pt x="106386" y="47878"/>
                    <a:pt x="105882" y="46060"/>
                    <a:pt x="105882" y="46060"/>
                  </a:cubicBezTo>
                  <a:cubicBezTo>
                    <a:pt x="105882" y="46060"/>
                    <a:pt x="105882" y="46060"/>
                    <a:pt x="105882" y="46060"/>
                  </a:cubicBezTo>
                  <a:cubicBezTo>
                    <a:pt x="105378" y="46060"/>
                    <a:pt x="103865" y="45454"/>
                    <a:pt x="103865" y="45454"/>
                  </a:cubicBezTo>
                  <a:cubicBezTo>
                    <a:pt x="103865" y="45454"/>
                    <a:pt x="104369" y="45454"/>
                    <a:pt x="104369" y="44242"/>
                  </a:cubicBezTo>
                  <a:cubicBezTo>
                    <a:pt x="103865" y="43636"/>
                    <a:pt x="103865" y="43030"/>
                    <a:pt x="103865" y="43030"/>
                  </a:cubicBezTo>
                  <a:cubicBezTo>
                    <a:pt x="104369" y="43030"/>
                    <a:pt x="104873" y="43030"/>
                    <a:pt x="104873" y="43030"/>
                  </a:cubicBezTo>
                  <a:cubicBezTo>
                    <a:pt x="105378" y="43030"/>
                    <a:pt x="105378" y="43030"/>
                    <a:pt x="105378" y="41818"/>
                  </a:cubicBezTo>
                  <a:cubicBezTo>
                    <a:pt x="105378" y="40000"/>
                    <a:pt x="104873" y="39393"/>
                    <a:pt x="104873" y="39393"/>
                  </a:cubicBezTo>
                  <a:cubicBezTo>
                    <a:pt x="104873" y="39393"/>
                    <a:pt x="104369" y="38787"/>
                    <a:pt x="104369" y="38787"/>
                  </a:cubicBezTo>
                  <a:cubicBezTo>
                    <a:pt x="104369" y="36363"/>
                    <a:pt x="104369" y="36363"/>
                    <a:pt x="104369" y="36363"/>
                  </a:cubicBezTo>
                  <a:cubicBezTo>
                    <a:pt x="104369" y="36363"/>
                    <a:pt x="104369" y="35757"/>
                    <a:pt x="103865" y="35151"/>
                  </a:cubicBezTo>
                  <a:cubicBezTo>
                    <a:pt x="103361" y="34545"/>
                    <a:pt x="103361" y="33939"/>
                    <a:pt x="102857" y="34545"/>
                  </a:cubicBezTo>
                  <a:cubicBezTo>
                    <a:pt x="102857" y="34545"/>
                    <a:pt x="102352" y="35151"/>
                    <a:pt x="101848" y="35151"/>
                  </a:cubicBezTo>
                  <a:cubicBezTo>
                    <a:pt x="101344" y="34545"/>
                    <a:pt x="100336" y="33939"/>
                    <a:pt x="100336" y="33939"/>
                  </a:cubicBezTo>
                  <a:cubicBezTo>
                    <a:pt x="98319" y="32727"/>
                    <a:pt x="98319" y="32727"/>
                    <a:pt x="98319" y="32727"/>
                  </a:cubicBezTo>
                  <a:cubicBezTo>
                    <a:pt x="98319" y="32727"/>
                    <a:pt x="98319" y="32727"/>
                    <a:pt x="97815" y="33333"/>
                  </a:cubicBezTo>
                  <a:cubicBezTo>
                    <a:pt x="97815" y="33939"/>
                    <a:pt x="97310" y="33333"/>
                    <a:pt x="97310" y="34545"/>
                  </a:cubicBezTo>
                  <a:cubicBezTo>
                    <a:pt x="97815" y="35151"/>
                    <a:pt x="97815" y="35757"/>
                    <a:pt x="97815" y="36363"/>
                  </a:cubicBezTo>
                  <a:cubicBezTo>
                    <a:pt x="97310" y="36969"/>
                    <a:pt x="97310" y="37575"/>
                    <a:pt x="97310" y="38787"/>
                  </a:cubicBezTo>
                  <a:cubicBezTo>
                    <a:pt x="96806" y="39393"/>
                    <a:pt x="96302" y="39393"/>
                    <a:pt x="96302" y="40000"/>
                  </a:cubicBezTo>
                  <a:cubicBezTo>
                    <a:pt x="96302" y="40606"/>
                    <a:pt x="96806" y="40606"/>
                    <a:pt x="96806" y="41212"/>
                  </a:cubicBezTo>
                  <a:cubicBezTo>
                    <a:pt x="96806" y="41212"/>
                    <a:pt x="96302" y="42424"/>
                    <a:pt x="95798" y="42424"/>
                  </a:cubicBezTo>
                  <a:cubicBezTo>
                    <a:pt x="95798" y="43030"/>
                    <a:pt x="95294" y="43636"/>
                    <a:pt x="94789" y="43636"/>
                  </a:cubicBezTo>
                  <a:cubicBezTo>
                    <a:pt x="94789" y="43030"/>
                    <a:pt x="94285" y="43030"/>
                    <a:pt x="93781" y="43030"/>
                  </a:cubicBezTo>
                  <a:cubicBezTo>
                    <a:pt x="93277" y="43030"/>
                    <a:pt x="92773" y="43636"/>
                    <a:pt x="92773" y="43636"/>
                  </a:cubicBezTo>
                  <a:cubicBezTo>
                    <a:pt x="92773" y="43636"/>
                    <a:pt x="92268" y="44242"/>
                    <a:pt x="91764" y="43636"/>
                  </a:cubicBezTo>
                  <a:cubicBezTo>
                    <a:pt x="90756" y="43030"/>
                    <a:pt x="90252" y="42424"/>
                    <a:pt x="90252" y="42424"/>
                  </a:cubicBezTo>
                  <a:cubicBezTo>
                    <a:pt x="90252" y="41212"/>
                    <a:pt x="90252" y="41212"/>
                    <a:pt x="90252" y="41212"/>
                  </a:cubicBezTo>
                  <a:cubicBezTo>
                    <a:pt x="90252" y="41212"/>
                    <a:pt x="92268" y="41818"/>
                    <a:pt x="89747" y="40000"/>
                  </a:cubicBezTo>
                  <a:cubicBezTo>
                    <a:pt x="87731" y="38787"/>
                    <a:pt x="87731" y="38787"/>
                    <a:pt x="87731" y="38787"/>
                  </a:cubicBezTo>
                  <a:cubicBezTo>
                    <a:pt x="87731" y="38787"/>
                    <a:pt x="87731" y="39393"/>
                    <a:pt x="87226" y="40000"/>
                  </a:cubicBezTo>
                  <a:cubicBezTo>
                    <a:pt x="86722" y="40000"/>
                    <a:pt x="86722" y="40606"/>
                    <a:pt x="86722" y="40606"/>
                  </a:cubicBezTo>
                  <a:cubicBezTo>
                    <a:pt x="86218" y="41818"/>
                    <a:pt x="86218" y="41818"/>
                    <a:pt x="86218" y="41818"/>
                  </a:cubicBezTo>
                  <a:cubicBezTo>
                    <a:pt x="85714" y="41818"/>
                    <a:pt x="85714" y="41818"/>
                    <a:pt x="85714" y="41818"/>
                  </a:cubicBezTo>
                  <a:cubicBezTo>
                    <a:pt x="84705" y="43636"/>
                    <a:pt x="84705" y="43636"/>
                    <a:pt x="84705" y="43636"/>
                  </a:cubicBezTo>
                  <a:cubicBezTo>
                    <a:pt x="84705" y="43636"/>
                    <a:pt x="84201" y="44242"/>
                    <a:pt x="83697" y="44242"/>
                  </a:cubicBezTo>
                  <a:cubicBezTo>
                    <a:pt x="83697" y="44242"/>
                    <a:pt x="83193" y="44242"/>
                    <a:pt x="83193" y="44242"/>
                  </a:cubicBezTo>
                  <a:cubicBezTo>
                    <a:pt x="82689" y="44242"/>
                    <a:pt x="82184" y="44242"/>
                    <a:pt x="82184" y="43636"/>
                  </a:cubicBezTo>
                  <a:cubicBezTo>
                    <a:pt x="81680" y="43636"/>
                    <a:pt x="81680" y="43636"/>
                    <a:pt x="81680" y="43030"/>
                  </a:cubicBezTo>
                  <a:cubicBezTo>
                    <a:pt x="81680" y="42424"/>
                    <a:pt x="81680" y="41212"/>
                    <a:pt x="81176" y="40606"/>
                  </a:cubicBezTo>
                  <a:cubicBezTo>
                    <a:pt x="81176" y="40000"/>
                    <a:pt x="81176" y="40000"/>
                    <a:pt x="80672" y="38787"/>
                  </a:cubicBezTo>
                  <a:cubicBezTo>
                    <a:pt x="80168" y="38181"/>
                    <a:pt x="79663" y="36969"/>
                    <a:pt x="79663" y="36969"/>
                  </a:cubicBezTo>
                  <a:cubicBezTo>
                    <a:pt x="77142" y="35151"/>
                    <a:pt x="77142" y="35151"/>
                    <a:pt x="77142" y="35151"/>
                  </a:cubicBezTo>
                  <a:cubicBezTo>
                    <a:pt x="77142" y="35151"/>
                    <a:pt x="77647" y="34545"/>
                    <a:pt x="76638" y="34545"/>
                  </a:cubicBezTo>
                  <a:cubicBezTo>
                    <a:pt x="76134" y="35151"/>
                    <a:pt x="75126" y="36363"/>
                    <a:pt x="75126" y="36363"/>
                  </a:cubicBezTo>
                  <a:cubicBezTo>
                    <a:pt x="75126" y="36363"/>
                    <a:pt x="75126" y="37575"/>
                    <a:pt x="75126" y="38181"/>
                  </a:cubicBezTo>
                  <a:cubicBezTo>
                    <a:pt x="75126" y="38181"/>
                    <a:pt x="74621" y="38787"/>
                    <a:pt x="74621" y="39393"/>
                  </a:cubicBezTo>
                  <a:cubicBezTo>
                    <a:pt x="75126" y="40606"/>
                    <a:pt x="75630" y="41818"/>
                    <a:pt x="75126" y="42424"/>
                  </a:cubicBezTo>
                  <a:cubicBezTo>
                    <a:pt x="75126" y="42424"/>
                    <a:pt x="74621" y="43636"/>
                    <a:pt x="74621" y="44848"/>
                  </a:cubicBezTo>
                  <a:cubicBezTo>
                    <a:pt x="74621" y="46060"/>
                    <a:pt x="75126" y="47272"/>
                    <a:pt x="74621" y="47272"/>
                  </a:cubicBezTo>
                  <a:cubicBezTo>
                    <a:pt x="74117" y="47878"/>
                    <a:pt x="74117" y="48484"/>
                    <a:pt x="74117" y="48484"/>
                  </a:cubicBezTo>
                  <a:cubicBezTo>
                    <a:pt x="73613" y="48484"/>
                    <a:pt x="73613" y="48484"/>
                    <a:pt x="73613" y="48484"/>
                  </a:cubicBezTo>
                  <a:cubicBezTo>
                    <a:pt x="73613" y="48484"/>
                    <a:pt x="73613" y="47878"/>
                    <a:pt x="74117" y="46060"/>
                  </a:cubicBezTo>
                  <a:cubicBezTo>
                    <a:pt x="74117" y="44242"/>
                    <a:pt x="73613" y="43636"/>
                    <a:pt x="73613" y="43030"/>
                  </a:cubicBezTo>
                  <a:cubicBezTo>
                    <a:pt x="73109" y="43030"/>
                    <a:pt x="73109" y="43030"/>
                    <a:pt x="73109" y="42424"/>
                  </a:cubicBezTo>
                  <a:cubicBezTo>
                    <a:pt x="73109" y="41818"/>
                    <a:pt x="73109" y="41212"/>
                    <a:pt x="73109" y="41212"/>
                  </a:cubicBezTo>
                  <a:cubicBezTo>
                    <a:pt x="73109" y="41212"/>
                    <a:pt x="72100" y="40000"/>
                    <a:pt x="72100" y="39393"/>
                  </a:cubicBezTo>
                  <a:cubicBezTo>
                    <a:pt x="72100" y="38787"/>
                    <a:pt x="72605" y="38181"/>
                    <a:pt x="72605" y="36969"/>
                  </a:cubicBezTo>
                  <a:cubicBezTo>
                    <a:pt x="72605" y="35151"/>
                    <a:pt x="73109" y="35151"/>
                    <a:pt x="72605" y="34545"/>
                  </a:cubicBezTo>
                  <a:cubicBezTo>
                    <a:pt x="72100" y="33939"/>
                    <a:pt x="72605" y="33333"/>
                    <a:pt x="72100" y="32727"/>
                  </a:cubicBezTo>
                  <a:cubicBezTo>
                    <a:pt x="71596" y="32727"/>
                    <a:pt x="71596" y="33333"/>
                    <a:pt x="71092" y="32727"/>
                  </a:cubicBezTo>
                  <a:cubicBezTo>
                    <a:pt x="71092" y="32727"/>
                    <a:pt x="71092" y="33333"/>
                    <a:pt x="71092" y="33333"/>
                  </a:cubicBezTo>
                  <a:cubicBezTo>
                    <a:pt x="71596" y="32121"/>
                    <a:pt x="71596" y="32121"/>
                    <a:pt x="71596" y="32121"/>
                  </a:cubicBezTo>
                  <a:cubicBezTo>
                    <a:pt x="71596" y="32121"/>
                    <a:pt x="72100" y="29696"/>
                    <a:pt x="71596" y="30909"/>
                  </a:cubicBezTo>
                  <a:cubicBezTo>
                    <a:pt x="71092" y="31515"/>
                    <a:pt x="69579" y="32121"/>
                    <a:pt x="69579" y="31515"/>
                  </a:cubicBezTo>
                  <a:cubicBezTo>
                    <a:pt x="70084" y="30909"/>
                    <a:pt x="69579" y="30303"/>
                    <a:pt x="69579" y="30303"/>
                  </a:cubicBezTo>
                  <a:cubicBezTo>
                    <a:pt x="69579" y="30303"/>
                    <a:pt x="67563" y="30303"/>
                    <a:pt x="67563" y="30303"/>
                  </a:cubicBezTo>
                  <a:cubicBezTo>
                    <a:pt x="67563" y="30303"/>
                    <a:pt x="67563" y="29696"/>
                    <a:pt x="67563" y="30909"/>
                  </a:cubicBezTo>
                  <a:cubicBezTo>
                    <a:pt x="67563" y="31515"/>
                    <a:pt x="68067" y="32727"/>
                    <a:pt x="67058" y="32727"/>
                  </a:cubicBezTo>
                  <a:cubicBezTo>
                    <a:pt x="66050" y="33333"/>
                    <a:pt x="65546" y="33333"/>
                    <a:pt x="65546" y="33333"/>
                  </a:cubicBezTo>
                  <a:cubicBezTo>
                    <a:pt x="65546" y="32727"/>
                    <a:pt x="64537" y="32121"/>
                    <a:pt x="64537" y="32121"/>
                  </a:cubicBezTo>
                  <a:cubicBezTo>
                    <a:pt x="64537" y="32121"/>
                    <a:pt x="64033" y="32121"/>
                    <a:pt x="63529" y="32121"/>
                  </a:cubicBezTo>
                  <a:cubicBezTo>
                    <a:pt x="63529" y="32727"/>
                    <a:pt x="62521" y="32727"/>
                    <a:pt x="62521" y="32727"/>
                  </a:cubicBezTo>
                  <a:cubicBezTo>
                    <a:pt x="62521" y="33939"/>
                    <a:pt x="62521" y="33939"/>
                    <a:pt x="62521" y="33939"/>
                  </a:cubicBezTo>
                  <a:cubicBezTo>
                    <a:pt x="62521" y="34545"/>
                    <a:pt x="62521" y="34545"/>
                    <a:pt x="62521" y="34545"/>
                  </a:cubicBezTo>
                  <a:cubicBezTo>
                    <a:pt x="62521" y="34545"/>
                    <a:pt x="62016" y="34545"/>
                    <a:pt x="62016" y="34545"/>
                  </a:cubicBezTo>
                  <a:cubicBezTo>
                    <a:pt x="61512" y="35151"/>
                    <a:pt x="61008" y="35151"/>
                    <a:pt x="61512" y="35757"/>
                  </a:cubicBezTo>
                  <a:cubicBezTo>
                    <a:pt x="61512" y="35757"/>
                    <a:pt x="61512" y="35757"/>
                    <a:pt x="61512" y="36969"/>
                  </a:cubicBezTo>
                  <a:cubicBezTo>
                    <a:pt x="61512" y="37575"/>
                    <a:pt x="61512" y="37575"/>
                    <a:pt x="61512" y="38181"/>
                  </a:cubicBezTo>
                  <a:cubicBezTo>
                    <a:pt x="61008" y="38787"/>
                    <a:pt x="61008" y="39393"/>
                    <a:pt x="60504" y="40000"/>
                  </a:cubicBezTo>
                  <a:cubicBezTo>
                    <a:pt x="60504" y="40000"/>
                    <a:pt x="60000" y="40606"/>
                    <a:pt x="60000" y="40606"/>
                  </a:cubicBezTo>
                  <a:cubicBezTo>
                    <a:pt x="59495" y="41212"/>
                    <a:pt x="59495" y="41212"/>
                    <a:pt x="58991" y="41212"/>
                  </a:cubicBezTo>
                  <a:cubicBezTo>
                    <a:pt x="58487" y="41212"/>
                    <a:pt x="58487" y="41818"/>
                    <a:pt x="58487" y="41212"/>
                  </a:cubicBezTo>
                  <a:cubicBezTo>
                    <a:pt x="58487" y="40000"/>
                    <a:pt x="58487" y="39393"/>
                    <a:pt x="58487" y="38181"/>
                  </a:cubicBezTo>
                  <a:cubicBezTo>
                    <a:pt x="58487" y="37575"/>
                    <a:pt x="58991" y="37575"/>
                    <a:pt x="57983" y="36363"/>
                  </a:cubicBezTo>
                  <a:cubicBezTo>
                    <a:pt x="57478" y="35151"/>
                    <a:pt x="56974" y="35151"/>
                    <a:pt x="56974" y="34545"/>
                  </a:cubicBezTo>
                  <a:cubicBezTo>
                    <a:pt x="56974" y="34545"/>
                    <a:pt x="56974" y="33939"/>
                    <a:pt x="56974" y="33333"/>
                  </a:cubicBezTo>
                  <a:cubicBezTo>
                    <a:pt x="56974" y="32727"/>
                    <a:pt x="56974" y="33939"/>
                    <a:pt x="56974" y="31515"/>
                  </a:cubicBezTo>
                  <a:cubicBezTo>
                    <a:pt x="57478" y="29696"/>
                    <a:pt x="56974" y="29090"/>
                    <a:pt x="56974" y="29090"/>
                  </a:cubicBezTo>
                  <a:cubicBezTo>
                    <a:pt x="56974" y="29090"/>
                    <a:pt x="57478" y="26060"/>
                    <a:pt x="57478" y="26060"/>
                  </a:cubicBezTo>
                  <a:cubicBezTo>
                    <a:pt x="56974" y="26060"/>
                    <a:pt x="55462" y="26060"/>
                    <a:pt x="54957" y="26060"/>
                  </a:cubicBezTo>
                  <a:cubicBezTo>
                    <a:pt x="54453" y="26060"/>
                    <a:pt x="54453" y="26060"/>
                    <a:pt x="53949" y="26060"/>
                  </a:cubicBezTo>
                  <a:cubicBezTo>
                    <a:pt x="53949" y="26666"/>
                    <a:pt x="53445" y="26060"/>
                    <a:pt x="53445" y="27272"/>
                  </a:cubicBezTo>
                  <a:cubicBezTo>
                    <a:pt x="52941" y="28484"/>
                    <a:pt x="52436" y="28484"/>
                    <a:pt x="52436" y="29696"/>
                  </a:cubicBezTo>
                  <a:cubicBezTo>
                    <a:pt x="52436" y="30303"/>
                    <a:pt x="52436" y="31515"/>
                    <a:pt x="52436" y="31515"/>
                  </a:cubicBezTo>
                  <a:cubicBezTo>
                    <a:pt x="52436" y="32121"/>
                    <a:pt x="51932" y="32727"/>
                    <a:pt x="51932" y="32727"/>
                  </a:cubicBezTo>
                  <a:cubicBezTo>
                    <a:pt x="51932" y="32727"/>
                    <a:pt x="51932" y="33333"/>
                    <a:pt x="51932" y="34545"/>
                  </a:cubicBezTo>
                  <a:cubicBezTo>
                    <a:pt x="51428" y="35757"/>
                    <a:pt x="51428" y="36363"/>
                    <a:pt x="51428" y="36969"/>
                  </a:cubicBezTo>
                  <a:cubicBezTo>
                    <a:pt x="51428" y="36969"/>
                    <a:pt x="51428" y="36969"/>
                    <a:pt x="50924" y="37575"/>
                  </a:cubicBezTo>
                  <a:cubicBezTo>
                    <a:pt x="50420" y="38181"/>
                    <a:pt x="49411" y="40000"/>
                    <a:pt x="48907" y="40000"/>
                  </a:cubicBezTo>
                  <a:cubicBezTo>
                    <a:pt x="48907" y="40000"/>
                    <a:pt x="48907" y="40000"/>
                    <a:pt x="48403" y="40606"/>
                  </a:cubicBezTo>
                  <a:cubicBezTo>
                    <a:pt x="48403" y="40606"/>
                    <a:pt x="47394" y="42424"/>
                    <a:pt x="46890" y="42424"/>
                  </a:cubicBezTo>
                  <a:cubicBezTo>
                    <a:pt x="46386" y="43030"/>
                    <a:pt x="46890" y="43030"/>
                    <a:pt x="46386" y="43030"/>
                  </a:cubicBezTo>
                  <a:cubicBezTo>
                    <a:pt x="46386" y="42424"/>
                    <a:pt x="45882" y="42424"/>
                    <a:pt x="45882" y="41818"/>
                  </a:cubicBezTo>
                  <a:cubicBezTo>
                    <a:pt x="45882" y="40606"/>
                    <a:pt x="45882" y="40606"/>
                    <a:pt x="46386" y="39393"/>
                  </a:cubicBezTo>
                  <a:cubicBezTo>
                    <a:pt x="46386" y="38787"/>
                    <a:pt x="46890" y="37575"/>
                    <a:pt x="46890" y="37575"/>
                  </a:cubicBezTo>
                  <a:cubicBezTo>
                    <a:pt x="46890" y="37575"/>
                    <a:pt x="47394" y="36969"/>
                    <a:pt x="46890" y="36969"/>
                  </a:cubicBezTo>
                  <a:cubicBezTo>
                    <a:pt x="46386" y="36969"/>
                    <a:pt x="45882" y="36969"/>
                    <a:pt x="45378" y="36969"/>
                  </a:cubicBezTo>
                  <a:cubicBezTo>
                    <a:pt x="44369" y="36969"/>
                    <a:pt x="43361" y="37575"/>
                    <a:pt x="42857" y="38181"/>
                  </a:cubicBezTo>
                  <a:cubicBezTo>
                    <a:pt x="42352" y="38181"/>
                    <a:pt x="42352" y="38787"/>
                    <a:pt x="41344" y="40000"/>
                  </a:cubicBezTo>
                  <a:cubicBezTo>
                    <a:pt x="40336" y="40606"/>
                    <a:pt x="40336" y="40606"/>
                    <a:pt x="40336" y="40606"/>
                  </a:cubicBezTo>
                  <a:cubicBezTo>
                    <a:pt x="39831" y="41818"/>
                    <a:pt x="39831" y="41818"/>
                    <a:pt x="39831" y="41818"/>
                  </a:cubicBezTo>
                  <a:cubicBezTo>
                    <a:pt x="39831" y="42424"/>
                    <a:pt x="39831" y="42424"/>
                    <a:pt x="39831" y="42424"/>
                  </a:cubicBezTo>
                  <a:cubicBezTo>
                    <a:pt x="39831" y="42424"/>
                    <a:pt x="39831" y="41212"/>
                    <a:pt x="39831" y="41212"/>
                  </a:cubicBezTo>
                  <a:cubicBezTo>
                    <a:pt x="39831" y="41212"/>
                    <a:pt x="39327" y="41212"/>
                    <a:pt x="39327" y="41818"/>
                  </a:cubicBezTo>
                  <a:cubicBezTo>
                    <a:pt x="39327" y="41818"/>
                    <a:pt x="38823" y="42424"/>
                    <a:pt x="38823" y="42424"/>
                  </a:cubicBezTo>
                  <a:cubicBezTo>
                    <a:pt x="38319" y="43030"/>
                    <a:pt x="38319" y="43636"/>
                    <a:pt x="38319" y="44242"/>
                  </a:cubicBezTo>
                  <a:cubicBezTo>
                    <a:pt x="37815" y="44848"/>
                    <a:pt x="37815" y="46060"/>
                    <a:pt x="37310" y="46060"/>
                  </a:cubicBezTo>
                  <a:cubicBezTo>
                    <a:pt x="37310" y="46060"/>
                    <a:pt x="37310" y="46666"/>
                    <a:pt x="37310" y="46666"/>
                  </a:cubicBezTo>
                  <a:cubicBezTo>
                    <a:pt x="36806" y="46666"/>
                    <a:pt x="36302" y="47272"/>
                    <a:pt x="36302" y="47272"/>
                  </a:cubicBezTo>
                  <a:cubicBezTo>
                    <a:pt x="36302" y="47878"/>
                    <a:pt x="35798" y="46666"/>
                    <a:pt x="35798" y="45454"/>
                  </a:cubicBezTo>
                  <a:cubicBezTo>
                    <a:pt x="36302" y="44848"/>
                    <a:pt x="36302" y="44848"/>
                    <a:pt x="36302" y="44242"/>
                  </a:cubicBezTo>
                  <a:cubicBezTo>
                    <a:pt x="36806" y="44242"/>
                    <a:pt x="36806" y="43030"/>
                    <a:pt x="37310" y="43030"/>
                  </a:cubicBezTo>
                  <a:cubicBezTo>
                    <a:pt x="37310" y="43030"/>
                    <a:pt x="37310" y="43636"/>
                    <a:pt x="37310" y="42424"/>
                  </a:cubicBezTo>
                  <a:cubicBezTo>
                    <a:pt x="37815" y="41212"/>
                    <a:pt x="37815" y="40606"/>
                    <a:pt x="37815" y="40606"/>
                  </a:cubicBezTo>
                  <a:cubicBezTo>
                    <a:pt x="37815" y="40606"/>
                    <a:pt x="37815" y="40606"/>
                    <a:pt x="37815" y="40000"/>
                  </a:cubicBezTo>
                  <a:cubicBezTo>
                    <a:pt x="37310" y="39393"/>
                    <a:pt x="37310" y="40000"/>
                    <a:pt x="37310" y="39393"/>
                  </a:cubicBezTo>
                  <a:cubicBezTo>
                    <a:pt x="37815" y="38787"/>
                    <a:pt x="37815" y="38181"/>
                    <a:pt x="37815" y="37575"/>
                  </a:cubicBezTo>
                  <a:cubicBezTo>
                    <a:pt x="38319" y="37575"/>
                    <a:pt x="38319" y="36969"/>
                    <a:pt x="38319" y="36969"/>
                  </a:cubicBezTo>
                  <a:cubicBezTo>
                    <a:pt x="38319" y="36969"/>
                    <a:pt x="38319" y="36969"/>
                    <a:pt x="38319" y="36363"/>
                  </a:cubicBezTo>
                  <a:cubicBezTo>
                    <a:pt x="38319" y="36363"/>
                    <a:pt x="37815" y="35757"/>
                    <a:pt x="37815" y="35757"/>
                  </a:cubicBezTo>
                  <a:cubicBezTo>
                    <a:pt x="37815" y="35757"/>
                    <a:pt x="37815" y="35151"/>
                    <a:pt x="37815" y="35151"/>
                  </a:cubicBezTo>
                  <a:cubicBezTo>
                    <a:pt x="37815" y="35151"/>
                    <a:pt x="38319" y="34545"/>
                    <a:pt x="38319" y="33939"/>
                  </a:cubicBezTo>
                  <a:cubicBezTo>
                    <a:pt x="37815" y="33939"/>
                    <a:pt x="37815" y="33333"/>
                    <a:pt x="37310" y="32727"/>
                  </a:cubicBezTo>
                  <a:cubicBezTo>
                    <a:pt x="36806" y="32727"/>
                    <a:pt x="36806" y="32727"/>
                    <a:pt x="36806" y="32121"/>
                  </a:cubicBezTo>
                  <a:cubicBezTo>
                    <a:pt x="36806" y="32121"/>
                    <a:pt x="35798" y="31515"/>
                    <a:pt x="35798" y="31515"/>
                  </a:cubicBezTo>
                  <a:cubicBezTo>
                    <a:pt x="35798" y="31515"/>
                    <a:pt x="36302" y="30303"/>
                    <a:pt x="36302" y="30303"/>
                  </a:cubicBezTo>
                  <a:cubicBezTo>
                    <a:pt x="36302" y="30303"/>
                    <a:pt x="36302" y="29696"/>
                    <a:pt x="36806" y="29696"/>
                  </a:cubicBezTo>
                  <a:cubicBezTo>
                    <a:pt x="36806" y="30303"/>
                    <a:pt x="36806" y="30909"/>
                    <a:pt x="36806" y="30909"/>
                  </a:cubicBezTo>
                  <a:cubicBezTo>
                    <a:pt x="36806" y="31515"/>
                    <a:pt x="38319" y="32121"/>
                    <a:pt x="38319" y="32121"/>
                  </a:cubicBezTo>
                  <a:cubicBezTo>
                    <a:pt x="38319" y="32121"/>
                    <a:pt x="39327" y="31515"/>
                    <a:pt x="39327" y="31515"/>
                  </a:cubicBezTo>
                  <a:cubicBezTo>
                    <a:pt x="39831" y="31515"/>
                    <a:pt x="39831" y="30303"/>
                    <a:pt x="39831" y="30303"/>
                  </a:cubicBezTo>
                  <a:cubicBezTo>
                    <a:pt x="39831" y="30303"/>
                    <a:pt x="39327" y="30303"/>
                    <a:pt x="39831" y="29696"/>
                  </a:cubicBezTo>
                  <a:cubicBezTo>
                    <a:pt x="40336" y="29696"/>
                    <a:pt x="41344" y="29090"/>
                    <a:pt x="41344" y="29090"/>
                  </a:cubicBezTo>
                  <a:cubicBezTo>
                    <a:pt x="41344" y="28484"/>
                    <a:pt x="41848" y="28484"/>
                    <a:pt x="41848" y="28484"/>
                  </a:cubicBezTo>
                  <a:cubicBezTo>
                    <a:pt x="41848" y="28484"/>
                    <a:pt x="42352" y="27878"/>
                    <a:pt x="42352" y="27878"/>
                  </a:cubicBezTo>
                  <a:cubicBezTo>
                    <a:pt x="42352" y="27272"/>
                    <a:pt x="42857" y="27272"/>
                    <a:pt x="42352" y="26666"/>
                  </a:cubicBezTo>
                  <a:cubicBezTo>
                    <a:pt x="42352" y="26666"/>
                    <a:pt x="42352" y="26060"/>
                    <a:pt x="42352" y="25454"/>
                  </a:cubicBezTo>
                  <a:cubicBezTo>
                    <a:pt x="42352" y="25454"/>
                    <a:pt x="43361" y="26060"/>
                    <a:pt x="42352" y="24848"/>
                  </a:cubicBezTo>
                  <a:cubicBezTo>
                    <a:pt x="41344" y="24242"/>
                    <a:pt x="40336" y="23636"/>
                    <a:pt x="40840" y="23636"/>
                  </a:cubicBezTo>
                  <a:cubicBezTo>
                    <a:pt x="41344" y="23636"/>
                    <a:pt x="41848" y="23636"/>
                    <a:pt x="41848" y="23636"/>
                  </a:cubicBezTo>
                  <a:cubicBezTo>
                    <a:pt x="42352" y="23636"/>
                    <a:pt x="42857" y="24242"/>
                    <a:pt x="42857" y="23636"/>
                  </a:cubicBezTo>
                  <a:cubicBezTo>
                    <a:pt x="43361" y="23636"/>
                    <a:pt x="43361" y="23636"/>
                    <a:pt x="43361" y="23030"/>
                  </a:cubicBezTo>
                  <a:cubicBezTo>
                    <a:pt x="42857" y="22424"/>
                    <a:pt x="42857" y="22424"/>
                    <a:pt x="42857" y="22424"/>
                  </a:cubicBezTo>
                  <a:cubicBezTo>
                    <a:pt x="42352" y="21818"/>
                    <a:pt x="42352" y="21818"/>
                    <a:pt x="41848" y="21818"/>
                  </a:cubicBezTo>
                  <a:cubicBezTo>
                    <a:pt x="41848" y="21818"/>
                    <a:pt x="41344" y="22424"/>
                    <a:pt x="41848" y="21212"/>
                  </a:cubicBezTo>
                  <a:cubicBezTo>
                    <a:pt x="41848" y="20000"/>
                    <a:pt x="41848" y="20000"/>
                    <a:pt x="41848" y="19393"/>
                  </a:cubicBezTo>
                  <a:cubicBezTo>
                    <a:pt x="41848" y="19393"/>
                    <a:pt x="42857" y="19393"/>
                    <a:pt x="41848" y="19393"/>
                  </a:cubicBezTo>
                  <a:cubicBezTo>
                    <a:pt x="41344" y="18787"/>
                    <a:pt x="41344" y="18787"/>
                    <a:pt x="41344" y="18787"/>
                  </a:cubicBezTo>
                  <a:cubicBezTo>
                    <a:pt x="40840" y="18787"/>
                    <a:pt x="41344" y="18787"/>
                    <a:pt x="40336" y="18787"/>
                  </a:cubicBezTo>
                  <a:cubicBezTo>
                    <a:pt x="39831" y="18787"/>
                    <a:pt x="40336" y="17575"/>
                    <a:pt x="40336" y="17575"/>
                  </a:cubicBezTo>
                  <a:cubicBezTo>
                    <a:pt x="40336" y="16969"/>
                    <a:pt x="40840" y="14545"/>
                    <a:pt x="40840" y="14545"/>
                  </a:cubicBezTo>
                  <a:cubicBezTo>
                    <a:pt x="40336" y="13939"/>
                    <a:pt x="40336" y="13939"/>
                    <a:pt x="40336" y="13939"/>
                  </a:cubicBezTo>
                  <a:cubicBezTo>
                    <a:pt x="40336" y="13939"/>
                    <a:pt x="39831" y="12727"/>
                    <a:pt x="39831" y="12727"/>
                  </a:cubicBezTo>
                  <a:cubicBezTo>
                    <a:pt x="39831" y="12121"/>
                    <a:pt x="39831" y="11515"/>
                    <a:pt x="39327" y="11515"/>
                  </a:cubicBezTo>
                  <a:cubicBezTo>
                    <a:pt x="39327" y="11515"/>
                    <a:pt x="38823" y="10909"/>
                    <a:pt x="38823" y="10909"/>
                  </a:cubicBezTo>
                  <a:cubicBezTo>
                    <a:pt x="38823" y="10909"/>
                    <a:pt x="38319" y="10909"/>
                    <a:pt x="38319" y="10303"/>
                  </a:cubicBezTo>
                  <a:cubicBezTo>
                    <a:pt x="38319" y="9696"/>
                    <a:pt x="38319" y="9090"/>
                    <a:pt x="38319" y="9090"/>
                  </a:cubicBezTo>
                  <a:cubicBezTo>
                    <a:pt x="38319" y="8484"/>
                    <a:pt x="38319" y="7878"/>
                    <a:pt x="38319" y="7878"/>
                  </a:cubicBezTo>
                  <a:cubicBezTo>
                    <a:pt x="37310" y="4848"/>
                    <a:pt x="37310" y="4848"/>
                    <a:pt x="37310" y="4848"/>
                  </a:cubicBezTo>
                  <a:cubicBezTo>
                    <a:pt x="37310" y="4242"/>
                    <a:pt x="37310" y="4242"/>
                    <a:pt x="37310" y="4242"/>
                  </a:cubicBezTo>
                  <a:cubicBezTo>
                    <a:pt x="36806" y="3030"/>
                    <a:pt x="36806" y="3030"/>
                    <a:pt x="36806" y="3030"/>
                  </a:cubicBezTo>
                  <a:cubicBezTo>
                    <a:pt x="36302" y="3030"/>
                    <a:pt x="36302" y="3030"/>
                    <a:pt x="36302" y="3030"/>
                  </a:cubicBezTo>
                  <a:cubicBezTo>
                    <a:pt x="36302" y="1818"/>
                    <a:pt x="36302" y="1818"/>
                    <a:pt x="36302" y="1818"/>
                  </a:cubicBezTo>
                  <a:cubicBezTo>
                    <a:pt x="36302" y="1818"/>
                    <a:pt x="35798" y="1818"/>
                    <a:pt x="35798" y="2424"/>
                  </a:cubicBezTo>
                  <a:cubicBezTo>
                    <a:pt x="35798" y="2424"/>
                    <a:pt x="35798" y="3030"/>
                    <a:pt x="35294" y="3030"/>
                  </a:cubicBezTo>
                  <a:cubicBezTo>
                    <a:pt x="34789" y="3030"/>
                    <a:pt x="34285" y="2424"/>
                    <a:pt x="34285" y="2424"/>
                  </a:cubicBezTo>
                  <a:cubicBezTo>
                    <a:pt x="34285" y="2424"/>
                    <a:pt x="34285" y="1818"/>
                    <a:pt x="34285" y="1212"/>
                  </a:cubicBezTo>
                  <a:cubicBezTo>
                    <a:pt x="33781" y="1212"/>
                    <a:pt x="32268" y="0"/>
                    <a:pt x="32268" y="0"/>
                  </a:cubicBezTo>
                  <a:cubicBezTo>
                    <a:pt x="32268" y="0"/>
                    <a:pt x="32268" y="0"/>
                    <a:pt x="32268" y="606"/>
                  </a:cubicBezTo>
                  <a:cubicBezTo>
                    <a:pt x="32268" y="606"/>
                    <a:pt x="31764" y="1212"/>
                    <a:pt x="31764" y="606"/>
                  </a:cubicBezTo>
                  <a:cubicBezTo>
                    <a:pt x="31260" y="606"/>
                    <a:pt x="30252" y="0"/>
                    <a:pt x="30252" y="0"/>
                  </a:cubicBezTo>
                  <a:cubicBezTo>
                    <a:pt x="30252" y="0"/>
                    <a:pt x="30252" y="606"/>
                    <a:pt x="30252" y="606"/>
                  </a:cubicBezTo>
                  <a:cubicBezTo>
                    <a:pt x="30252" y="1212"/>
                    <a:pt x="30756" y="1818"/>
                    <a:pt x="30756" y="1818"/>
                  </a:cubicBezTo>
                  <a:cubicBezTo>
                    <a:pt x="30252" y="1818"/>
                    <a:pt x="29747" y="1818"/>
                    <a:pt x="29747" y="1818"/>
                  </a:cubicBezTo>
                  <a:cubicBezTo>
                    <a:pt x="29747" y="1818"/>
                    <a:pt x="29747" y="1818"/>
                    <a:pt x="29243" y="1818"/>
                  </a:cubicBezTo>
                  <a:cubicBezTo>
                    <a:pt x="29243" y="1212"/>
                    <a:pt x="28739" y="1212"/>
                    <a:pt x="28739" y="1212"/>
                  </a:cubicBezTo>
                  <a:cubicBezTo>
                    <a:pt x="28739" y="1818"/>
                    <a:pt x="28235" y="1818"/>
                    <a:pt x="28235" y="3030"/>
                  </a:cubicBezTo>
                  <a:cubicBezTo>
                    <a:pt x="28739" y="3636"/>
                    <a:pt x="28235" y="3636"/>
                    <a:pt x="28739" y="4242"/>
                  </a:cubicBezTo>
                  <a:cubicBezTo>
                    <a:pt x="29243" y="4242"/>
                    <a:pt x="29243" y="4242"/>
                    <a:pt x="29747" y="4848"/>
                  </a:cubicBezTo>
                  <a:cubicBezTo>
                    <a:pt x="30252" y="4848"/>
                    <a:pt x="30252" y="4848"/>
                    <a:pt x="30756" y="4848"/>
                  </a:cubicBezTo>
                  <a:cubicBezTo>
                    <a:pt x="30756" y="4848"/>
                    <a:pt x="31260" y="4848"/>
                    <a:pt x="31764" y="4848"/>
                  </a:cubicBezTo>
                  <a:cubicBezTo>
                    <a:pt x="31764" y="4848"/>
                    <a:pt x="32268" y="4242"/>
                    <a:pt x="32268" y="4242"/>
                  </a:cubicBezTo>
                  <a:cubicBezTo>
                    <a:pt x="32268" y="4242"/>
                    <a:pt x="32268" y="4848"/>
                    <a:pt x="32268" y="4848"/>
                  </a:cubicBezTo>
                  <a:cubicBezTo>
                    <a:pt x="32268" y="4848"/>
                    <a:pt x="31764" y="4848"/>
                    <a:pt x="32268" y="5454"/>
                  </a:cubicBezTo>
                  <a:cubicBezTo>
                    <a:pt x="32268" y="5454"/>
                    <a:pt x="32268" y="5454"/>
                    <a:pt x="32268" y="5454"/>
                  </a:cubicBezTo>
                  <a:cubicBezTo>
                    <a:pt x="32773" y="6060"/>
                    <a:pt x="32773" y="6060"/>
                    <a:pt x="32773" y="6060"/>
                  </a:cubicBezTo>
                  <a:cubicBezTo>
                    <a:pt x="32773" y="6060"/>
                    <a:pt x="32773" y="6060"/>
                    <a:pt x="32773" y="6060"/>
                  </a:cubicBezTo>
                  <a:cubicBezTo>
                    <a:pt x="32773" y="6060"/>
                    <a:pt x="32773" y="6666"/>
                    <a:pt x="32773" y="6666"/>
                  </a:cubicBezTo>
                  <a:cubicBezTo>
                    <a:pt x="32773" y="7272"/>
                    <a:pt x="32773" y="7272"/>
                    <a:pt x="33277" y="7272"/>
                  </a:cubicBezTo>
                  <a:cubicBezTo>
                    <a:pt x="33781" y="7878"/>
                    <a:pt x="33781" y="7272"/>
                    <a:pt x="33781" y="7272"/>
                  </a:cubicBezTo>
                  <a:cubicBezTo>
                    <a:pt x="33781" y="7272"/>
                    <a:pt x="34789" y="8484"/>
                    <a:pt x="34285" y="8484"/>
                  </a:cubicBezTo>
                  <a:cubicBezTo>
                    <a:pt x="34285" y="8484"/>
                    <a:pt x="33781" y="7878"/>
                    <a:pt x="34285" y="8484"/>
                  </a:cubicBezTo>
                  <a:cubicBezTo>
                    <a:pt x="34789" y="9090"/>
                    <a:pt x="35294" y="9090"/>
                    <a:pt x="35294" y="9090"/>
                  </a:cubicBezTo>
                  <a:cubicBezTo>
                    <a:pt x="35294" y="9090"/>
                    <a:pt x="34789" y="9696"/>
                    <a:pt x="33781" y="9090"/>
                  </a:cubicBezTo>
                  <a:cubicBezTo>
                    <a:pt x="33277" y="9090"/>
                    <a:pt x="33277" y="9090"/>
                    <a:pt x="33277" y="9090"/>
                  </a:cubicBezTo>
                  <a:cubicBezTo>
                    <a:pt x="33277" y="9090"/>
                    <a:pt x="32773" y="8484"/>
                    <a:pt x="32773" y="8484"/>
                  </a:cubicBezTo>
                  <a:cubicBezTo>
                    <a:pt x="32268" y="7878"/>
                    <a:pt x="32268" y="7272"/>
                    <a:pt x="32268" y="7272"/>
                  </a:cubicBezTo>
                  <a:cubicBezTo>
                    <a:pt x="32268" y="7272"/>
                    <a:pt x="31764" y="6666"/>
                    <a:pt x="31260" y="6666"/>
                  </a:cubicBezTo>
                  <a:cubicBezTo>
                    <a:pt x="30756" y="6060"/>
                    <a:pt x="30252" y="6666"/>
                    <a:pt x="29747" y="6666"/>
                  </a:cubicBezTo>
                  <a:cubicBezTo>
                    <a:pt x="29747" y="6666"/>
                    <a:pt x="29243" y="7272"/>
                    <a:pt x="28739" y="7272"/>
                  </a:cubicBezTo>
                  <a:cubicBezTo>
                    <a:pt x="28739" y="7272"/>
                    <a:pt x="28739" y="7878"/>
                    <a:pt x="28739" y="8484"/>
                  </a:cubicBezTo>
                  <a:cubicBezTo>
                    <a:pt x="29243" y="9090"/>
                    <a:pt x="30252" y="11515"/>
                    <a:pt x="30252" y="11515"/>
                  </a:cubicBezTo>
                  <a:cubicBezTo>
                    <a:pt x="30252" y="11515"/>
                    <a:pt x="31260" y="12727"/>
                    <a:pt x="31260" y="12727"/>
                  </a:cubicBezTo>
                  <a:cubicBezTo>
                    <a:pt x="31260" y="12727"/>
                    <a:pt x="31764" y="13939"/>
                    <a:pt x="31764" y="13939"/>
                  </a:cubicBezTo>
                  <a:cubicBezTo>
                    <a:pt x="31764" y="13939"/>
                    <a:pt x="31764" y="13939"/>
                    <a:pt x="32268" y="14545"/>
                  </a:cubicBezTo>
                  <a:cubicBezTo>
                    <a:pt x="32773" y="14545"/>
                    <a:pt x="32268" y="14545"/>
                    <a:pt x="32268" y="14545"/>
                  </a:cubicBezTo>
                  <a:cubicBezTo>
                    <a:pt x="32268" y="15151"/>
                    <a:pt x="31764" y="15757"/>
                    <a:pt x="31764" y="16363"/>
                  </a:cubicBezTo>
                  <a:cubicBezTo>
                    <a:pt x="31764" y="16363"/>
                    <a:pt x="31764" y="15757"/>
                    <a:pt x="31764" y="16363"/>
                  </a:cubicBezTo>
                  <a:cubicBezTo>
                    <a:pt x="31764" y="17575"/>
                    <a:pt x="31764" y="18787"/>
                    <a:pt x="31764" y="18787"/>
                  </a:cubicBezTo>
                  <a:cubicBezTo>
                    <a:pt x="31260" y="20000"/>
                    <a:pt x="31260" y="20000"/>
                    <a:pt x="31260" y="20000"/>
                  </a:cubicBezTo>
                  <a:cubicBezTo>
                    <a:pt x="30756" y="20606"/>
                    <a:pt x="30756" y="20606"/>
                    <a:pt x="30756" y="20606"/>
                  </a:cubicBezTo>
                  <a:cubicBezTo>
                    <a:pt x="30756" y="20606"/>
                    <a:pt x="30756" y="20606"/>
                    <a:pt x="30756" y="20606"/>
                  </a:cubicBezTo>
                  <a:cubicBezTo>
                    <a:pt x="30252" y="20606"/>
                    <a:pt x="30756" y="20000"/>
                    <a:pt x="30756" y="20000"/>
                  </a:cubicBezTo>
                  <a:cubicBezTo>
                    <a:pt x="30756" y="19393"/>
                    <a:pt x="30756" y="19393"/>
                    <a:pt x="30756" y="19393"/>
                  </a:cubicBezTo>
                  <a:cubicBezTo>
                    <a:pt x="31260" y="18181"/>
                    <a:pt x="31260" y="18181"/>
                    <a:pt x="31260" y="18181"/>
                  </a:cubicBezTo>
                  <a:cubicBezTo>
                    <a:pt x="31260" y="18181"/>
                    <a:pt x="30756" y="17575"/>
                    <a:pt x="30252" y="17575"/>
                  </a:cubicBezTo>
                  <a:cubicBezTo>
                    <a:pt x="30252" y="16969"/>
                    <a:pt x="30252" y="17575"/>
                    <a:pt x="29747" y="17575"/>
                  </a:cubicBezTo>
                  <a:cubicBezTo>
                    <a:pt x="29747" y="17575"/>
                    <a:pt x="29243" y="18787"/>
                    <a:pt x="29243" y="18787"/>
                  </a:cubicBezTo>
                  <a:cubicBezTo>
                    <a:pt x="29243" y="18787"/>
                    <a:pt x="28739" y="18787"/>
                    <a:pt x="29243" y="18181"/>
                  </a:cubicBezTo>
                  <a:cubicBezTo>
                    <a:pt x="29243" y="18181"/>
                    <a:pt x="29243" y="16969"/>
                    <a:pt x="29747" y="16969"/>
                  </a:cubicBezTo>
                  <a:cubicBezTo>
                    <a:pt x="29747" y="16969"/>
                    <a:pt x="29747" y="16969"/>
                    <a:pt x="29747" y="16969"/>
                  </a:cubicBezTo>
                  <a:cubicBezTo>
                    <a:pt x="29747" y="16363"/>
                    <a:pt x="30252" y="16363"/>
                    <a:pt x="30252" y="15757"/>
                  </a:cubicBezTo>
                  <a:cubicBezTo>
                    <a:pt x="30252" y="15151"/>
                    <a:pt x="30252" y="15151"/>
                    <a:pt x="30252" y="14545"/>
                  </a:cubicBezTo>
                  <a:cubicBezTo>
                    <a:pt x="29747" y="14545"/>
                    <a:pt x="29747" y="13939"/>
                    <a:pt x="29747" y="13333"/>
                  </a:cubicBezTo>
                  <a:cubicBezTo>
                    <a:pt x="29243" y="13333"/>
                    <a:pt x="28739" y="13939"/>
                    <a:pt x="28739" y="13939"/>
                  </a:cubicBezTo>
                  <a:cubicBezTo>
                    <a:pt x="28739" y="14545"/>
                    <a:pt x="28739" y="14545"/>
                    <a:pt x="28739" y="14545"/>
                  </a:cubicBezTo>
                  <a:cubicBezTo>
                    <a:pt x="28235" y="15151"/>
                    <a:pt x="28235" y="15151"/>
                    <a:pt x="27731" y="15757"/>
                  </a:cubicBezTo>
                  <a:cubicBezTo>
                    <a:pt x="27226" y="16363"/>
                    <a:pt x="27226" y="16363"/>
                    <a:pt x="27226" y="16363"/>
                  </a:cubicBezTo>
                  <a:cubicBezTo>
                    <a:pt x="27226" y="16363"/>
                    <a:pt x="27731" y="15151"/>
                    <a:pt x="27731" y="15151"/>
                  </a:cubicBezTo>
                  <a:cubicBezTo>
                    <a:pt x="27731" y="15151"/>
                    <a:pt x="28235" y="14545"/>
                    <a:pt x="27731" y="14545"/>
                  </a:cubicBezTo>
                  <a:cubicBezTo>
                    <a:pt x="27731" y="14545"/>
                    <a:pt x="27731" y="14545"/>
                    <a:pt x="27731" y="13939"/>
                  </a:cubicBezTo>
                  <a:cubicBezTo>
                    <a:pt x="27731" y="13939"/>
                    <a:pt x="27731" y="13333"/>
                    <a:pt x="27731" y="13333"/>
                  </a:cubicBezTo>
                  <a:cubicBezTo>
                    <a:pt x="27731" y="13333"/>
                    <a:pt x="28235" y="13333"/>
                    <a:pt x="27731" y="13333"/>
                  </a:cubicBezTo>
                  <a:cubicBezTo>
                    <a:pt x="27226" y="13333"/>
                    <a:pt x="27226" y="13333"/>
                    <a:pt x="27226" y="13333"/>
                  </a:cubicBezTo>
                  <a:cubicBezTo>
                    <a:pt x="27226" y="13333"/>
                    <a:pt x="26722" y="13333"/>
                    <a:pt x="26722" y="13333"/>
                  </a:cubicBezTo>
                  <a:cubicBezTo>
                    <a:pt x="26722" y="12727"/>
                    <a:pt x="27226" y="12727"/>
                    <a:pt x="27226" y="12727"/>
                  </a:cubicBezTo>
                  <a:cubicBezTo>
                    <a:pt x="27226" y="12121"/>
                    <a:pt x="27731" y="11515"/>
                    <a:pt x="27731" y="11515"/>
                  </a:cubicBezTo>
                  <a:cubicBezTo>
                    <a:pt x="27731" y="11515"/>
                    <a:pt x="27226" y="10909"/>
                    <a:pt x="27226" y="10909"/>
                  </a:cubicBezTo>
                  <a:cubicBezTo>
                    <a:pt x="26722" y="10303"/>
                    <a:pt x="26722" y="9696"/>
                    <a:pt x="26722" y="9696"/>
                  </a:cubicBezTo>
                  <a:cubicBezTo>
                    <a:pt x="26722" y="9696"/>
                    <a:pt x="26722" y="10909"/>
                    <a:pt x="26722" y="9090"/>
                  </a:cubicBezTo>
                  <a:cubicBezTo>
                    <a:pt x="26218" y="7272"/>
                    <a:pt x="26218" y="7272"/>
                    <a:pt x="26218" y="7272"/>
                  </a:cubicBezTo>
                  <a:cubicBezTo>
                    <a:pt x="25714" y="6666"/>
                    <a:pt x="25714" y="6666"/>
                    <a:pt x="25714" y="6666"/>
                  </a:cubicBezTo>
                  <a:cubicBezTo>
                    <a:pt x="25714" y="6666"/>
                    <a:pt x="25714" y="6060"/>
                    <a:pt x="25210" y="6060"/>
                  </a:cubicBezTo>
                  <a:cubicBezTo>
                    <a:pt x="25210" y="5454"/>
                    <a:pt x="24201" y="4848"/>
                    <a:pt x="24201" y="4848"/>
                  </a:cubicBezTo>
                  <a:cubicBezTo>
                    <a:pt x="24201" y="4242"/>
                    <a:pt x="24201" y="4242"/>
                    <a:pt x="24201" y="4242"/>
                  </a:cubicBezTo>
                  <a:cubicBezTo>
                    <a:pt x="24201" y="4242"/>
                    <a:pt x="24201" y="3636"/>
                    <a:pt x="24201" y="3636"/>
                  </a:cubicBezTo>
                  <a:cubicBezTo>
                    <a:pt x="23697" y="3636"/>
                    <a:pt x="23193" y="3030"/>
                    <a:pt x="23193" y="3636"/>
                  </a:cubicBezTo>
                  <a:cubicBezTo>
                    <a:pt x="23193" y="4242"/>
                    <a:pt x="23193" y="4242"/>
                    <a:pt x="23193" y="4848"/>
                  </a:cubicBezTo>
                  <a:cubicBezTo>
                    <a:pt x="22689" y="4848"/>
                    <a:pt x="21680" y="4848"/>
                    <a:pt x="21680" y="4848"/>
                  </a:cubicBezTo>
                  <a:cubicBezTo>
                    <a:pt x="21680" y="4848"/>
                    <a:pt x="21680" y="5454"/>
                    <a:pt x="21680" y="5454"/>
                  </a:cubicBezTo>
                  <a:cubicBezTo>
                    <a:pt x="20672" y="6060"/>
                    <a:pt x="20672" y="6060"/>
                    <a:pt x="20672" y="6060"/>
                  </a:cubicBezTo>
                  <a:cubicBezTo>
                    <a:pt x="20672" y="6060"/>
                    <a:pt x="20672" y="5454"/>
                    <a:pt x="20672" y="6060"/>
                  </a:cubicBezTo>
                  <a:cubicBezTo>
                    <a:pt x="21176" y="6666"/>
                    <a:pt x="21176" y="7272"/>
                    <a:pt x="21176" y="7878"/>
                  </a:cubicBezTo>
                  <a:cubicBezTo>
                    <a:pt x="21176" y="7878"/>
                    <a:pt x="22184" y="8484"/>
                    <a:pt x="21680" y="8484"/>
                  </a:cubicBezTo>
                  <a:cubicBezTo>
                    <a:pt x="21680" y="8484"/>
                    <a:pt x="20672" y="8484"/>
                    <a:pt x="20672" y="8484"/>
                  </a:cubicBezTo>
                  <a:cubicBezTo>
                    <a:pt x="20672" y="8484"/>
                    <a:pt x="20168" y="7878"/>
                    <a:pt x="20168" y="7272"/>
                  </a:cubicBezTo>
                  <a:cubicBezTo>
                    <a:pt x="20168" y="7272"/>
                    <a:pt x="19663" y="6666"/>
                    <a:pt x="19159" y="6666"/>
                  </a:cubicBezTo>
                  <a:cubicBezTo>
                    <a:pt x="19159" y="6666"/>
                    <a:pt x="18655" y="6666"/>
                    <a:pt x="18151" y="7272"/>
                  </a:cubicBezTo>
                  <a:cubicBezTo>
                    <a:pt x="18151" y="7878"/>
                    <a:pt x="18151" y="7272"/>
                    <a:pt x="18151" y="8484"/>
                  </a:cubicBezTo>
                  <a:cubicBezTo>
                    <a:pt x="18151" y="9696"/>
                    <a:pt x="18151" y="10909"/>
                    <a:pt x="18151" y="10909"/>
                  </a:cubicBezTo>
                  <a:cubicBezTo>
                    <a:pt x="18151" y="10909"/>
                    <a:pt x="18655" y="11515"/>
                    <a:pt x="19159" y="12121"/>
                  </a:cubicBezTo>
                  <a:cubicBezTo>
                    <a:pt x="19159" y="12121"/>
                    <a:pt x="19663" y="13939"/>
                    <a:pt x="19663" y="13939"/>
                  </a:cubicBezTo>
                  <a:cubicBezTo>
                    <a:pt x="19663" y="14545"/>
                    <a:pt x="20168" y="15151"/>
                    <a:pt x="20168" y="15151"/>
                  </a:cubicBezTo>
                  <a:cubicBezTo>
                    <a:pt x="20168" y="15151"/>
                    <a:pt x="17647" y="13939"/>
                    <a:pt x="17647" y="13333"/>
                  </a:cubicBezTo>
                  <a:cubicBezTo>
                    <a:pt x="17647" y="12727"/>
                    <a:pt x="17647" y="11515"/>
                    <a:pt x="17142" y="11515"/>
                  </a:cubicBezTo>
                  <a:cubicBezTo>
                    <a:pt x="17142" y="11515"/>
                    <a:pt x="17142" y="10909"/>
                    <a:pt x="16638" y="11515"/>
                  </a:cubicBezTo>
                  <a:cubicBezTo>
                    <a:pt x="16134" y="11515"/>
                    <a:pt x="16134" y="11515"/>
                    <a:pt x="15630" y="11515"/>
                  </a:cubicBezTo>
                  <a:cubicBezTo>
                    <a:pt x="15630" y="12121"/>
                    <a:pt x="15630" y="12727"/>
                    <a:pt x="15630" y="12727"/>
                  </a:cubicBezTo>
                  <a:cubicBezTo>
                    <a:pt x="15630" y="12727"/>
                    <a:pt x="15630" y="13333"/>
                    <a:pt x="15630" y="13939"/>
                  </a:cubicBezTo>
                  <a:cubicBezTo>
                    <a:pt x="16134" y="15151"/>
                    <a:pt x="16134" y="15151"/>
                    <a:pt x="16134" y="15757"/>
                  </a:cubicBezTo>
                  <a:cubicBezTo>
                    <a:pt x="16638" y="16363"/>
                    <a:pt x="17142" y="16363"/>
                    <a:pt x="17142" y="16969"/>
                  </a:cubicBezTo>
                  <a:cubicBezTo>
                    <a:pt x="17142" y="16969"/>
                    <a:pt x="17647" y="17575"/>
                    <a:pt x="17647" y="17575"/>
                  </a:cubicBezTo>
                  <a:cubicBezTo>
                    <a:pt x="17647" y="17575"/>
                    <a:pt x="17142" y="18787"/>
                    <a:pt x="17142" y="18787"/>
                  </a:cubicBezTo>
                  <a:cubicBezTo>
                    <a:pt x="17142" y="19393"/>
                    <a:pt x="16638" y="20000"/>
                    <a:pt x="16638" y="20000"/>
                  </a:cubicBezTo>
                  <a:cubicBezTo>
                    <a:pt x="16638" y="20000"/>
                    <a:pt x="17647" y="20606"/>
                    <a:pt x="17647" y="20606"/>
                  </a:cubicBezTo>
                  <a:cubicBezTo>
                    <a:pt x="17647" y="20606"/>
                    <a:pt x="18151" y="21212"/>
                    <a:pt x="17647" y="21818"/>
                  </a:cubicBezTo>
                  <a:cubicBezTo>
                    <a:pt x="17142" y="21818"/>
                    <a:pt x="17142" y="21818"/>
                    <a:pt x="16638" y="21818"/>
                  </a:cubicBezTo>
                  <a:cubicBezTo>
                    <a:pt x="16638" y="21212"/>
                    <a:pt x="16134" y="21818"/>
                    <a:pt x="16134" y="20606"/>
                  </a:cubicBezTo>
                  <a:cubicBezTo>
                    <a:pt x="16638" y="20000"/>
                    <a:pt x="16638" y="19393"/>
                    <a:pt x="16638" y="19393"/>
                  </a:cubicBezTo>
                  <a:cubicBezTo>
                    <a:pt x="16134" y="19393"/>
                    <a:pt x="15630" y="18181"/>
                    <a:pt x="15630" y="18181"/>
                  </a:cubicBezTo>
                  <a:cubicBezTo>
                    <a:pt x="15630" y="18181"/>
                    <a:pt x="16638" y="20000"/>
                    <a:pt x="15126" y="16969"/>
                  </a:cubicBezTo>
                  <a:cubicBezTo>
                    <a:pt x="14117" y="14545"/>
                    <a:pt x="14117" y="14545"/>
                    <a:pt x="14117" y="14545"/>
                  </a:cubicBezTo>
                  <a:cubicBezTo>
                    <a:pt x="14117" y="13333"/>
                    <a:pt x="14117" y="13333"/>
                    <a:pt x="14117" y="13333"/>
                  </a:cubicBezTo>
                  <a:cubicBezTo>
                    <a:pt x="14117" y="13333"/>
                    <a:pt x="13613" y="13333"/>
                    <a:pt x="13613" y="13333"/>
                  </a:cubicBezTo>
                  <a:cubicBezTo>
                    <a:pt x="13613" y="13333"/>
                    <a:pt x="13109" y="12727"/>
                    <a:pt x="13109" y="12727"/>
                  </a:cubicBezTo>
                  <a:cubicBezTo>
                    <a:pt x="13109" y="12727"/>
                    <a:pt x="12100" y="12727"/>
                    <a:pt x="12100" y="12727"/>
                  </a:cubicBezTo>
                  <a:cubicBezTo>
                    <a:pt x="12100" y="13333"/>
                    <a:pt x="12100" y="13333"/>
                    <a:pt x="12100" y="13939"/>
                  </a:cubicBezTo>
                  <a:cubicBezTo>
                    <a:pt x="11596" y="13939"/>
                    <a:pt x="11596" y="15151"/>
                    <a:pt x="11596" y="15151"/>
                  </a:cubicBezTo>
                  <a:cubicBezTo>
                    <a:pt x="11092" y="15151"/>
                    <a:pt x="11092" y="16363"/>
                    <a:pt x="11092" y="16363"/>
                  </a:cubicBezTo>
                  <a:cubicBezTo>
                    <a:pt x="11092" y="16363"/>
                    <a:pt x="11596" y="16363"/>
                    <a:pt x="11596" y="16969"/>
                  </a:cubicBezTo>
                  <a:cubicBezTo>
                    <a:pt x="12100" y="17575"/>
                    <a:pt x="12100" y="18181"/>
                    <a:pt x="12100" y="18181"/>
                  </a:cubicBezTo>
                  <a:cubicBezTo>
                    <a:pt x="12100" y="18181"/>
                    <a:pt x="11596" y="17575"/>
                    <a:pt x="11596" y="17575"/>
                  </a:cubicBezTo>
                  <a:cubicBezTo>
                    <a:pt x="11092" y="17575"/>
                    <a:pt x="11092" y="17575"/>
                    <a:pt x="11092" y="17575"/>
                  </a:cubicBezTo>
                  <a:cubicBezTo>
                    <a:pt x="10588" y="18181"/>
                    <a:pt x="10588" y="18181"/>
                    <a:pt x="10588" y="18181"/>
                  </a:cubicBezTo>
                  <a:cubicBezTo>
                    <a:pt x="10588" y="18181"/>
                    <a:pt x="10588" y="18181"/>
                    <a:pt x="10588" y="18181"/>
                  </a:cubicBezTo>
                  <a:cubicBezTo>
                    <a:pt x="10588" y="18181"/>
                    <a:pt x="10588" y="19393"/>
                    <a:pt x="10588" y="19393"/>
                  </a:cubicBezTo>
                  <a:cubicBezTo>
                    <a:pt x="10588" y="19393"/>
                    <a:pt x="11092" y="20000"/>
                    <a:pt x="11092" y="20000"/>
                  </a:cubicBezTo>
                  <a:cubicBezTo>
                    <a:pt x="11092" y="20000"/>
                    <a:pt x="11092" y="20606"/>
                    <a:pt x="11092" y="20606"/>
                  </a:cubicBezTo>
                  <a:cubicBezTo>
                    <a:pt x="11092" y="20606"/>
                    <a:pt x="11596" y="21212"/>
                    <a:pt x="11596" y="21212"/>
                  </a:cubicBezTo>
                  <a:cubicBezTo>
                    <a:pt x="11596" y="21818"/>
                    <a:pt x="11596" y="21818"/>
                    <a:pt x="11596" y="21818"/>
                  </a:cubicBezTo>
                  <a:cubicBezTo>
                    <a:pt x="11596" y="21818"/>
                    <a:pt x="11596" y="21818"/>
                    <a:pt x="11596" y="21818"/>
                  </a:cubicBezTo>
                  <a:cubicBezTo>
                    <a:pt x="11092" y="21818"/>
                    <a:pt x="11596" y="22424"/>
                    <a:pt x="11092" y="21818"/>
                  </a:cubicBezTo>
                  <a:cubicBezTo>
                    <a:pt x="10588" y="21212"/>
                    <a:pt x="10588" y="21818"/>
                    <a:pt x="10084" y="21212"/>
                  </a:cubicBezTo>
                  <a:cubicBezTo>
                    <a:pt x="10084" y="20000"/>
                    <a:pt x="10084" y="20000"/>
                    <a:pt x="10084" y="20000"/>
                  </a:cubicBezTo>
                  <a:cubicBezTo>
                    <a:pt x="10084" y="20000"/>
                    <a:pt x="10588" y="19393"/>
                    <a:pt x="9579" y="18787"/>
                  </a:cubicBezTo>
                  <a:cubicBezTo>
                    <a:pt x="9075" y="17575"/>
                    <a:pt x="9075" y="16969"/>
                    <a:pt x="9075" y="16969"/>
                  </a:cubicBezTo>
                  <a:cubicBezTo>
                    <a:pt x="9075" y="16969"/>
                    <a:pt x="8571" y="16363"/>
                    <a:pt x="8067" y="16363"/>
                  </a:cubicBezTo>
                  <a:cubicBezTo>
                    <a:pt x="8067" y="16969"/>
                    <a:pt x="8067" y="16969"/>
                    <a:pt x="7563" y="16969"/>
                  </a:cubicBezTo>
                  <a:cubicBezTo>
                    <a:pt x="7058" y="17575"/>
                    <a:pt x="7058" y="17575"/>
                    <a:pt x="6554" y="17575"/>
                  </a:cubicBezTo>
                  <a:cubicBezTo>
                    <a:pt x="6554" y="17575"/>
                    <a:pt x="5546" y="17575"/>
                    <a:pt x="5546" y="17575"/>
                  </a:cubicBezTo>
                  <a:cubicBezTo>
                    <a:pt x="5546" y="17575"/>
                    <a:pt x="5546" y="17575"/>
                    <a:pt x="4537" y="18181"/>
                  </a:cubicBezTo>
                  <a:cubicBezTo>
                    <a:pt x="4033" y="19393"/>
                    <a:pt x="3529" y="19393"/>
                    <a:pt x="4033" y="19393"/>
                  </a:cubicBezTo>
                  <a:cubicBezTo>
                    <a:pt x="4537" y="20000"/>
                    <a:pt x="5546" y="20000"/>
                    <a:pt x="5546" y="20000"/>
                  </a:cubicBezTo>
                  <a:cubicBezTo>
                    <a:pt x="5546" y="20000"/>
                    <a:pt x="6050" y="20000"/>
                    <a:pt x="6554" y="20606"/>
                  </a:cubicBezTo>
                  <a:cubicBezTo>
                    <a:pt x="7058" y="20606"/>
                    <a:pt x="8067" y="21818"/>
                    <a:pt x="8067" y="21818"/>
                  </a:cubicBezTo>
                  <a:cubicBezTo>
                    <a:pt x="9075" y="23636"/>
                    <a:pt x="9075" y="23636"/>
                    <a:pt x="9075" y="23636"/>
                  </a:cubicBezTo>
                  <a:cubicBezTo>
                    <a:pt x="9075" y="23636"/>
                    <a:pt x="9075" y="24242"/>
                    <a:pt x="9075" y="24242"/>
                  </a:cubicBezTo>
                  <a:cubicBezTo>
                    <a:pt x="9075" y="24242"/>
                    <a:pt x="9075" y="24242"/>
                    <a:pt x="9075" y="24848"/>
                  </a:cubicBezTo>
                  <a:cubicBezTo>
                    <a:pt x="9075" y="24848"/>
                    <a:pt x="9075" y="25454"/>
                    <a:pt x="9075" y="25454"/>
                  </a:cubicBezTo>
                  <a:cubicBezTo>
                    <a:pt x="9075" y="25454"/>
                    <a:pt x="9579" y="26060"/>
                    <a:pt x="10084" y="26666"/>
                  </a:cubicBezTo>
                  <a:cubicBezTo>
                    <a:pt x="10588" y="26666"/>
                    <a:pt x="10588" y="26666"/>
                    <a:pt x="11092" y="26666"/>
                  </a:cubicBezTo>
                  <a:cubicBezTo>
                    <a:pt x="11596" y="26666"/>
                    <a:pt x="11092" y="26666"/>
                    <a:pt x="11596" y="26666"/>
                  </a:cubicBezTo>
                  <a:cubicBezTo>
                    <a:pt x="12605" y="26060"/>
                    <a:pt x="12605" y="26060"/>
                    <a:pt x="12605" y="26060"/>
                  </a:cubicBezTo>
                  <a:cubicBezTo>
                    <a:pt x="12605" y="26060"/>
                    <a:pt x="12605" y="26060"/>
                    <a:pt x="13109" y="26060"/>
                  </a:cubicBezTo>
                  <a:cubicBezTo>
                    <a:pt x="14117" y="26060"/>
                    <a:pt x="13613" y="26666"/>
                    <a:pt x="14117" y="26666"/>
                  </a:cubicBezTo>
                  <a:cubicBezTo>
                    <a:pt x="14117" y="26060"/>
                    <a:pt x="15126" y="26060"/>
                    <a:pt x="15126" y="26060"/>
                  </a:cubicBezTo>
                  <a:cubicBezTo>
                    <a:pt x="15630" y="26060"/>
                    <a:pt x="15630" y="25454"/>
                    <a:pt x="16134" y="26060"/>
                  </a:cubicBezTo>
                  <a:cubicBezTo>
                    <a:pt x="16134" y="26666"/>
                    <a:pt x="16134" y="26666"/>
                    <a:pt x="16134" y="27272"/>
                  </a:cubicBezTo>
                  <a:cubicBezTo>
                    <a:pt x="16638" y="27272"/>
                    <a:pt x="17142" y="27878"/>
                    <a:pt x="17142" y="27878"/>
                  </a:cubicBezTo>
                  <a:cubicBezTo>
                    <a:pt x="18151" y="27878"/>
                    <a:pt x="18151" y="27878"/>
                    <a:pt x="18151" y="27878"/>
                  </a:cubicBezTo>
                  <a:cubicBezTo>
                    <a:pt x="18151" y="27878"/>
                    <a:pt x="18151" y="27272"/>
                    <a:pt x="18655" y="27272"/>
                  </a:cubicBezTo>
                  <a:cubicBezTo>
                    <a:pt x="18655" y="26666"/>
                    <a:pt x="19159" y="26060"/>
                    <a:pt x="19159" y="26060"/>
                  </a:cubicBezTo>
                  <a:cubicBezTo>
                    <a:pt x="19159" y="26060"/>
                    <a:pt x="18655" y="26060"/>
                    <a:pt x="19159" y="26666"/>
                  </a:cubicBezTo>
                  <a:cubicBezTo>
                    <a:pt x="19663" y="26666"/>
                    <a:pt x="19663" y="26666"/>
                    <a:pt x="20168" y="27272"/>
                  </a:cubicBezTo>
                  <a:cubicBezTo>
                    <a:pt x="20168" y="27272"/>
                    <a:pt x="21176" y="26666"/>
                    <a:pt x="21176" y="26666"/>
                  </a:cubicBezTo>
                  <a:cubicBezTo>
                    <a:pt x="21680" y="26666"/>
                    <a:pt x="21680" y="26666"/>
                    <a:pt x="21680" y="26666"/>
                  </a:cubicBezTo>
                  <a:cubicBezTo>
                    <a:pt x="21680" y="26666"/>
                    <a:pt x="21176" y="27272"/>
                    <a:pt x="21680" y="27272"/>
                  </a:cubicBezTo>
                  <a:cubicBezTo>
                    <a:pt x="21680" y="27272"/>
                    <a:pt x="21176" y="27272"/>
                    <a:pt x="21680" y="27272"/>
                  </a:cubicBezTo>
                  <a:cubicBezTo>
                    <a:pt x="22184" y="27272"/>
                    <a:pt x="22689" y="26666"/>
                    <a:pt x="22689" y="26666"/>
                  </a:cubicBezTo>
                  <a:cubicBezTo>
                    <a:pt x="22689" y="26666"/>
                    <a:pt x="22184" y="27272"/>
                    <a:pt x="22184" y="27878"/>
                  </a:cubicBezTo>
                  <a:cubicBezTo>
                    <a:pt x="22184" y="27878"/>
                    <a:pt x="22184" y="28484"/>
                    <a:pt x="22184" y="28484"/>
                  </a:cubicBezTo>
                  <a:cubicBezTo>
                    <a:pt x="22184" y="28484"/>
                    <a:pt x="22184" y="29090"/>
                    <a:pt x="22689" y="29696"/>
                  </a:cubicBezTo>
                  <a:cubicBezTo>
                    <a:pt x="23193" y="29696"/>
                    <a:pt x="23697" y="29696"/>
                    <a:pt x="23697" y="29696"/>
                  </a:cubicBezTo>
                  <a:cubicBezTo>
                    <a:pt x="23697" y="29696"/>
                    <a:pt x="24705" y="29696"/>
                    <a:pt x="24705" y="29696"/>
                  </a:cubicBezTo>
                  <a:cubicBezTo>
                    <a:pt x="24705" y="30303"/>
                    <a:pt x="24705" y="29696"/>
                    <a:pt x="24705" y="30303"/>
                  </a:cubicBezTo>
                  <a:cubicBezTo>
                    <a:pt x="24705" y="30303"/>
                    <a:pt x="25210" y="29696"/>
                    <a:pt x="25210" y="29696"/>
                  </a:cubicBezTo>
                  <a:cubicBezTo>
                    <a:pt x="25714" y="29696"/>
                    <a:pt x="26218" y="29696"/>
                    <a:pt x="26218" y="29696"/>
                  </a:cubicBezTo>
                  <a:cubicBezTo>
                    <a:pt x="26218" y="30303"/>
                    <a:pt x="25714" y="30909"/>
                    <a:pt x="25714" y="30909"/>
                  </a:cubicBezTo>
                  <a:cubicBezTo>
                    <a:pt x="25714" y="30909"/>
                    <a:pt x="25714" y="30909"/>
                    <a:pt x="25714" y="31515"/>
                  </a:cubicBezTo>
                  <a:cubicBezTo>
                    <a:pt x="25714" y="31515"/>
                    <a:pt x="26722" y="31515"/>
                    <a:pt x="26722" y="31515"/>
                  </a:cubicBezTo>
                  <a:cubicBezTo>
                    <a:pt x="26722" y="31515"/>
                    <a:pt x="26722" y="30909"/>
                    <a:pt x="27226" y="31515"/>
                  </a:cubicBezTo>
                  <a:cubicBezTo>
                    <a:pt x="27226" y="32121"/>
                    <a:pt x="27226" y="32121"/>
                    <a:pt x="27226" y="32121"/>
                  </a:cubicBezTo>
                  <a:cubicBezTo>
                    <a:pt x="26722" y="32121"/>
                    <a:pt x="26722" y="31515"/>
                    <a:pt x="26722" y="32727"/>
                  </a:cubicBezTo>
                  <a:cubicBezTo>
                    <a:pt x="26218" y="33333"/>
                    <a:pt x="26722" y="33939"/>
                    <a:pt x="26722" y="33939"/>
                  </a:cubicBezTo>
                  <a:cubicBezTo>
                    <a:pt x="27226" y="35151"/>
                    <a:pt x="27226" y="35151"/>
                    <a:pt x="27226" y="35151"/>
                  </a:cubicBezTo>
                  <a:cubicBezTo>
                    <a:pt x="27226" y="35151"/>
                    <a:pt x="27731" y="35151"/>
                    <a:pt x="28235" y="35151"/>
                  </a:cubicBezTo>
                  <a:cubicBezTo>
                    <a:pt x="28235" y="35151"/>
                    <a:pt x="28235" y="35151"/>
                    <a:pt x="28235" y="35151"/>
                  </a:cubicBezTo>
                  <a:cubicBezTo>
                    <a:pt x="28739" y="34545"/>
                    <a:pt x="28739" y="34545"/>
                    <a:pt x="29243" y="34545"/>
                  </a:cubicBezTo>
                  <a:cubicBezTo>
                    <a:pt x="29243" y="34545"/>
                    <a:pt x="29747" y="35151"/>
                    <a:pt x="29747" y="35151"/>
                  </a:cubicBezTo>
                  <a:cubicBezTo>
                    <a:pt x="29747" y="35757"/>
                    <a:pt x="29747" y="35757"/>
                    <a:pt x="29747" y="35757"/>
                  </a:cubicBezTo>
                  <a:cubicBezTo>
                    <a:pt x="29747" y="35757"/>
                    <a:pt x="29747" y="36363"/>
                    <a:pt x="29747" y="36363"/>
                  </a:cubicBezTo>
                  <a:cubicBezTo>
                    <a:pt x="30252" y="36969"/>
                    <a:pt x="30756" y="36969"/>
                    <a:pt x="30756" y="36969"/>
                  </a:cubicBezTo>
                  <a:cubicBezTo>
                    <a:pt x="30756" y="36969"/>
                    <a:pt x="30756" y="36969"/>
                    <a:pt x="30756" y="37575"/>
                  </a:cubicBezTo>
                  <a:cubicBezTo>
                    <a:pt x="31260" y="38181"/>
                    <a:pt x="32268" y="38787"/>
                    <a:pt x="32268" y="38787"/>
                  </a:cubicBezTo>
                  <a:cubicBezTo>
                    <a:pt x="32268" y="38787"/>
                    <a:pt x="30756" y="38181"/>
                    <a:pt x="30756" y="38181"/>
                  </a:cubicBezTo>
                  <a:cubicBezTo>
                    <a:pt x="30252" y="38181"/>
                    <a:pt x="29243" y="38181"/>
                    <a:pt x="29243" y="38181"/>
                  </a:cubicBezTo>
                  <a:cubicBezTo>
                    <a:pt x="28739" y="38181"/>
                    <a:pt x="27731" y="38181"/>
                    <a:pt x="27731" y="38181"/>
                  </a:cubicBezTo>
                  <a:cubicBezTo>
                    <a:pt x="26218" y="38787"/>
                    <a:pt x="26218" y="38787"/>
                    <a:pt x="26218" y="38787"/>
                  </a:cubicBezTo>
                  <a:cubicBezTo>
                    <a:pt x="26218" y="38787"/>
                    <a:pt x="25210" y="39393"/>
                    <a:pt x="24705" y="39393"/>
                  </a:cubicBezTo>
                  <a:cubicBezTo>
                    <a:pt x="24705" y="39393"/>
                    <a:pt x="24201" y="39393"/>
                    <a:pt x="23697" y="39393"/>
                  </a:cubicBezTo>
                  <a:cubicBezTo>
                    <a:pt x="23697" y="40000"/>
                    <a:pt x="23193" y="40000"/>
                    <a:pt x="22689" y="40000"/>
                  </a:cubicBezTo>
                  <a:cubicBezTo>
                    <a:pt x="22689" y="40000"/>
                    <a:pt x="21680" y="40000"/>
                    <a:pt x="21176" y="40000"/>
                  </a:cubicBezTo>
                  <a:cubicBezTo>
                    <a:pt x="21176" y="40000"/>
                    <a:pt x="20672" y="40000"/>
                    <a:pt x="20672" y="40000"/>
                  </a:cubicBezTo>
                  <a:cubicBezTo>
                    <a:pt x="19159" y="40606"/>
                    <a:pt x="19159" y="40606"/>
                    <a:pt x="19159" y="40606"/>
                  </a:cubicBezTo>
                  <a:cubicBezTo>
                    <a:pt x="19663" y="41212"/>
                    <a:pt x="19663" y="41212"/>
                    <a:pt x="19663" y="41212"/>
                  </a:cubicBezTo>
                  <a:cubicBezTo>
                    <a:pt x="20672" y="41818"/>
                    <a:pt x="20672" y="41818"/>
                    <a:pt x="20672" y="41818"/>
                  </a:cubicBezTo>
                  <a:cubicBezTo>
                    <a:pt x="20672" y="41818"/>
                    <a:pt x="20672" y="41818"/>
                    <a:pt x="20672" y="41818"/>
                  </a:cubicBezTo>
                  <a:cubicBezTo>
                    <a:pt x="21176" y="41818"/>
                    <a:pt x="21680" y="42424"/>
                    <a:pt x="21680" y="42424"/>
                  </a:cubicBezTo>
                  <a:cubicBezTo>
                    <a:pt x="21680" y="42424"/>
                    <a:pt x="22184" y="43030"/>
                    <a:pt x="22689" y="43636"/>
                  </a:cubicBezTo>
                  <a:cubicBezTo>
                    <a:pt x="22689" y="43636"/>
                    <a:pt x="23193" y="44242"/>
                    <a:pt x="23193" y="44242"/>
                  </a:cubicBezTo>
                  <a:lnTo>
                    <a:pt x="24201" y="4484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7" name="Shape 2043">
              <a:extLst>
                <a:ext uri="{FF2B5EF4-FFF2-40B4-BE49-F238E27FC236}">
                  <a16:creationId xmlns:a16="http://schemas.microsoft.com/office/drawing/2014/main" id="{A74317C5-991E-75A0-6AED-94B9C4207626}"/>
                </a:ext>
              </a:extLst>
            </p:cNvPr>
            <p:cNvSpPr/>
            <p:nvPr/>
          </p:nvSpPr>
          <p:spPr>
            <a:xfrm>
              <a:off x="5322812" y="2251718"/>
              <a:ext cx="802583" cy="653100"/>
            </a:xfrm>
            <a:custGeom>
              <a:avLst/>
              <a:gdLst/>
              <a:ahLst/>
              <a:cxnLst/>
              <a:rect l="0" t="0" r="0" b="0"/>
              <a:pathLst>
                <a:path w="120000" h="120000" extrusionOk="0">
                  <a:moveTo>
                    <a:pt x="52840" y="9355"/>
                  </a:moveTo>
                  <a:cubicBezTo>
                    <a:pt x="53522" y="9355"/>
                    <a:pt x="56590" y="6508"/>
                    <a:pt x="56590" y="6508"/>
                  </a:cubicBezTo>
                  <a:cubicBezTo>
                    <a:pt x="56590" y="6508"/>
                    <a:pt x="58295" y="7322"/>
                    <a:pt x="59318" y="6915"/>
                  </a:cubicBezTo>
                  <a:cubicBezTo>
                    <a:pt x="60340" y="6915"/>
                    <a:pt x="63750" y="6508"/>
                    <a:pt x="63750" y="6508"/>
                  </a:cubicBezTo>
                  <a:cubicBezTo>
                    <a:pt x="63750" y="6508"/>
                    <a:pt x="65454" y="6508"/>
                    <a:pt x="66136" y="6508"/>
                  </a:cubicBezTo>
                  <a:cubicBezTo>
                    <a:pt x="66818" y="6508"/>
                    <a:pt x="69886" y="6101"/>
                    <a:pt x="70568" y="6101"/>
                  </a:cubicBezTo>
                  <a:cubicBezTo>
                    <a:pt x="71250" y="6101"/>
                    <a:pt x="73295" y="5694"/>
                    <a:pt x="73636" y="5288"/>
                  </a:cubicBezTo>
                  <a:cubicBezTo>
                    <a:pt x="74318" y="5288"/>
                    <a:pt x="78409" y="4881"/>
                    <a:pt x="78750" y="4881"/>
                  </a:cubicBezTo>
                  <a:cubicBezTo>
                    <a:pt x="79431" y="4881"/>
                    <a:pt x="85909" y="4067"/>
                    <a:pt x="85909" y="4067"/>
                  </a:cubicBezTo>
                  <a:cubicBezTo>
                    <a:pt x="88636" y="2033"/>
                    <a:pt x="88636" y="2033"/>
                    <a:pt x="88636" y="2033"/>
                  </a:cubicBezTo>
                  <a:cubicBezTo>
                    <a:pt x="91704" y="1220"/>
                    <a:pt x="91704" y="1220"/>
                    <a:pt x="91704" y="1220"/>
                  </a:cubicBezTo>
                  <a:cubicBezTo>
                    <a:pt x="91704" y="1220"/>
                    <a:pt x="92727" y="0"/>
                    <a:pt x="92727" y="406"/>
                  </a:cubicBezTo>
                  <a:cubicBezTo>
                    <a:pt x="93068" y="1220"/>
                    <a:pt x="93750" y="2440"/>
                    <a:pt x="93750" y="2440"/>
                  </a:cubicBezTo>
                  <a:cubicBezTo>
                    <a:pt x="93750" y="2440"/>
                    <a:pt x="97500" y="2440"/>
                    <a:pt x="97500" y="2440"/>
                  </a:cubicBezTo>
                  <a:cubicBezTo>
                    <a:pt x="97500" y="2847"/>
                    <a:pt x="98522" y="5288"/>
                    <a:pt x="98522" y="5288"/>
                  </a:cubicBezTo>
                  <a:cubicBezTo>
                    <a:pt x="99545" y="6508"/>
                    <a:pt x="99545" y="6508"/>
                    <a:pt x="99545" y="6508"/>
                  </a:cubicBezTo>
                  <a:cubicBezTo>
                    <a:pt x="99545" y="6508"/>
                    <a:pt x="99886" y="8542"/>
                    <a:pt x="99886" y="9762"/>
                  </a:cubicBezTo>
                  <a:cubicBezTo>
                    <a:pt x="100227" y="10576"/>
                    <a:pt x="102613" y="15457"/>
                    <a:pt x="102613" y="15457"/>
                  </a:cubicBezTo>
                  <a:cubicBezTo>
                    <a:pt x="104318" y="19932"/>
                    <a:pt x="104318" y="19932"/>
                    <a:pt x="104318" y="19932"/>
                  </a:cubicBezTo>
                  <a:cubicBezTo>
                    <a:pt x="107045" y="24406"/>
                    <a:pt x="107045" y="24406"/>
                    <a:pt x="107045" y="24406"/>
                  </a:cubicBezTo>
                  <a:cubicBezTo>
                    <a:pt x="107386" y="27661"/>
                    <a:pt x="107386" y="27661"/>
                    <a:pt x="107386" y="27661"/>
                  </a:cubicBezTo>
                  <a:cubicBezTo>
                    <a:pt x="107386" y="27661"/>
                    <a:pt x="108409" y="28881"/>
                    <a:pt x="108409" y="29694"/>
                  </a:cubicBezTo>
                  <a:cubicBezTo>
                    <a:pt x="108409" y="30101"/>
                    <a:pt x="108409" y="31322"/>
                    <a:pt x="108409" y="31728"/>
                  </a:cubicBezTo>
                  <a:cubicBezTo>
                    <a:pt x="108750" y="31728"/>
                    <a:pt x="109090" y="33762"/>
                    <a:pt x="108750" y="33762"/>
                  </a:cubicBezTo>
                  <a:cubicBezTo>
                    <a:pt x="108409" y="34169"/>
                    <a:pt x="107045" y="36610"/>
                    <a:pt x="107045" y="36610"/>
                  </a:cubicBezTo>
                  <a:cubicBezTo>
                    <a:pt x="105681" y="37423"/>
                    <a:pt x="105681" y="37423"/>
                    <a:pt x="105681" y="37423"/>
                  </a:cubicBezTo>
                  <a:cubicBezTo>
                    <a:pt x="103977" y="40271"/>
                    <a:pt x="103977" y="40271"/>
                    <a:pt x="103977" y="40271"/>
                  </a:cubicBezTo>
                  <a:cubicBezTo>
                    <a:pt x="102954" y="43932"/>
                    <a:pt x="102954" y="43932"/>
                    <a:pt x="102954" y="43932"/>
                  </a:cubicBezTo>
                  <a:cubicBezTo>
                    <a:pt x="102613" y="45152"/>
                    <a:pt x="102613" y="45152"/>
                    <a:pt x="102613" y="45152"/>
                  </a:cubicBezTo>
                  <a:cubicBezTo>
                    <a:pt x="102613" y="45152"/>
                    <a:pt x="102954" y="46372"/>
                    <a:pt x="103295" y="46372"/>
                  </a:cubicBezTo>
                  <a:cubicBezTo>
                    <a:pt x="103977" y="46372"/>
                    <a:pt x="106363" y="46779"/>
                    <a:pt x="106363" y="46779"/>
                  </a:cubicBezTo>
                  <a:cubicBezTo>
                    <a:pt x="108409" y="48406"/>
                    <a:pt x="108409" y="48406"/>
                    <a:pt x="108409" y="48406"/>
                  </a:cubicBezTo>
                  <a:cubicBezTo>
                    <a:pt x="108409" y="50033"/>
                    <a:pt x="108409" y="50033"/>
                    <a:pt x="108409" y="50033"/>
                  </a:cubicBezTo>
                  <a:cubicBezTo>
                    <a:pt x="108409" y="50033"/>
                    <a:pt x="108750" y="53288"/>
                    <a:pt x="108750" y="53694"/>
                  </a:cubicBezTo>
                  <a:cubicBezTo>
                    <a:pt x="108750" y="53694"/>
                    <a:pt x="108409" y="56542"/>
                    <a:pt x="108409" y="56542"/>
                  </a:cubicBezTo>
                  <a:cubicBezTo>
                    <a:pt x="108409" y="56542"/>
                    <a:pt x="109090" y="58169"/>
                    <a:pt x="109090" y="58576"/>
                  </a:cubicBezTo>
                  <a:cubicBezTo>
                    <a:pt x="109431" y="58983"/>
                    <a:pt x="110113" y="59796"/>
                    <a:pt x="110113" y="60203"/>
                  </a:cubicBezTo>
                  <a:cubicBezTo>
                    <a:pt x="110454" y="60203"/>
                    <a:pt x="110454" y="60610"/>
                    <a:pt x="110454" y="60610"/>
                  </a:cubicBezTo>
                  <a:cubicBezTo>
                    <a:pt x="111136" y="62644"/>
                    <a:pt x="111136" y="62644"/>
                    <a:pt x="111136" y="62644"/>
                  </a:cubicBezTo>
                  <a:cubicBezTo>
                    <a:pt x="111136" y="64271"/>
                    <a:pt x="111136" y="64271"/>
                    <a:pt x="111136" y="64271"/>
                  </a:cubicBezTo>
                  <a:cubicBezTo>
                    <a:pt x="111136" y="64271"/>
                    <a:pt x="111136" y="65491"/>
                    <a:pt x="111818" y="65491"/>
                  </a:cubicBezTo>
                  <a:cubicBezTo>
                    <a:pt x="112500" y="65491"/>
                    <a:pt x="112840" y="65898"/>
                    <a:pt x="112840" y="66711"/>
                  </a:cubicBezTo>
                  <a:cubicBezTo>
                    <a:pt x="112840" y="67525"/>
                    <a:pt x="114545" y="68338"/>
                    <a:pt x="114545" y="68338"/>
                  </a:cubicBezTo>
                  <a:cubicBezTo>
                    <a:pt x="114545" y="68338"/>
                    <a:pt x="114545" y="69966"/>
                    <a:pt x="114886" y="70372"/>
                  </a:cubicBezTo>
                  <a:cubicBezTo>
                    <a:pt x="115568" y="70779"/>
                    <a:pt x="116250" y="71186"/>
                    <a:pt x="117272" y="71186"/>
                  </a:cubicBezTo>
                  <a:cubicBezTo>
                    <a:pt x="118295" y="71593"/>
                    <a:pt x="117954" y="73220"/>
                    <a:pt x="118636" y="73627"/>
                  </a:cubicBezTo>
                  <a:cubicBezTo>
                    <a:pt x="119318" y="74033"/>
                    <a:pt x="120000" y="74847"/>
                    <a:pt x="119318" y="74847"/>
                  </a:cubicBezTo>
                  <a:cubicBezTo>
                    <a:pt x="118977" y="75254"/>
                    <a:pt x="117954" y="75254"/>
                    <a:pt x="117954" y="75254"/>
                  </a:cubicBezTo>
                  <a:cubicBezTo>
                    <a:pt x="117954" y="75254"/>
                    <a:pt x="117613" y="75661"/>
                    <a:pt x="117613" y="76474"/>
                  </a:cubicBezTo>
                  <a:cubicBezTo>
                    <a:pt x="117954" y="76881"/>
                    <a:pt x="117954" y="76881"/>
                    <a:pt x="117954" y="76881"/>
                  </a:cubicBezTo>
                  <a:cubicBezTo>
                    <a:pt x="119318" y="78915"/>
                    <a:pt x="119318" y="78915"/>
                    <a:pt x="119318" y="78915"/>
                  </a:cubicBezTo>
                  <a:cubicBezTo>
                    <a:pt x="119318" y="81355"/>
                    <a:pt x="119318" y="81355"/>
                    <a:pt x="119318" y="81355"/>
                  </a:cubicBezTo>
                  <a:cubicBezTo>
                    <a:pt x="119318" y="81355"/>
                    <a:pt x="119318" y="82169"/>
                    <a:pt x="119318" y="82983"/>
                  </a:cubicBezTo>
                  <a:cubicBezTo>
                    <a:pt x="119318" y="83389"/>
                    <a:pt x="118977" y="84203"/>
                    <a:pt x="118295" y="84203"/>
                  </a:cubicBezTo>
                  <a:cubicBezTo>
                    <a:pt x="117613" y="84203"/>
                    <a:pt x="117613" y="85423"/>
                    <a:pt x="117272" y="85423"/>
                  </a:cubicBezTo>
                  <a:cubicBezTo>
                    <a:pt x="116931" y="85830"/>
                    <a:pt x="116250" y="84610"/>
                    <a:pt x="115909" y="85830"/>
                  </a:cubicBezTo>
                  <a:cubicBezTo>
                    <a:pt x="115568" y="87457"/>
                    <a:pt x="114886" y="88677"/>
                    <a:pt x="114886" y="89084"/>
                  </a:cubicBezTo>
                  <a:cubicBezTo>
                    <a:pt x="114545" y="89491"/>
                    <a:pt x="113522" y="89898"/>
                    <a:pt x="113522" y="90711"/>
                  </a:cubicBezTo>
                  <a:cubicBezTo>
                    <a:pt x="113181" y="91525"/>
                    <a:pt x="113181" y="90711"/>
                    <a:pt x="112500" y="92745"/>
                  </a:cubicBezTo>
                  <a:cubicBezTo>
                    <a:pt x="111818" y="94779"/>
                    <a:pt x="111477" y="95593"/>
                    <a:pt x="111477" y="95593"/>
                  </a:cubicBezTo>
                  <a:cubicBezTo>
                    <a:pt x="108409" y="100474"/>
                    <a:pt x="108409" y="100474"/>
                    <a:pt x="108409" y="100474"/>
                  </a:cubicBezTo>
                  <a:cubicBezTo>
                    <a:pt x="108409" y="100474"/>
                    <a:pt x="106704" y="103728"/>
                    <a:pt x="106704" y="104135"/>
                  </a:cubicBezTo>
                  <a:cubicBezTo>
                    <a:pt x="106704" y="104542"/>
                    <a:pt x="106704" y="106169"/>
                    <a:pt x="106704" y="106169"/>
                  </a:cubicBezTo>
                  <a:cubicBezTo>
                    <a:pt x="108068" y="107796"/>
                    <a:pt x="108068" y="107796"/>
                    <a:pt x="108068" y="107796"/>
                  </a:cubicBezTo>
                  <a:cubicBezTo>
                    <a:pt x="108068" y="109423"/>
                    <a:pt x="108068" y="109423"/>
                    <a:pt x="108068" y="109423"/>
                  </a:cubicBezTo>
                  <a:cubicBezTo>
                    <a:pt x="108068" y="109423"/>
                    <a:pt x="108068" y="110644"/>
                    <a:pt x="108409" y="111050"/>
                  </a:cubicBezTo>
                  <a:cubicBezTo>
                    <a:pt x="108750" y="111050"/>
                    <a:pt x="108750" y="111050"/>
                    <a:pt x="108750" y="111050"/>
                  </a:cubicBezTo>
                  <a:cubicBezTo>
                    <a:pt x="108409" y="112271"/>
                    <a:pt x="108409" y="112271"/>
                    <a:pt x="108409" y="112271"/>
                  </a:cubicBezTo>
                  <a:cubicBezTo>
                    <a:pt x="108409" y="112271"/>
                    <a:pt x="108750" y="113491"/>
                    <a:pt x="109090" y="113491"/>
                  </a:cubicBezTo>
                  <a:cubicBezTo>
                    <a:pt x="109090" y="113491"/>
                    <a:pt x="109772" y="113898"/>
                    <a:pt x="109772" y="113898"/>
                  </a:cubicBezTo>
                  <a:cubicBezTo>
                    <a:pt x="109772" y="113898"/>
                    <a:pt x="110454" y="114711"/>
                    <a:pt x="110454" y="114711"/>
                  </a:cubicBezTo>
                  <a:cubicBezTo>
                    <a:pt x="110795" y="115118"/>
                    <a:pt x="110454" y="115932"/>
                    <a:pt x="110454" y="115932"/>
                  </a:cubicBezTo>
                  <a:cubicBezTo>
                    <a:pt x="110454" y="115932"/>
                    <a:pt x="110454" y="116338"/>
                    <a:pt x="110113" y="116338"/>
                  </a:cubicBezTo>
                  <a:cubicBezTo>
                    <a:pt x="109772" y="116338"/>
                    <a:pt x="109772" y="116338"/>
                    <a:pt x="109090" y="116338"/>
                  </a:cubicBezTo>
                  <a:cubicBezTo>
                    <a:pt x="108750" y="115932"/>
                    <a:pt x="107727" y="115932"/>
                    <a:pt x="107386" y="115932"/>
                  </a:cubicBezTo>
                  <a:cubicBezTo>
                    <a:pt x="107045" y="115932"/>
                    <a:pt x="107045" y="115932"/>
                    <a:pt x="107045" y="115932"/>
                  </a:cubicBezTo>
                  <a:cubicBezTo>
                    <a:pt x="106704" y="115932"/>
                    <a:pt x="106704" y="115932"/>
                    <a:pt x="106363" y="116338"/>
                  </a:cubicBezTo>
                  <a:cubicBezTo>
                    <a:pt x="106363" y="115932"/>
                    <a:pt x="106363" y="115932"/>
                    <a:pt x="106363" y="115932"/>
                  </a:cubicBezTo>
                  <a:cubicBezTo>
                    <a:pt x="106363" y="115525"/>
                    <a:pt x="106363" y="115118"/>
                    <a:pt x="106363" y="115118"/>
                  </a:cubicBezTo>
                  <a:cubicBezTo>
                    <a:pt x="106363" y="115118"/>
                    <a:pt x="105340" y="115118"/>
                    <a:pt x="105340" y="115118"/>
                  </a:cubicBezTo>
                  <a:cubicBezTo>
                    <a:pt x="105000" y="115118"/>
                    <a:pt x="104659" y="115118"/>
                    <a:pt x="104659" y="115118"/>
                  </a:cubicBezTo>
                  <a:cubicBezTo>
                    <a:pt x="104659" y="115118"/>
                    <a:pt x="103977" y="114711"/>
                    <a:pt x="103977" y="114711"/>
                  </a:cubicBezTo>
                  <a:cubicBezTo>
                    <a:pt x="103977" y="114711"/>
                    <a:pt x="103636" y="114711"/>
                    <a:pt x="103636" y="114711"/>
                  </a:cubicBezTo>
                  <a:cubicBezTo>
                    <a:pt x="103636" y="114305"/>
                    <a:pt x="103295" y="114711"/>
                    <a:pt x="103295" y="114711"/>
                  </a:cubicBezTo>
                  <a:cubicBezTo>
                    <a:pt x="102954" y="114711"/>
                    <a:pt x="102954" y="114711"/>
                    <a:pt x="102954" y="114711"/>
                  </a:cubicBezTo>
                  <a:cubicBezTo>
                    <a:pt x="102272" y="114711"/>
                    <a:pt x="102272" y="114711"/>
                    <a:pt x="102272" y="114711"/>
                  </a:cubicBezTo>
                  <a:cubicBezTo>
                    <a:pt x="102272" y="114711"/>
                    <a:pt x="102272" y="114305"/>
                    <a:pt x="102272" y="114305"/>
                  </a:cubicBezTo>
                  <a:cubicBezTo>
                    <a:pt x="102272" y="113898"/>
                    <a:pt x="101931" y="114305"/>
                    <a:pt x="101931" y="114305"/>
                  </a:cubicBezTo>
                  <a:cubicBezTo>
                    <a:pt x="101931" y="114305"/>
                    <a:pt x="101250" y="114305"/>
                    <a:pt x="101250" y="114305"/>
                  </a:cubicBezTo>
                  <a:cubicBezTo>
                    <a:pt x="101250" y="113898"/>
                    <a:pt x="100909" y="113898"/>
                    <a:pt x="100909" y="113898"/>
                  </a:cubicBezTo>
                  <a:cubicBezTo>
                    <a:pt x="100909" y="113898"/>
                    <a:pt x="99886" y="113898"/>
                    <a:pt x="99545" y="113898"/>
                  </a:cubicBezTo>
                  <a:cubicBezTo>
                    <a:pt x="99545" y="113491"/>
                    <a:pt x="99545" y="113491"/>
                    <a:pt x="99545" y="113491"/>
                  </a:cubicBezTo>
                  <a:cubicBezTo>
                    <a:pt x="99545" y="113491"/>
                    <a:pt x="99545" y="113084"/>
                    <a:pt x="99545" y="112677"/>
                  </a:cubicBezTo>
                  <a:cubicBezTo>
                    <a:pt x="99545" y="112677"/>
                    <a:pt x="99204" y="112677"/>
                    <a:pt x="99204" y="112271"/>
                  </a:cubicBezTo>
                  <a:cubicBezTo>
                    <a:pt x="99204" y="112271"/>
                    <a:pt x="98863" y="111864"/>
                    <a:pt x="98863" y="111864"/>
                  </a:cubicBezTo>
                  <a:cubicBezTo>
                    <a:pt x="98863" y="111457"/>
                    <a:pt x="98522" y="111457"/>
                    <a:pt x="98522" y="111050"/>
                  </a:cubicBezTo>
                  <a:cubicBezTo>
                    <a:pt x="98522" y="111050"/>
                    <a:pt x="98181" y="111457"/>
                    <a:pt x="98181" y="111457"/>
                  </a:cubicBezTo>
                  <a:cubicBezTo>
                    <a:pt x="97840" y="111457"/>
                    <a:pt x="97500" y="111050"/>
                    <a:pt x="97500" y="111050"/>
                  </a:cubicBezTo>
                  <a:cubicBezTo>
                    <a:pt x="97159" y="110644"/>
                    <a:pt x="97159" y="110644"/>
                    <a:pt x="97159" y="110644"/>
                  </a:cubicBezTo>
                  <a:cubicBezTo>
                    <a:pt x="97159" y="110644"/>
                    <a:pt x="96818" y="110644"/>
                    <a:pt x="96477" y="110644"/>
                  </a:cubicBezTo>
                  <a:cubicBezTo>
                    <a:pt x="96477" y="110644"/>
                    <a:pt x="96477" y="111457"/>
                    <a:pt x="96477" y="111457"/>
                  </a:cubicBezTo>
                  <a:cubicBezTo>
                    <a:pt x="96477" y="111457"/>
                    <a:pt x="96136" y="111457"/>
                    <a:pt x="95795" y="111050"/>
                  </a:cubicBezTo>
                  <a:cubicBezTo>
                    <a:pt x="95795" y="111050"/>
                    <a:pt x="95454" y="110644"/>
                    <a:pt x="95113" y="110644"/>
                  </a:cubicBezTo>
                  <a:cubicBezTo>
                    <a:pt x="95113" y="110644"/>
                    <a:pt x="94772" y="110644"/>
                    <a:pt x="94431" y="110237"/>
                  </a:cubicBezTo>
                  <a:cubicBezTo>
                    <a:pt x="94431" y="110237"/>
                    <a:pt x="94090" y="110237"/>
                    <a:pt x="94090" y="110237"/>
                  </a:cubicBezTo>
                  <a:cubicBezTo>
                    <a:pt x="94090" y="110237"/>
                    <a:pt x="92727" y="110644"/>
                    <a:pt x="92727" y="110644"/>
                  </a:cubicBezTo>
                  <a:cubicBezTo>
                    <a:pt x="92727" y="110644"/>
                    <a:pt x="92727" y="111050"/>
                    <a:pt x="92386" y="111050"/>
                  </a:cubicBezTo>
                  <a:cubicBezTo>
                    <a:pt x="92386" y="111457"/>
                    <a:pt x="92045" y="111050"/>
                    <a:pt x="92045" y="111050"/>
                  </a:cubicBezTo>
                  <a:cubicBezTo>
                    <a:pt x="92045" y="111050"/>
                    <a:pt x="91704" y="111050"/>
                    <a:pt x="91363" y="111050"/>
                  </a:cubicBezTo>
                  <a:cubicBezTo>
                    <a:pt x="91363" y="111050"/>
                    <a:pt x="91022" y="111050"/>
                    <a:pt x="91022" y="111050"/>
                  </a:cubicBezTo>
                  <a:cubicBezTo>
                    <a:pt x="91022" y="111050"/>
                    <a:pt x="90681" y="110644"/>
                    <a:pt x="90340" y="110644"/>
                  </a:cubicBezTo>
                  <a:cubicBezTo>
                    <a:pt x="90340" y="110644"/>
                    <a:pt x="90000" y="110644"/>
                    <a:pt x="90000" y="110644"/>
                  </a:cubicBezTo>
                  <a:cubicBezTo>
                    <a:pt x="90000" y="110644"/>
                    <a:pt x="89659" y="111050"/>
                    <a:pt x="89659" y="111050"/>
                  </a:cubicBezTo>
                  <a:cubicBezTo>
                    <a:pt x="89318" y="111457"/>
                    <a:pt x="89318" y="111457"/>
                    <a:pt x="89318" y="111457"/>
                  </a:cubicBezTo>
                  <a:cubicBezTo>
                    <a:pt x="89318" y="111864"/>
                    <a:pt x="89318" y="111864"/>
                    <a:pt x="89318" y="111864"/>
                  </a:cubicBezTo>
                  <a:cubicBezTo>
                    <a:pt x="88636" y="111457"/>
                    <a:pt x="88636" y="111457"/>
                    <a:pt x="88636" y="111457"/>
                  </a:cubicBezTo>
                  <a:cubicBezTo>
                    <a:pt x="88636" y="111457"/>
                    <a:pt x="88295" y="111457"/>
                    <a:pt x="87954" y="111457"/>
                  </a:cubicBezTo>
                  <a:cubicBezTo>
                    <a:pt x="87272" y="111864"/>
                    <a:pt x="87613" y="112271"/>
                    <a:pt x="87613" y="112271"/>
                  </a:cubicBezTo>
                  <a:cubicBezTo>
                    <a:pt x="87954" y="112271"/>
                    <a:pt x="88295" y="113084"/>
                    <a:pt x="88295" y="113084"/>
                  </a:cubicBezTo>
                  <a:cubicBezTo>
                    <a:pt x="88295" y="113084"/>
                    <a:pt x="87272" y="113491"/>
                    <a:pt x="87272" y="113491"/>
                  </a:cubicBezTo>
                  <a:cubicBezTo>
                    <a:pt x="86931" y="113898"/>
                    <a:pt x="86931" y="113898"/>
                    <a:pt x="86931" y="114305"/>
                  </a:cubicBezTo>
                  <a:cubicBezTo>
                    <a:pt x="86931" y="114305"/>
                    <a:pt x="86590" y="114711"/>
                    <a:pt x="86590" y="115118"/>
                  </a:cubicBezTo>
                  <a:cubicBezTo>
                    <a:pt x="86590" y="115118"/>
                    <a:pt x="86250" y="114711"/>
                    <a:pt x="85909" y="114711"/>
                  </a:cubicBezTo>
                  <a:cubicBezTo>
                    <a:pt x="85568" y="114711"/>
                    <a:pt x="85568" y="114305"/>
                    <a:pt x="85568" y="114305"/>
                  </a:cubicBezTo>
                  <a:cubicBezTo>
                    <a:pt x="85227" y="114711"/>
                    <a:pt x="85227" y="114711"/>
                    <a:pt x="85227" y="114711"/>
                  </a:cubicBezTo>
                  <a:cubicBezTo>
                    <a:pt x="84886" y="114711"/>
                    <a:pt x="84886" y="114711"/>
                    <a:pt x="84886" y="114711"/>
                  </a:cubicBezTo>
                  <a:cubicBezTo>
                    <a:pt x="84886" y="114711"/>
                    <a:pt x="84545" y="114305"/>
                    <a:pt x="84545" y="113898"/>
                  </a:cubicBezTo>
                  <a:cubicBezTo>
                    <a:pt x="84545" y="113898"/>
                    <a:pt x="84545" y="113898"/>
                    <a:pt x="84545" y="113898"/>
                  </a:cubicBezTo>
                  <a:cubicBezTo>
                    <a:pt x="84204" y="113898"/>
                    <a:pt x="83863" y="113898"/>
                    <a:pt x="83863" y="113491"/>
                  </a:cubicBezTo>
                  <a:cubicBezTo>
                    <a:pt x="83522" y="112677"/>
                    <a:pt x="83522" y="112677"/>
                    <a:pt x="83522" y="112677"/>
                  </a:cubicBezTo>
                  <a:cubicBezTo>
                    <a:pt x="83522" y="112677"/>
                    <a:pt x="82840" y="113084"/>
                    <a:pt x="82840" y="113491"/>
                  </a:cubicBezTo>
                  <a:cubicBezTo>
                    <a:pt x="82500" y="113491"/>
                    <a:pt x="82840" y="113491"/>
                    <a:pt x="82500" y="113084"/>
                  </a:cubicBezTo>
                  <a:cubicBezTo>
                    <a:pt x="82159" y="113084"/>
                    <a:pt x="82159" y="113491"/>
                    <a:pt x="82159" y="113491"/>
                  </a:cubicBezTo>
                  <a:cubicBezTo>
                    <a:pt x="82159" y="113491"/>
                    <a:pt x="82159" y="113491"/>
                    <a:pt x="82159" y="113491"/>
                  </a:cubicBezTo>
                  <a:cubicBezTo>
                    <a:pt x="82159" y="113898"/>
                    <a:pt x="81818" y="113898"/>
                    <a:pt x="81818" y="113898"/>
                  </a:cubicBezTo>
                  <a:cubicBezTo>
                    <a:pt x="81818" y="114305"/>
                    <a:pt x="81477" y="113898"/>
                    <a:pt x="81477" y="113898"/>
                  </a:cubicBezTo>
                  <a:cubicBezTo>
                    <a:pt x="81136" y="113898"/>
                    <a:pt x="80795" y="113898"/>
                    <a:pt x="80795" y="113898"/>
                  </a:cubicBezTo>
                  <a:cubicBezTo>
                    <a:pt x="80795" y="113898"/>
                    <a:pt x="80795" y="113491"/>
                    <a:pt x="80795" y="113491"/>
                  </a:cubicBezTo>
                  <a:cubicBezTo>
                    <a:pt x="80113" y="113898"/>
                    <a:pt x="80113" y="113898"/>
                    <a:pt x="80113" y="113898"/>
                  </a:cubicBezTo>
                  <a:cubicBezTo>
                    <a:pt x="80113" y="113898"/>
                    <a:pt x="80113" y="114305"/>
                    <a:pt x="80113" y="114305"/>
                  </a:cubicBezTo>
                  <a:cubicBezTo>
                    <a:pt x="80113" y="114305"/>
                    <a:pt x="79772" y="114305"/>
                    <a:pt x="79431" y="114711"/>
                  </a:cubicBezTo>
                  <a:cubicBezTo>
                    <a:pt x="78750" y="114711"/>
                    <a:pt x="79090" y="114305"/>
                    <a:pt x="78750" y="114711"/>
                  </a:cubicBezTo>
                  <a:cubicBezTo>
                    <a:pt x="78750" y="114711"/>
                    <a:pt x="78750" y="114711"/>
                    <a:pt x="78750" y="115118"/>
                  </a:cubicBezTo>
                  <a:cubicBezTo>
                    <a:pt x="78750" y="115118"/>
                    <a:pt x="79090" y="115118"/>
                    <a:pt x="78750" y="115525"/>
                  </a:cubicBezTo>
                  <a:cubicBezTo>
                    <a:pt x="78409" y="115932"/>
                    <a:pt x="78409" y="115525"/>
                    <a:pt x="78409" y="115525"/>
                  </a:cubicBezTo>
                  <a:cubicBezTo>
                    <a:pt x="78068" y="115525"/>
                    <a:pt x="77727" y="115932"/>
                    <a:pt x="77727" y="115932"/>
                  </a:cubicBezTo>
                  <a:cubicBezTo>
                    <a:pt x="77727" y="115932"/>
                    <a:pt x="77727" y="116338"/>
                    <a:pt x="77727" y="116338"/>
                  </a:cubicBezTo>
                  <a:cubicBezTo>
                    <a:pt x="77727" y="116338"/>
                    <a:pt x="77386" y="116338"/>
                    <a:pt x="77045" y="116338"/>
                  </a:cubicBezTo>
                  <a:cubicBezTo>
                    <a:pt x="76704" y="116338"/>
                    <a:pt x="77045" y="116745"/>
                    <a:pt x="77045" y="116745"/>
                  </a:cubicBezTo>
                  <a:cubicBezTo>
                    <a:pt x="77045" y="116745"/>
                    <a:pt x="77045" y="117152"/>
                    <a:pt x="76704" y="117559"/>
                  </a:cubicBezTo>
                  <a:cubicBezTo>
                    <a:pt x="76704" y="117559"/>
                    <a:pt x="76704" y="117966"/>
                    <a:pt x="76704" y="118372"/>
                  </a:cubicBezTo>
                  <a:cubicBezTo>
                    <a:pt x="76704" y="118372"/>
                    <a:pt x="76704" y="118372"/>
                    <a:pt x="76704" y="119186"/>
                  </a:cubicBezTo>
                  <a:cubicBezTo>
                    <a:pt x="76704" y="119593"/>
                    <a:pt x="76704" y="119593"/>
                    <a:pt x="76704" y="119593"/>
                  </a:cubicBezTo>
                  <a:cubicBezTo>
                    <a:pt x="76704" y="119593"/>
                    <a:pt x="76363" y="119593"/>
                    <a:pt x="76363" y="119593"/>
                  </a:cubicBezTo>
                  <a:cubicBezTo>
                    <a:pt x="76363" y="119186"/>
                    <a:pt x="76022" y="119593"/>
                    <a:pt x="76022" y="119593"/>
                  </a:cubicBezTo>
                  <a:cubicBezTo>
                    <a:pt x="76022" y="119593"/>
                    <a:pt x="75681" y="119186"/>
                    <a:pt x="75681" y="118779"/>
                  </a:cubicBezTo>
                  <a:cubicBezTo>
                    <a:pt x="75681" y="118779"/>
                    <a:pt x="75340" y="118779"/>
                    <a:pt x="75340" y="118779"/>
                  </a:cubicBezTo>
                  <a:cubicBezTo>
                    <a:pt x="75340" y="118779"/>
                    <a:pt x="74659" y="119186"/>
                    <a:pt x="74659" y="119186"/>
                  </a:cubicBezTo>
                  <a:cubicBezTo>
                    <a:pt x="74659" y="119186"/>
                    <a:pt x="74659" y="119593"/>
                    <a:pt x="74659" y="119593"/>
                  </a:cubicBezTo>
                  <a:cubicBezTo>
                    <a:pt x="74318" y="119593"/>
                    <a:pt x="73636" y="120000"/>
                    <a:pt x="73636" y="120000"/>
                  </a:cubicBezTo>
                  <a:cubicBezTo>
                    <a:pt x="73636" y="120000"/>
                    <a:pt x="73295" y="120000"/>
                    <a:pt x="73295" y="120000"/>
                  </a:cubicBezTo>
                  <a:cubicBezTo>
                    <a:pt x="72954" y="119593"/>
                    <a:pt x="72954" y="119593"/>
                    <a:pt x="72954" y="119593"/>
                  </a:cubicBezTo>
                  <a:cubicBezTo>
                    <a:pt x="72954" y="119186"/>
                    <a:pt x="72954" y="119186"/>
                    <a:pt x="72954" y="119186"/>
                  </a:cubicBezTo>
                  <a:cubicBezTo>
                    <a:pt x="73636" y="118372"/>
                    <a:pt x="73636" y="118372"/>
                    <a:pt x="73636" y="118372"/>
                  </a:cubicBezTo>
                  <a:cubicBezTo>
                    <a:pt x="73295" y="117152"/>
                    <a:pt x="73295" y="117152"/>
                    <a:pt x="73295" y="117152"/>
                  </a:cubicBezTo>
                  <a:cubicBezTo>
                    <a:pt x="72613" y="116338"/>
                    <a:pt x="72613" y="116338"/>
                    <a:pt x="72613" y="116338"/>
                  </a:cubicBezTo>
                  <a:cubicBezTo>
                    <a:pt x="72613" y="115932"/>
                    <a:pt x="72613" y="115932"/>
                    <a:pt x="72613" y="115932"/>
                  </a:cubicBezTo>
                  <a:cubicBezTo>
                    <a:pt x="71590" y="115932"/>
                    <a:pt x="71590" y="115932"/>
                    <a:pt x="71590" y="115932"/>
                  </a:cubicBezTo>
                  <a:cubicBezTo>
                    <a:pt x="70909" y="115525"/>
                    <a:pt x="70909" y="115525"/>
                    <a:pt x="70909" y="115525"/>
                  </a:cubicBezTo>
                  <a:cubicBezTo>
                    <a:pt x="70568" y="115118"/>
                    <a:pt x="70568" y="115118"/>
                    <a:pt x="70568" y="115118"/>
                  </a:cubicBezTo>
                  <a:cubicBezTo>
                    <a:pt x="69545" y="114305"/>
                    <a:pt x="69545" y="114305"/>
                    <a:pt x="69545" y="114305"/>
                  </a:cubicBezTo>
                  <a:cubicBezTo>
                    <a:pt x="68863" y="111864"/>
                    <a:pt x="68863" y="111864"/>
                    <a:pt x="68863" y="111864"/>
                  </a:cubicBezTo>
                  <a:cubicBezTo>
                    <a:pt x="67840" y="111864"/>
                    <a:pt x="67840" y="111864"/>
                    <a:pt x="67840" y="111864"/>
                  </a:cubicBezTo>
                  <a:cubicBezTo>
                    <a:pt x="67840" y="111864"/>
                    <a:pt x="67159" y="112677"/>
                    <a:pt x="67159" y="113084"/>
                  </a:cubicBezTo>
                  <a:cubicBezTo>
                    <a:pt x="67159" y="113491"/>
                    <a:pt x="66477" y="113491"/>
                    <a:pt x="66477" y="113491"/>
                  </a:cubicBezTo>
                  <a:cubicBezTo>
                    <a:pt x="65795" y="114711"/>
                    <a:pt x="65795" y="114711"/>
                    <a:pt x="65795" y="114711"/>
                  </a:cubicBezTo>
                  <a:cubicBezTo>
                    <a:pt x="65795" y="114711"/>
                    <a:pt x="65795" y="116338"/>
                    <a:pt x="65795" y="116745"/>
                  </a:cubicBezTo>
                  <a:cubicBezTo>
                    <a:pt x="65795" y="117152"/>
                    <a:pt x="65113" y="116338"/>
                    <a:pt x="65113" y="116338"/>
                  </a:cubicBezTo>
                  <a:cubicBezTo>
                    <a:pt x="65113" y="116338"/>
                    <a:pt x="64431" y="116745"/>
                    <a:pt x="64090" y="117152"/>
                  </a:cubicBezTo>
                  <a:cubicBezTo>
                    <a:pt x="63750" y="117559"/>
                    <a:pt x="63068" y="117559"/>
                    <a:pt x="63068" y="117559"/>
                  </a:cubicBezTo>
                  <a:cubicBezTo>
                    <a:pt x="63068" y="117559"/>
                    <a:pt x="62727" y="116745"/>
                    <a:pt x="62386" y="116338"/>
                  </a:cubicBezTo>
                  <a:cubicBezTo>
                    <a:pt x="62386" y="116338"/>
                    <a:pt x="62386" y="115932"/>
                    <a:pt x="62386" y="115118"/>
                  </a:cubicBezTo>
                  <a:cubicBezTo>
                    <a:pt x="62386" y="114711"/>
                    <a:pt x="61704" y="115525"/>
                    <a:pt x="61704" y="115525"/>
                  </a:cubicBezTo>
                  <a:cubicBezTo>
                    <a:pt x="61704" y="115525"/>
                    <a:pt x="61704" y="115525"/>
                    <a:pt x="61704" y="115525"/>
                  </a:cubicBezTo>
                  <a:cubicBezTo>
                    <a:pt x="61704" y="115118"/>
                    <a:pt x="61704" y="115118"/>
                    <a:pt x="61704" y="115118"/>
                  </a:cubicBezTo>
                  <a:cubicBezTo>
                    <a:pt x="61363" y="114305"/>
                    <a:pt x="61022" y="113898"/>
                    <a:pt x="61022" y="113898"/>
                  </a:cubicBezTo>
                  <a:cubicBezTo>
                    <a:pt x="61022" y="113898"/>
                    <a:pt x="60681" y="113084"/>
                    <a:pt x="60681" y="112271"/>
                  </a:cubicBezTo>
                  <a:cubicBezTo>
                    <a:pt x="60681" y="111864"/>
                    <a:pt x="59318" y="111050"/>
                    <a:pt x="59318" y="111050"/>
                  </a:cubicBezTo>
                  <a:cubicBezTo>
                    <a:pt x="59318" y="111050"/>
                    <a:pt x="59659" y="111864"/>
                    <a:pt x="58977" y="111050"/>
                  </a:cubicBezTo>
                  <a:cubicBezTo>
                    <a:pt x="58295" y="109830"/>
                    <a:pt x="57613" y="109830"/>
                    <a:pt x="57613" y="109830"/>
                  </a:cubicBezTo>
                  <a:cubicBezTo>
                    <a:pt x="57272" y="106576"/>
                    <a:pt x="57272" y="106576"/>
                    <a:pt x="57272" y="106576"/>
                  </a:cubicBezTo>
                  <a:cubicBezTo>
                    <a:pt x="54545" y="107389"/>
                    <a:pt x="54545" y="107389"/>
                    <a:pt x="54545" y="107389"/>
                  </a:cubicBezTo>
                  <a:cubicBezTo>
                    <a:pt x="54545" y="107389"/>
                    <a:pt x="52840" y="106576"/>
                    <a:pt x="52500" y="106169"/>
                  </a:cubicBezTo>
                  <a:cubicBezTo>
                    <a:pt x="52159" y="105762"/>
                    <a:pt x="51136" y="105355"/>
                    <a:pt x="51136" y="105355"/>
                  </a:cubicBezTo>
                  <a:cubicBezTo>
                    <a:pt x="50113" y="106576"/>
                    <a:pt x="50113" y="106576"/>
                    <a:pt x="50113" y="106576"/>
                  </a:cubicBezTo>
                  <a:cubicBezTo>
                    <a:pt x="49090" y="106576"/>
                    <a:pt x="49090" y="106576"/>
                    <a:pt x="49090" y="106576"/>
                  </a:cubicBezTo>
                  <a:cubicBezTo>
                    <a:pt x="49090" y="106576"/>
                    <a:pt x="47727" y="106169"/>
                    <a:pt x="47386" y="105762"/>
                  </a:cubicBezTo>
                  <a:cubicBezTo>
                    <a:pt x="46704" y="104949"/>
                    <a:pt x="47045" y="104542"/>
                    <a:pt x="46704" y="104542"/>
                  </a:cubicBezTo>
                  <a:cubicBezTo>
                    <a:pt x="46022" y="104542"/>
                    <a:pt x="45681" y="103728"/>
                    <a:pt x="45681" y="103728"/>
                  </a:cubicBezTo>
                  <a:cubicBezTo>
                    <a:pt x="45681" y="103728"/>
                    <a:pt x="46363" y="102508"/>
                    <a:pt x="46704" y="102101"/>
                  </a:cubicBezTo>
                  <a:cubicBezTo>
                    <a:pt x="46704" y="101694"/>
                    <a:pt x="47386" y="102101"/>
                    <a:pt x="47045" y="100881"/>
                  </a:cubicBezTo>
                  <a:cubicBezTo>
                    <a:pt x="46363" y="100067"/>
                    <a:pt x="46022" y="99661"/>
                    <a:pt x="46022" y="99661"/>
                  </a:cubicBezTo>
                  <a:cubicBezTo>
                    <a:pt x="46022" y="99661"/>
                    <a:pt x="46022" y="100474"/>
                    <a:pt x="45340" y="100881"/>
                  </a:cubicBezTo>
                  <a:cubicBezTo>
                    <a:pt x="44659" y="100881"/>
                    <a:pt x="43636" y="101288"/>
                    <a:pt x="43636" y="101288"/>
                  </a:cubicBezTo>
                  <a:cubicBezTo>
                    <a:pt x="39886" y="99254"/>
                    <a:pt x="39886" y="99254"/>
                    <a:pt x="39886" y="99254"/>
                  </a:cubicBezTo>
                  <a:cubicBezTo>
                    <a:pt x="39886" y="99254"/>
                    <a:pt x="38863" y="98847"/>
                    <a:pt x="38522" y="98847"/>
                  </a:cubicBezTo>
                  <a:cubicBezTo>
                    <a:pt x="38181" y="99254"/>
                    <a:pt x="36818" y="98847"/>
                    <a:pt x="36818" y="98847"/>
                  </a:cubicBezTo>
                  <a:cubicBezTo>
                    <a:pt x="37500" y="100474"/>
                    <a:pt x="37500" y="100474"/>
                    <a:pt x="37500" y="100474"/>
                  </a:cubicBezTo>
                  <a:cubicBezTo>
                    <a:pt x="38181" y="102915"/>
                    <a:pt x="38181" y="102915"/>
                    <a:pt x="38181" y="102915"/>
                  </a:cubicBezTo>
                  <a:cubicBezTo>
                    <a:pt x="36136" y="103728"/>
                    <a:pt x="36136" y="103728"/>
                    <a:pt x="36136" y="103728"/>
                  </a:cubicBezTo>
                  <a:cubicBezTo>
                    <a:pt x="35795" y="105762"/>
                    <a:pt x="35795" y="105762"/>
                    <a:pt x="35795" y="105762"/>
                  </a:cubicBezTo>
                  <a:cubicBezTo>
                    <a:pt x="35795" y="105762"/>
                    <a:pt x="33750" y="107389"/>
                    <a:pt x="33750" y="106576"/>
                  </a:cubicBezTo>
                  <a:cubicBezTo>
                    <a:pt x="33409" y="106169"/>
                    <a:pt x="33068" y="104542"/>
                    <a:pt x="33068" y="104542"/>
                  </a:cubicBezTo>
                  <a:cubicBezTo>
                    <a:pt x="33068" y="104542"/>
                    <a:pt x="32727" y="103728"/>
                    <a:pt x="32386" y="103322"/>
                  </a:cubicBezTo>
                  <a:cubicBezTo>
                    <a:pt x="31704" y="102915"/>
                    <a:pt x="31363" y="102508"/>
                    <a:pt x="31363" y="102508"/>
                  </a:cubicBezTo>
                  <a:cubicBezTo>
                    <a:pt x="30340" y="102101"/>
                    <a:pt x="30340" y="102101"/>
                    <a:pt x="30340" y="102101"/>
                  </a:cubicBezTo>
                  <a:cubicBezTo>
                    <a:pt x="30340" y="102101"/>
                    <a:pt x="30000" y="100474"/>
                    <a:pt x="29659" y="100474"/>
                  </a:cubicBezTo>
                  <a:cubicBezTo>
                    <a:pt x="29318" y="100474"/>
                    <a:pt x="28977" y="100474"/>
                    <a:pt x="28977" y="100474"/>
                  </a:cubicBezTo>
                  <a:cubicBezTo>
                    <a:pt x="28977" y="99254"/>
                    <a:pt x="28977" y="99254"/>
                    <a:pt x="28977" y="99254"/>
                  </a:cubicBezTo>
                  <a:cubicBezTo>
                    <a:pt x="29659" y="98033"/>
                    <a:pt x="29659" y="98033"/>
                    <a:pt x="29659" y="98033"/>
                  </a:cubicBezTo>
                  <a:cubicBezTo>
                    <a:pt x="29659" y="98033"/>
                    <a:pt x="30000" y="98440"/>
                    <a:pt x="30000" y="96813"/>
                  </a:cubicBezTo>
                  <a:cubicBezTo>
                    <a:pt x="30340" y="94779"/>
                    <a:pt x="29318" y="94779"/>
                    <a:pt x="29318" y="94779"/>
                  </a:cubicBezTo>
                  <a:cubicBezTo>
                    <a:pt x="28295" y="95186"/>
                    <a:pt x="28295" y="95186"/>
                    <a:pt x="28295" y="95186"/>
                  </a:cubicBezTo>
                  <a:cubicBezTo>
                    <a:pt x="26931" y="96000"/>
                    <a:pt x="26931" y="96000"/>
                    <a:pt x="26931" y="96000"/>
                  </a:cubicBezTo>
                  <a:cubicBezTo>
                    <a:pt x="26250" y="96000"/>
                    <a:pt x="26250" y="96000"/>
                    <a:pt x="26250" y="96000"/>
                  </a:cubicBezTo>
                  <a:cubicBezTo>
                    <a:pt x="25909" y="96000"/>
                    <a:pt x="25227" y="94779"/>
                    <a:pt x="25227" y="94779"/>
                  </a:cubicBezTo>
                  <a:cubicBezTo>
                    <a:pt x="25227" y="94779"/>
                    <a:pt x="25909" y="93559"/>
                    <a:pt x="24886" y="94779"/>
                  </a:cubicBezTo>
                  <a:cubicBezTo>
                    <a:pt x="23863" y="96000"/>
                    <a:pt x="23181" y="94372"/>
                    <a:pt x="23181" y="94372"/>
                  </a:cubicBezTo>
                  <a:cubicBezTo>
                    <a:pt x="22840" y="93966"/>
                    <a:pt x="22840" y="93966"/>
                    <a:pt x="22840" y="93966"/>
                  </a:cubicBezTo>
                  <a:cubicBezTo>
                    <a:pt x="22840" y="93966"/>
                    <a:pt x="22840" y="93966"/>
                    <a:pt x="22500" y="93966"/>
                  </a:cubicBezTo>
                  <a:cubicBezTo>
                    <a:pt x="22159" y="94372"/>
                    <a:pt x="21136" y="94372"/>
                    <a:pt x="21136" y="93966"/>
                  </a:cubicBezTo>
                  <a:cubicBezTo>
                    <a:pt x="20795" y="93152"/>
                    <a:pt x="20113" y="92745"/>
                    <a:pt x="20113" y="92745"/>
                  </a:cubicBezTo>
                  <a:cubicBezTo>
                    <a:pt x="19090" y="93152"/>
                    <a:pt x="19090" y="93152"/>
                    <a:pt x="19090" y="93152"/>
                  </a:cubicBezTo>
                  <a:cubicBezTo>
                    <a:pt x="19090" y="93152"/>
                    <a:pt x="18409" y="93152"/>
                    <a:pt x="18068" y="93152"/>
                  </a:cubicBezTo>
                  <a:cubicBezTo>
                    <a:pt x="18068" y="92745"/>
                    <a:pt x="18068" y="92338"/>
                    <a:pt x="17386" y="91932"/>
                  </a:cubicBezTo>
                  <a:cubicBezTo>
                    <a:pt x="16704" y="91525"/>
                    <a:pt x="16363" y="90305"/>
                    <a:pt x="16363" y="90305"/>
                  </a:cubicBezTo>
                  <a:cubicBezTo>
                    <a:pt x="16363" y="90305"/>
                    <a:pt x="16704" y="89491"/>
                    <a:pt x="16022" y="89491"/>
                  </a:cubicBezTo>
                  <a:cubicBezTo>
                    <a:pt x="15681" y="89491"/>
                    <a:pt x="15000" y="89084"/>
                    <a:pt x="15000" y="89084"/>
                  </a:cubicBezTo>
                  <a:cubicBezTo>
                    <a:pt x="15000" y="89084"/>
                    <a:pt x="13977" y="88271"/>
                    <a:pt x="13977" y="88677"/>
                  </a:cubicBezTo>
                  <a:cubicBezTo>
                    <a:pt x="13636" y="89084"/>
                    <a:pt x="13636" y="89898"/>
                    <a:pt x="13636" y="90305"/>
                  </a:cubicBezTo>
                  <a:cubicBezTo>
                    <a:pt x="13636" y="90305"/>
                    <a:pt x="13977" y="91525"/>
                    <a:pt x="13977" y="91525"/>
                  </a:cubicBezTo>
                  <a:cubicBezTo>
                    <a:pt x="13977" y="91525"/>
                    <a:pt x="12613" y="92338"/>
                    <a:pt x="12272" y="92338"/>
                  </a:cubicBezTo>
                  <a:cubicBezTo>
                    <a:pt x="11931" y="92338"/>
                    <a:pt x="11590" y="92745"/>
                    <a:pt x="11590" y="91932"/>
                  </a:cubicBezTo>
                  <a:cubicBezTo>
                    <a:pt x="11590" y="91525"/>
                    <a:pt x="12272" y="89491"/>
                    <a:pt x="12272" y="89491"/>
                  </a:cubicBezTo>
                  <a:cubicBezTo>
                    <a:pt x="12613" y="89084"/>
                    <a:pt x="12954" y="88677"/>
                    <a:pt x="12954" y="88677"/>
                  </a:cubicBezTo>
                  <a:cubicBezTo>
                    <a:pt x="12954" y="88677"/>
                    <a:pt x="12613" y="87864"/>
                    <a:pt x="12613" y="87457"/>
                  </a:cubicBezTo>
                  <a:cubicBezTo>
                    <a:pt x="12613" y="87050"/>
                    <a:pt x="12272" y="87050"/>
                    <a:pt x="12954" y="85830"/>
                  </a:cubicBezTo>
                  <a:cubicBezTo>
                    <a:pt x="13977" y="84610"/>
                    <a:pt x="13977" y="83796"/>
                    <a:pt x="13977" y="83796"/>
                  </a:cubicBezTo>
                  <a:cubicBezTo>
                    <a:pt x="13977" y="83796"/>
                    <a:pt x="13295" y="82576"/>
                    <a:pt x="12954" y="82169"/>
                  </a:cubicBezTo>
                  <a:cubicBezTo>
                    <a:pt x="12954" y="82169"/>
                    <a:pt x="11931" y="80542"/>
                    <a:pt x="11931" y="80542"/>
                  </a:cubicBezTo>
                  <a:cubicBezTo>
                    <a:pt x="11931" y="80135"/>
                    <a:pt x="11931" y="79322"/>
                    <a:pt x="11931" y="79322"/>
                  </a:cubicBezTo>
                  <a:cubicBezTo>
                    <a:pt x="11931" y="79322"/>
                    <a:pt x="11250" y="78508"/>
                    <a:pt x="10909" y="78508"/>
                  </a:cubicBezTo>
                  <a:cubicBezTo>
                    <a:pt x="10568" y="78508"/>
                    <a:pt x="9545" y="78101"/>
                    <a:pt x="9545" y="78101"/>
                  </a:cubicBezTo>
                  <a:cubicBezTo>
                    <a:pt x="9545" y="76881"/>
                    <a:pt x="9545" y="76881"/>
                    <a:pt x="9545" y="76881"/>
                  </a:cubicBezTo>
                  <a:cubicBezTo>
                    <a:pt x="9545" y="74847"/>
                    <a:pt x="9545" y="74847"/>
                    <a:pt x="9545" y="74847"/>
                  </a:cubicBezTo>
                  <a:cubicBezTo>
                    <a:pt x="8181" y="72813"/>
                    <a:pt x="8181" y="72813"/>
                    <a:pt x="8181" y="72813"/>
                  </a:cubicBezTo>
                  <a:cubicBezTo>
                    <a:pt x="7840" y="71593"/>
                    <a:pt x="7840" y="71593"/>
                    <a:pt x="7840" y="71593"/>
                  </a:cubicBezTo>
                  <a:cubicBezTo>
                    <a:pt x="7840" y="71593"/>
                    <a:pt x="8181" y="70779"/>
                    <a:pt x="8181" y="69966"/>
                  </a:cubicBezTo>
                  <a:cubicBezTo>
                    <a:pt x="8522" y="69559"/>
                    <a:pt x="8863" y="68338"/>
                    <a:pt x="8863" y="68338"/>
                  </a:cubicBezTo>
                  <a:cubicBezTo>
                    <a:pt x="8181" y="66711"/>
                    <a:pt x="8181" y="66711"/>
                    <a:pt x="8181" y="66711"/>
                  </a:cubicBezTo>
                  <a:cubicBezTo>
                    <a:pt x="8181" y="66711"/>
                    <a:pt x="7840" y="66305"/>
                    <a:pt x="8181" y="65898"/>
                  </a:cubicBezTo>
                  <a:cubicBezTo>
                    <a:pt x="8181" y="65491"/>
                    <a:pt x="7840" y="63050"/>
                    <a:pt x="7840" y="63050"/>
                  </a:cubicBezTo>
                  <a:cubicBezTo>
                    <a:pt x="7840" y="63050"/>
                    <a:pt x="7500" y="60610"/>
                    <a:pt x="7159" y="61016"/>
                  </a:cubicBezTo>
                  <a:cubicBezTo>
                    <a:pt x="6477" y="61016"/>
                    <a:pt x="6136" y="59389"/>
                    <a:pt x="6136" y="59389"/>
                  </a:cubicBezTo>
                  <a:cubicBezTo>
                    <a:pt x="6818" y="56542"/>
                    <a:pt x="6818" y="56542"/>
                    <a:pt x="6818" y="56542"/>
                  </a:cubicBezTo>
                  <a:cubicBezTo>
                    <a:pt x="6818" y="56542"/>
                    <a:pt x="7159" y="54508"/>
                    <a:pt x="6136" y="53694"/>
                  </a:cubicBezTo>
                  <a:cubicBezTo>
                    <a:pt x="5113" y="53288"/>
                    <a:pt x="3068" y="52067"/>
                    <a:pt x="2727" y="51661"/>
                  </a:cubicBezTo>
                  <a:cubicBezTo>
                    <a:pt x="2727" y="51661"/>
                    <a:pt x="1704" y="50440"/>
                    <a:pt x="1363" y="50033"/>
                  </a:cubicBezTo>
                  <a:cubicBezTo>
                    <a:pt x="1022" y="50033"/>
                    <a:pt x="681" y="49627"/>
                    <a:pt x="681" y="49627"/>
                  </a:cubicBezTo>
                  <a:cubicBezTo>
                    <a:pt x="1363" y="45966"/>
                    <a:pt x="1363" y="45966"/>
                    <a:pt x="1363" y="45966"/>
                  </a:cubicBezTo>
                  <a:cubicBezTo>
                    <a:pt x="3068" y="44338"/>
                    <a:pt x="3068" y="44338"/>
                    <a:pt x="3068" y="44338"/>
                  </a:cubicBezTo>
                  <a:cubicBezTo>
                    <a:pt x="3068" y="41084"/>
                    <a:pt x="3068" y="41084"/>
                    <a:pt x="3068" y="41084"/>
                  </a:cubicBezTo>
                  <a:cubicBezTo>
                    <a:pt x="3068" y="37423"/>
                    <a:pt x="3068" y="37423"/>
                    <a:pt x="3068" y="37423"/>
                  </a:cubicBezTo>
                  <a:cubicBezTo>
                    <a:pt x="3068" y="37423"/>
                    <a:pt x="3409" y="37016"/>
                    <a:pt x="2386" y="35389"/>
                  </a:cubicBezTo>
                  <a:cubicBezTo>
                    <a:pt x="1704" y="34169"/>
                    <a:pt x="1363" y="32542"/>
                    <a:pt x="1363" y="32542"/>
                  </a:cubicBezTo>
                  <a:cubicBezTo>
                    <a:pt x="1363" y="32135"/>
                    <a:pt x="1022" y="30508"/>
                    <a:pt x="681" y="30101"/>
                  </a:cubicBezTo>
                  <a:cubicBezTo>
                    <a:pt x="681" y="29694"/>
                    <a:pt x="681" y="29288"/>
                    <a:pt x="681" y="28474"/>
                  </a:cubicBezTo>
                  <a:cubicBezTo>
                    <a:pt x="1022" y="28067"/>
                    <a:pt x="0" y="26847"/>
                    <a:pt x="0" y="26847"/>
                  </a:cubicBezTo>
                  <a:cubicBezTo>
                    <a:pt x="0" y="26847"/>
                    <a:pt x="340" y="26033"/>
                    <a:pt x="681" y="26033"/>
                  </a:cubicBezTo>
                  <a:cubicBezTo>
                    <a:pt x="1022" y="26033"/>
                    <a:pt x="1363" y="25627"/>
                    <a:pt x="2045" y="25627"/>
                  </a:cubicBezTo>
                  <a:cubicBezTo>
                    <a:pt x="2727" y="25627"/>
                    <a:pt x="3068" y="24813"/>
                    <a:pt x="3750" y="24813"/>
                  </a:cubicBezTo>
                  <a:cubicBezTo>
                    <a:pt x="4090" y="24406"/>
                    <a:pt x="4090" y="23593"/>
                    <a:pt x="4431" y="23593"/>
                  </a:cubicBezTo>
                  <a:cubicBezTo>
                    <a:pt x="5113" y="23186"/>
                    <a:pt x="5795" y="23593"/>
                    <a:pt x="6818" y="22779"/>
                  </a:cubicBezTo>
                  <a:cubicBezTo>
                    <a:pt x="7840" y="22372"/>
                    <a:pt x="7840" y="21966"/>
                    <a:pt x="8522" y="21152"/>
                  </a:cubicBezTo>
                  <a:cubicBezTo>
                    <a:pt x="8863" y="20745"/>
                    <a:pt x="15340" y="18305"/>
                    <a:pt x="15340" y="18305"/>
                  </a:cubicBezTo>
                  <a:cubicBezTo>
                    <a:pt x="15340" y="18305"/>
                    <a:pt x="17045" y="17084"/>
                    <a:pt x="17727" y="17084"/>
                  </a:cubicBezTo>
                  <a:cubicBezTo>
                    <a:pt x="18068" y="16677"/>
                    <a:pt x="18068" y="16271"/>
                    <a:pt x="18750" y="16271"/>
                  </a:cubicBezTo>
                  <a:cubicBezTo>
                    <a:pt x="19090" y="16677"/>
                    <a:pt x="20454" y="16677"/>
                    <a:pt x="20454" y="16677"/>
                  </a:cubicBezTo>
                  <a:cubicBezTo>
                    <a:pt x="20454" y="16677"/>
                    <a:pt x="20795" y="15457"/>
                    <a:pt x="21136" y="15050"/>
                  </a:cubicBezTo>
                  <a:cubicBezTo>
                    <a:pt x="21477" y="14237"/>
                    <a:pt x="21818" y="13423"/>
                    <a:pt x="21818" y="13016"/>
                  </a:cubicBezTo>
                  <a:cubicBezTo>
                    <a:pt x="22159" y="12203"/>
                    <a:pt x="22500" y="11796"/>
                    <a:pt x="22840" y="11389"/>
                  </a:cubicBezTo>
                  <a:cubicBezTo>
                    <a:pt x="23181" y="10576"/>
                    <a:pt x="23522" y="10169"/>
                    <a:pt x="23522" y="10169"/>
                  </a:cubicBezTo>
                  <a:cubicBezTo>
                    <a:pt x="23863" y="10169"/>
                    <a:pt x="25909" y="8949"/>
                    <a:pt x="26250" y="8949"/>
                  </a:cubicBezTo>
                  <a:cubicBezTo>
                    <a:pt x="26590" y="8542"/>
                    <a:pt x="29318" y="7322"/>
                    <a:pt x="29318" y="6915"/>
                  </a:cubicBezTo>
                  <a:cubicBezTo>
                    <a:pt x="29318" y="6915"/>
                    <a:pt x="30340" y="5288"/>
                    <a:pt x="30340" y="4881"/>
                  </a:cubicBezTo>
                  <a:cubicBezTo>
                    <a:pt x="30340" y="4474"/>
                    <a:pt x="31704" y="4067"/>
                    <a:pt x="31704" y="4067"/>
                  </a:cubicBezTo>
                  <a:cubicBezTo>
                    <a:pt x="32045" y="4067"/>
                    <a:pt x="32045" y="4067"/>
                    <a:pt x="32386" y="3661"/>
                  </a:cubicBezTo>
                  <a:cubicBezTo>
                    <a:pt x="33068" y="3661"/>
                    <a:pt x="36136" y="2033"/>
                    <a:pt x="36136" y="2033"/>
                  </a:cubicBezTo>
                  <a:cubicBezTo>
                    <a:pt x="36136" y="2033"/>
                    <a:pt x="38863" y="813"/>
                    <a:pt x="38863" y="813"/>
                  </a:cubicBezTo>
                  <a:cubicBezTo>
                    <a:pt x="39204" y="1220"/>
                    <a:pt x="40909" y="813"/>
                    <a:pt x="41250" y="813"/>
                  </a:cubicBezTo>
                  <a:cubicBezTo>
                    <a:pt x="41250" y="1220"/>
                    <a:pt x="43295" y="813"/>
                    <a:pt x="43295" y="813"/>
                  </a:cubicBezTo>
                  <a:cubicBezTo>
                    <a:pt x="43295" y="813"/>
                    <a:pt x="43977" y="1220"/>
                    <a:pt x="43977" y="1627"/>
                  </a:cubicBezTo>
                  <a:cubicBezTo>
                    <a:pt x="43977" y="2033"/>
                    <a:pt x="43295" y="2440"/>
                    <a:pt x="43636" y="2847"/>
                  </a:cubicBezTo>
                  <a:cubicBezTo>
                    <a:pt x="43977" y="3254"/>
                    <a:pt x="45340" y="4474"/>
                    <a:pt x="45340" y="4474"/>
                  </a:cubicBezTo>
                  <a:cubicBezTo>
                    <a:pt x="45340" y="4474"/>
                    <a:pt x="45000" y="5694"/>
                    <a:pt x="45000" y="5694"/>
                  </a:cubicBezTo>
                  <a:cubicBezTo>
                    <a:pt x="45000" y="6101"/>
                    <a:pt x="45340" y="6508"/>
                    <a:pt x="45681" y="7322"/>
                  </a:cubicBezTo>
                  <a:cubicBezTo>
                    <a:pt x="46022" y="7728"/>
                    <a:pt x="46704" y="8542"/>
                    <a:pt x="46704" y="8542"/>
                  </a:cubicBezTo>
                  <a:cubicBezTo>
                    <a:pt x="46704" y="8542"/>
                    <a:pt x="46363" y="8949"/>
                    <a:pt x="47727" y="9762"/>
                  </a:cubicBezTo>
                  <a:cubicBezTo>
                    <a:pt x="49090" y="10576"/>
                    <a:pt x="50113" y="9762"/>
                    <a:pt x="50113" y="9762"/>
                  </a:cubicBezTo>
                  <a:cubicBezTo>
                    <a:pt x="50113" y="9762"/>
                    <a:pt x="51136" y="9762"/>
                    <a:pt x="51477" y="9762"/>
                  </a:cubicBezTo>
                  <a:cubicBezTo>
                    <a:pt x="51818" y="9762"/>
                    <a:pt x="52840" y="9355"/>
                    <a:pt x="52840" y="9355"/>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8" name="Shape 2044">
              <a:extLst>
                <a:ext uri="{FF2B5EF4-FFF2-40B4-BE49-F238E27FC236}">
                  <a16:creationId xmlns:a16="http://schemas.microsoft.com/office/drawing/2014/main" id="{182B7F9E-A198-9818-CCF5-6D2E90EC5059}"/>
                </a:ext>
              </a:extLst>
            </p:cNvPr>
            <p:cNvSpPr/>
            <p:nvPr/>
          </p:nvSpPr>
          <p:spPr>
            <a:xfrm>
              <a:off x="3482366" y="2092972"/>
              <a:ext cx="378203" cy="415512"/>
            </a:xfrm>
            <a:custGeom>
              <a:avLst/>
              <a:gdLst/>
              <a:ahLst/>
              <a:cxnLst/>
              <a:rect l="0" t="0" r="0" b="0"/>
              <a:pathLst>
                <a:path w="120000" h="120000" extrusionOk="0">
                  <a:moveTo>
                    <a:pt x="95421" y="111063"/>
                  </a:moveTo>
                  <a:cubicBezTo>
                    <a:pt x="92530" y="111063"/>
                    <a:pt x="92530" y="111063"/>
                    <a:pt x="92530" y="111063"/>
                  </a:cubicBezTo>
                  <a:cubicBezTo>
                    <a:pt x="92530" y="111063"/>
                    <a:pt x="91084" y="109148"/>
                    <a:pt x="90361" y="109148"/>
                  </a:cubicBezTo>
                  <a:cubicBezTo>
                    <a:pt x="89638" y="109148"/>
                    <a:pt x="88192" y="108510"/>
                    <a:pt x="88192" y="108510"/>
                  </a:cubicBezTo>
                  <a:cubicBezTo>
                    <a:pt x="87469" y="109787"/>
                    <a:pt x="87469" y="109787"/>
                    <a:pt x="87469" y="109787"/>
                  </a:cubicBezTo>
                  <a:cubicBezTo>
                    <a:pt x="87469" y="109787"/>
                    <a:pt x="86746" y="110425"/>
                    <a:pt x="86024" y="110425"/>
                  </a:cubicBezTo>
                  <a:cubicBezTo>
                    <a:pt x="86024" y="110425"/>
                    <a:pt x="85301" y="109787"/>
                    <a:pt x="85301" y="109787"/>
                  </a:cubicBezTo>
                  <a:cubicBezTo>
                    <a:pt x="85301" y="108510"/>
                    <a:pt x="85301" y="108510"/>
                    <a:pt x="85301" y="108510"/>
                  </a:cubicBezTo>
                  <a:cubicBezTo>
                    <a:pt x="83132" y="108510"/>
                    <a:pt x="83132" y="108510"/>
                    <a:pt x="83132" y="108510"/>
                  </a:cubicBezTo>
                  <a:cubicBezTo>
                    <a:pt x="83132" y="108510"/>
                    <a:pt x="83132" y="110425"/>
                    <a:pt x="82409" y="110425"/>
                  </a:cubicBezTo>
                  <a:cubicBezTo>
                    <a:pt x="81686" y="109787"/>
                    <a:pt x="80963" y="109787"/>
                    <a:pt x="79518" y="109787"/>
                  </a:cubicBezTo>
                  <a:cubicBezTo>
                    <a:pt x="78072" y="109148"/>
                    <a:pt x="75180" y="109787"/>
                    <a:pt x="75180" y="109787"/>
                  </a:cubicBezTo>
                  <a:cubicBezTo>
                    <a:pt x="73734" y="109148"/>
                    <a:pt x="73734" y="109148"/>
                    <a:pt x="73734" y="109148"/>
                  </a:cubicBezTo>
                  <a:cubicBezTo>
                    <a:pt x="71566" y="109148"/>
                    <a:pt x="71566" y="109148"/>
                    <a:pt x="71566" y="109148"/>
                  </a:cubicBezTo>
                  <a:cubicBezTo>
                    <a:pt x="68674" y="109148"/>
                    <a:pt x="68674" y="109148"/>
                    <a:pt x="68674" y="109148"/>
                  </a:cubicBezTo>
                  <a:cubicBezTo>
                    <a:pt x="67951" y="110425"/>
                    <a:pt x="67951" y="110425"/>
                    <a:pt x="67951" y="110425"/>
                  </a:cubicBezTo>
                  <a:cubicBezTo>
                    <a:pt x="68674" y="111063"/>
                    <a:pt x="68674" y="111063"/>
                    <a:pt x="68674" y="111063"/>
                  </a:cubicBezTo>
                  <a:cubicBezTo>
                    <a:pt x="66506" y="112340"/>
                    <a:pt x="66506" y="112340"/>
                    <a:pt x="66506" y="112340"/>
                  </a:cubicBezTo>
                  <a:cubicBezTo>
                    <a:pt x="63614" y="111702"/>
                    <a:pt x="63614" y="111702"/>
                    <a:pt x="63614" y="111702"/>
                  </a:cubicBezTo>
                  <a:cubicBezTo>
                    <a:pt x="62168" y="112978"/>
                    <a:pt x="62168" y="112978"/>
                    <a:pt x="62168" y="112978"/>
                  </a:cubicBezTo>
                  <a:cubicBezTo>
                    <a:pt x="61445" y="111702"/>
                    <a:pt x="61445" y="111702"/>
                    <a:pt x="61445" y="111702"/>
                  </a:cubicBezTo>
                  <a:cubicBezTo>
                    <a:pt x="57108" y="114255"/>
                    <a:pt x="57108" y="114255"/>
                    <a:pt x="57108" y="114255"/>
                  </a:cubicBezTo>
                  <a:cubicBezTo>
                    <a:pt x="57831" y="115531"/>
                    <a:pt x="57831" y="115531"/>
                    <a:pt x="57831" y="115531"/>
                  </a:cubicBezTo>
                  <a:cubicBezTo>
                    <a:pt x="54216" y="116170"/>
                    <a:pt x="54216" y="116170"/>
                    <a:pt x="54216" y="116170"/>
                  </a:cubicBezTo>
                  <a:cubicBezTo>
                    <a:pt x="52048" y="115531"/>
                    <a:pt x="52048" y="115531"/>
                    <a:pt x="52048" y="115531"/>
                  </a:cubicBezTo>
                  <a:cubicBezTo>
                    <a:pt x="52048" y="115531"/>
                    <a:pt x="50602" y="114893"/>
                    <a:pt x="50602" y="114255"/>
                  </a:cubicBezTo>
                  <a:cubicBezTo>
                    <a:pt x="51325" y="113617"/>
                    <a:pt x="51325" y="112978"/>
                    <a:pt x="51325" y="112978"/>
                  </a:cubicBezTo>
                  <a:cubicBezTo>
                    <a:pt x="51325" y="112978"/>
                    <a:pt x="49879" y="112340"/>
                    <a:pt x="49879" y="112978"/>
                  </a:cubicBezTo>
                  <a:cubicBezTo>
                    <a:pt x="49879" y="114255"/>
                    <a:pt x="49156" y="115531"/>
                    <a:pt x="49156" y="115531"/>
                  </a:cubicBezTo>
                  <a:cubicBezTo>
                    <a:pt x="46987" y="116808"/>
                    <a:pt x="46987" y="116808"/>
                    <a:pt x="46987" y="116808"/>
                  </a:cubicBezTo>
                  <a:cubicBezTo>
                    <a:pt x="44096" y="117446"/>
                    <a:pt x="44096" y="117446"/>
                    <a:pt x="44096" y="117446"/>
                  </a:cubicBezTo>
                  <a:cubicBezTo>
                    <a:pt x="43373" y="116808"/>
                    <a:pt x="43373" y="116808"/>
                    <a:pt x="43373" y="116808"/>
                  </a:cubicBezTo>
                  <a:cubicBezTo>
                    <a:pt x="43373" y="118723"/>
                    <a:pt x="43373" y="118723"/>
                    <a:pt x="43373" y="118723"/>
                  </a:cubicBezTo>
                  <a:cubicBezTo>
                    <a:pt x="39759" y="118723"/>
                    <a:pt x="39759" y="118723"/>
                    <a:pt x="39759" y="118723"/>
                  </a:cubicBezTo>
                  <a:cubicBezTo>
                    <a:pt x="37590" y="118723"/>
                    <a:pt x="37590" y="118723"/>
                    <a:pt x="37590" y="118723"/>
                  </a:cubicBezTo>
                  <a:cubicBezTo>
                    <a:pt x="36144" y="120000"/>
                    <a:pt x="36144" y="120000"/>
                    <a:pt x="36144" y="120000"/>
                  </a:cubicBezTo>
                  <a:cubicBezTo>
                    <a:pt x="33975" y="119361"/>
                    <a:pt x="33975" y="119361"/>
                    <a:pt x="33975" y="119361"/>
                  </a:cubicBezTo>
                  <a:cubicBezTo>
                    <a:pt x="30361" y="120000"/>
                    <a:pt x="30361" y="120000"/>
                    <a:pt x="30361" y="120000"/>
                  </a:cubicBezTo>
                  <a:cubicBezTo>
                    <a:pt x="29638" y="118723"/>
                    <a:pt x="29638" y="118723"/>
                    <a:pt x="29638" y="118723"/>
                  </a:cubicBezTo>
                  <a:cubicBezTo>
                    <a:pt x="24578" y="118723"/>
                    <a:pt x="24578" y="118723"/>
                    <a:pt x="24578" y="118723"/>
                  </a:cubicBezTo>
                  <a:cubicBezTo>
                    <a:pt x="22409" y="119361"/>
                    <a:pt x="22409" y="119361"/>
                    <a:pt x="22409" y="119361"/>
                  </a:cubicBezTo>
                  <a:cubicBezTo>
                    <a:pt x="21686" y="118085"/>
                    <a:pt x="21686" y="118085"/>
                    <a:pt x="21686" y="118085"/>
                  </a:cubicBezTo>
                  <a:cubicBezTo>
                    <a:pt x="20963" y="118085"/>
                    <a:pt x="20963" y="118085"/>
                    <a:pt x="20963" y="118085"/>
                  </a:cubicBezTo>
                  <a:cubicBezTo>
                    <a:pt x="20963" y="118085"/>
                    <a:pt x="19518" y="118085"/>
                    <a:pt x="18795" y="118085"/>
                  </a:cubicBezTo>
                  <a:cubicBezTo>
                    <a:pt x="18072" y="118085"/>
                    <a:pt x="13734" y="116808"/>
                    <a:pt x="13734" y="116808"/>
                  </a:cubicBezTo>
                  <a:cubicBezTo>
                    <a:pt x="12289" y="118085"/>
                    <a:pt x="12289" y="118085"/>
                    <a:pt x="12289" y="118085"/>
                  </a:cubicBezTo>
                  <a:cubicBezTo>
                    <a:pt x="12289" y="118085"/>
                    <a:pt x="10120" y="118085"/>
                    <a:pt x="10120" y="117446"/>
                  </a:cubicBezTo>
                  <a:cubicBezTo>
                    <a:pt x="10120" y="117446"/>
                    <a:pt x="10120" y="116808"/>
                    <a:pt x="10843" y="116170"/>
                  </a:cubicBezTo>
                  <a:cubicBezTo>
                    <a:pt x="11566" y="116170"/>
                    <a:pt x="12289" y="116170"/>
                    <a:pt x="13734" y="115531"/>
                  </a:cubicBezTo>
                  <a:cubicBezTo>
                    <a:pt x="15180" y="115531"/>
                    <a:pt x="15903" y="115531"/>
                    <a:pt x="15903" y="115531"/>
                  </a:cubicBezTo>
                  <a:cubicBezTo>
                    <a:pt x="16626" y="114893"/>
                    <a:pt x="16626" y="114893"/>
                    <a:pt x="16626" y="114893"/>
                  </a:cubicBezTo>
                  <a:cubicBezTo>
                    <a:pt x="16626" y="114255"/>
                    <a:pt x="17349" y="113617"/>
                    <a:pt x="15903" y="114255"/>
                  </a:cubicBezTo>
                  <a:cubicBezTo>
                    <a:pt x="15180" y="114255"/>
                    <a:pt x="15180" y="114255"/>
                    <a:pt x="15180" y="114255"/>
                  </a:cubicBezTo>
                  <a:cubicBezTo>
                    <a:pt x="14457" y="114893"/>
                    <a:pt x="13734" y="114893"/>
                    <a:pt x="13012" y="114893"/>
                  </a:cubicBezTo>
                  <a:cubicBezTo>
                    <a:pt x="13012" y="114893"/>
                    <a:pt x="11566" y="114893"/>
                    <a:pt x="11566" y="114893"/>
                  </a:cubicBezTo>
                  <a:cubicBezTo>
                    <a:pt x="11566" y="114893"/>
                    <a:pt x="10843" y="114255"/>
                    <a:pt x="11566" y="114255"/>
                  </a:cubicBezTo>
                  <a:cubicBezTo>
                    <a:pt x="12289" y="113617"/>
                    <a:pt x="12289" y="113617"/>
                    <a:pt x="13012" y="113617"/>
                  </a:cubicBezTo>
                  <a:cubicBezTo>
                    <a:pt x="14457" y="113617"/>
                    <a:pt x="15180" y="112978"/>
                    <a:pt x="16626" y="112978"/>
                  </a:cubicBezTo>
                  <a:cubicBezTo>
                    <a:pt x="18072" y="112978"/>
                    <a:pt x="18795" y="112978"/>
                    <a:pt x="18795" y="112978"/>
                  </a:cubicBezTo>
                  <a:cubicBezTo>
                    <a:pt x="19518" y="112340"/>
                    <a:pt x="20240" y="112340"/>
                    <a:pt x="20240" y="111702"/>
                  </a:cubicBezTo>
                  <a:cubicBezTo>
                    <a:pt x="20240" y="111063"/>
                    <a:pt x="19518" y="110425"/>
                    <a:pt x="19518" y="110425"/>
                  </a:cubicBezTo>
                  <a:cubicBezTo>
                    <a:pt x="19518" y="110425"/>
                    <a:pt x="18795" y="110425"/>
                    <a:pt x="18072" y="111063"/>
                  </a:cubicBezTo>
                  <a:cubicBezTo>
                    <a:pt x="17349" y="111063"/>
                    <a:pt x="16626" y="111702"/>
                    <a:pt x="15903" y="111702"/>
                  </a:cubicBezTo>
                  <a:cubicBezTo>
                    <a:pt x="15903" y="111702"/>
                    <a:pt x="15903" y="111702"/>
                    <a:pt x="15180" y="111702"/>
                  </a:cubicBezTo>
                  <a:cubicBezTo>
                    <a:pt x="14457" y="111702"/>
                    <a:pt x="13012" y="111063"/>
                    <a:pt x="13012" y="111063"/>
                  </a:cubicBezTo>
                  <a:cubicBezTo>
                    <a:pt x="12289" y="111063"/>
                    <a:pt x="11566" y="111063"/>
                    <a:pt x="10843" y="111063"/>
                  </a:cubicBezTo>
                  <a:cubicBezTo>
                    <a:pt x="10120" y="111063"/>
                    <a:pt x="10843" y="111063"/>
                    <a:pt x="9397" y="111063"/>
                  </a:cubicBezTo>
                  <a:cubicBezTo>
                    <a:pt x="7951" y="111702"/>
                    <a:pt x="8674" y="111702"/>
                    <a:pt x="6506" y="111702"/>
                  </a:cubicBezTo>
                  <a:cubicBezTo>
                    <a:pt x="5060" y="111702"/>
                    <a:pt x="2891" y="111063"/>
                    <a:pt x="2891" y="111063"/>
                  </a:cubicBezTo>
                  <a:cubicBezTo>
                    <a:pt x="2891" y="111063"/>
                    <a:pt x="1445" y="111702"/>
                    <a:pt x="2168" y="111063"/>
                  </a:cubicBezTo>
                  <a:cubicBezTo>
                    <a:pt x="3614" y="110425"/>
                    <a:pt x="5060" y="110425"/>
                    <a:pt x="5783" y="109787"/>
                  </a:cubicBezTo>
                  <a:cubicBezTo>
                    <a:pt x="6506" y="109787"/>
                    <a:pt x="7228" y="109787"/>
                    <a:pt x="6506" y="109148"/>
                  </a:cubicBezTo>
                  <a:cubicBezTo>
                    <a:pt x="6506" y="109148"/>
                    <a:pt x="6506" y="109148"/>
                    <a:pt x="6506" y="109148"/>
                  </a:cubicBezTo>
                  <a:cubicBezTo>
                    <a:pt x="7228" y="109148"/>
                    <a:pt x="8674" y="108510"/>
                    <a:pt x="8674" y="108510"/>
                  </a:cubicBezTo>
                  <a:cubicBezTo>
                    <a:pt x="10120" y="107872"/>
                    <a:pt x="10120" y="107872"/>
                    <a:pt x="10120" y="107872"/>
                  </a:cubicBezTo>
                  <a:cubicBezTo>
                    <a:pt x="10120" y="107872"/>
                    <a:pt x="10120" y="107234"/>
                    <a:pt x="11566" y="107234"/>
                  </a:cubicBezTo>
                  <a:cubicBezTo>
                    <a:pt x="13012" y="107234"/>
                    <a:pt x="13012" y="107234"/>
                    <a:pt x="13012" y="106595"/>
                  </a:cubicBezTo>
                  <a:cubicBezTo>
                    <a:pt x="13734" y="106595"/>
                    <a:pt x="13012" y="106595"/>
                    <a:pt x="13734" y="106595"/>
                  </a:cubicBezTo>
                  <a:cubicBezTo>
                    <a:pt x="15180" y="106595"/>
                    <a:pt x="15180" y="105957"/>
                    <a:pt x="15903" y="105957"/>
                  </a:cubicBezTo>
                  <a:cubicBezTo>
                    <a:pt x="17349" y="105957"/>
                    <a:pt x="18072" y="105319"/>
                    <a:pt x="17349" y="105319"/>
                  </a:cubicBezTo>
                  <a:cubicBezTo>
                    <a:pt x="16626" y="105319"/>
                    <a:pt x="16626" y="105319"/>
                    <a:pt x="15180" y="105319"/>
                  </a:cubicBezTo>
                  <a:cubicBezTo>
                    <a:pt x="14457" y="105957"/>
                    <a:pt x="13734" y="105319"/>
                    <a:pt x="13734" y="105957"/>
                  </a:cubicBezTo>
                  <a:cubicBezTo>
                    <a:pt x="13012" y="105957"/>
                    <a:pt x="11566" y="105957"/>
                    <a:pt x="11566" y="105957"/>
                  </a:cubicBezTo>
                  <a:cubicBezTo>
                    <a:pt x="10843" y="105319"/>
                    <a:pt x="10843" y="105319"/>
                    <a:pt x="10120" y="105957"/>
                  </a:cubicBezTo>
                  <a:cubicBezTo>
                    <a:pt x="9397" y="105957"/>
                    <a:pt x="10120" y="106595"/>
                    <a:pt x="8674" y="106595"/>
                  </a:cubicBezTo>
                  <a:cubicBezTo>
                    <a:pt x="7951" y="106595"/>
                    <a:pt x="7228" y="105957"/>
                    <a:pt x="7228" y="105957"/>
                  </a:cubicBezTo>
                  <a:cubicBezTo>
                    <a:pt x="7228" y="105957"/>
                    <a:pt x="5060" y="105957"/>
                    <a:pt x="5060" y="105319"/>
                  </a:cubicBezTo>
                  <a:cubicBezTo>
                    <a:pt x="5060" y="105319"/>
                    <a:pt x="5060" y="104042"/>
                    <a:pt x="5060" y="104042"/>
                  </a:cubicBezTo>
                  <a:cubicBezTo>
                    <a:pt x="5060" y="103404"/>
                    <a:pt x="5783" y="103404"/>
                    <a:pt x="5783" y="103404"/>
                  </a:cubicBezTo>
                  <a:cubicBezTo>
                    <a:pt x="5060" y="102765"/>
                    <a:pt x="5060" y="102765"/>
                    <a:pt x="5060" y="102765"/>
                  </a:cubicBezTo>
                  <a:cubicBezTo>
                    <a:pt x="5060" y="102765"/>
                    <a:pt x="5060" y="102765"/>
                    <a:pt x="4337" y="102765"/>
                  </a:cubicBezTo>
                  <a:cubicBezTo>
                    <a:pt x="4337" y="102765"/>
                    <a:pt x="2891" y="103404"/>
                    <a:pt x="2891" y="103404"/>
                  </a:cubicBezTo>
                  <a:cubicBezTo>
                    <a:pt x="2891" y="103404"/>
                    <a:pt x="2891" y="103404"/>
                    <a:pt x="2168" y="103404"/>
                  </a:cubicBezTo>
                  <a:cubicBezTo>
                    <a:pt x="2168" y="103404"/>
                    <a:pt x="1445" y="103404"/>
                    <a:pt x="1445" y="103404"/>
                  </a:cubicBezTo>
                  <a:cubicBezTo>
                    <a:pt x="1445" y="103404"/>
                    <a:pt x="1445" y="102765"/>
                    <a:pt x="1445" y="102127"/>
                  </a:cubicBezTo>
                  <a:cubicBezTo>
                    <a:pt x="1445" y="102127"/>
                    <a:pt x="1445" y="101489"/>
                    <a:pt x="1445" y="101489"/>
                  </a:cubicBezTo>
                  <a:cubicBezTo>
                    <a:pt x="1445" y="101489"/>
                    <a:pt x="1445" y="101489"/>
                    <a:pt x="1445" y="101489"/>
                  </a:cubicBezTo>
                  <a:cubicBezTo>
                    <a:pt x="1445" y="100851"/>
                    <a:pt x="0" y="100851"/>
                    <a:pt x="1445" y="100212"/>
                  </a:cubicBezTo>
                  <a:cubicBezTo>
                    <a:pt x="2891" y="100212"/>
                    <a:pt x="2891" y="100212"/>
                    <a:pt x="3614" y="100212"/>
                  </a:cubicBezTo>
                  <a:cubicBezTo>
                    <a:pt x="3614" y="100212"/>
                    <a:pt x="4337" y="100212"/>
                    <a:pt x="4337" y="100212"/>
                  </a:cubicBezTo>
                  <a:cubicBezTo>
                    <a:pt x="4337" y="100212"/>
                    <a:pt x="5060" y="99574"/>
                    <a:pt x="5060" y="99574"/>
                  </a:cubicBezTo>
                  <a:cubicBezTo>
                    <a:pt x="4337" y="98936"/>
                    <a:pt x="4337" y="98936"/>
                    <a:pt x="4337" y="98936"/>
                  </a:cubicBezTo>
                  <a:cubicBezTo>
                    <a:pt x="4337" y="98297"/>
                    <a:pt x="4337" y="98297"/>
                    <a:pt x="5060" y="98297"/>
                  </a:cubicBezTo>
                  <a:cubicBezTo>
                    <a:pt x="5783" y="98297"/>
                    <a:pt x="5783" y="97659"/>
                    <a:pt x="6506" y="97659"/>
                  </a:cubicBezTo>
                  <a:cubicBezTo>
                    <a:pt x="6506" y="97659"/>
                    <a:pt x="7228" y="97659"/>
                    <a:pt x="7951" y="97659"/>
                  </a:cubicBezTo>
                  <a:cubicBezTo>
                    <a:pt x="7951" y="97659"/>
                    <a:pt x="7951" y="97021"/>
                    <a:pt x="9397" y="97021"/>
                  </a:cubicBezTo>
                  <a:cubicBezTo>
                    <a:pt x="10120" y="97021"/>
                    <a:pt x="10843" y="97021"/>
                    <a:pt x="11566" y="97021"/>
                  </a:cubicBezTo>
                  <a:cubicBezTo>
                    <a:pt x="11566" y="97021"/>
                    <a:pt x="13012" y="97021"/>
                    <a:pt x="13012" y="97021"/>
                  </a:cubicBezTo>
                  <a:cubicBezTo>
                    <a:pt x="13012" y="97021"/>
                    <a:pt x="14457" y="96382"/>
                    <a:pt x="14457" y="96382"/>
                  </a:cubicBezTo>
                  <a:cubicBezTo>
                    <a:pt x="15180" y="95744"/>
                    <a:pt x="15180" y="95744"/>
                    <a:pt x="15180" y="95744"/>
                  </a:cubicBezTo>
                  <a:cubicBezTo>
                    <a:pt x="15180" y="95744"/>
                    <a:pt x="15180" y="95744"/>
                    <a:pt x="15903" y="95744"/>
                  </a:cubicBezTo>
                  <a:cubicBezTo>
                    <a:pt x="16626" y="95744"/>
                    <a:pt x="16626" y="95744"/>
                    <a:pt x="17349" y="95744"/>
                  </a:cubicBezTo>
                  <a:cubicBezTo>
                    <a:pt x="17349" y="95744"/>
                    <a:pt x="18072" y="95744"/>
                    <a:pt x="18072" y="95744"/>
                  </a:cubicBezTo>
                  <a:cubicBezTo>
                    <a:pt x="18072" y="95106"/>
                    <a:pt x="18072" y="95106"/>
                    <a:pt x="18072" y="94468"/>
                  </a:cubicBezTo>
                  <a:cubicBezTo>
                    <a:pt x="17349" y="94468"/>
                    <a:pt x="17349" y="94468"/>
                    <a:pt x="16626" y="94468"/>
                  </a:cubicBezTo>
                  <a:cubicBezTo>
                    <a:pt x="15903" y="95106"/>
                    <a:pt x="15180" y="95106"/>
                    <a:pt x="15180" y="94468"/>
                  </a:cubicBezTo>
                  <a:cubicBezTo>
                    <a:pt x="15180" y="94468"/>
                    <a:pt x="15180" y="94468"/>
                    <a:pt x="14457" y="94468"/>
                  </a:cubicBezTo>
                  <a:cubicBezTo>
                    <a:pt x="13734" y="94468"/>
                    <a:pt x="13012" y="94468"/>
                    <a:pt x="13012" y="94468"/>
                  </a:cubicBezTo>
                  <a:cubicBezTo>
                    <a:pt x="13012" y="94468"/>
                    <a:pt x="12289" y="94468"/>
                    <a:pt x="11566" y="94468"/>
                  </a:cubicBezTo>
                  <a:cubicBezTo>
                    <a:pt x="10120" y="93829"/>
                    <a:pt x="10120" y="93829"/>
                    <a:pt x="9397" y="93829"/>
                  </a:cubicBezTo>
                  <a:cubicBezTo>
                    <a:pt x="8674" y="93829"/>
                    <a:pt x="7951" y="93829"/>
                    <a:pt x="7951" y="93829"/>
                  </a:cubicBezTo>
                  <a:cubicBezTo>
                    <a:pt x="7951" y="93829"/>
                    <a:pt x="9397" y="93829"/>
                    <a:pt x="7228" y="93191"/>
                  </a:cubicBezTo>
                  <a:cubicBezTo>
                    <a:pt x="5060" y="92553"/>
                    <a:pt x="5060" y="92553"/>
                    <a:pt x="5060" y="92553"/>
                  </a:cubicBezTo>
                  <a:cubicBezTo>
                    <a:pt x="4337" y="92553"/>
                    <a:pt x="4337" y="92553"/>
                    <a:pt x="4337" y="92553"/>
                  </a:cubicBezTo>
                  <a:cubicBezTo>
                    <a:pt x="3614" y="92553"/>
                    <a:pt x="3614" y="93191"/>
                    <a:pt x="2891" y="92553"/>
                  </a:cubicBezTo>
                  <a:cubicBezTo>
                    <a:pt x="2891" y="92553"/>
                    <a:pt x="2168" y="91914"/>
                    <a:pt x="2168" y="91914"/>
                  </a:cubicBezTo>
                  <a:cubicBezTo>
                    <a:pt x="2168" y="91276"/>
                    <a:pt x="2168" y="91276"/>
                    <a:pt x="2891" y="90638"/>
                  </a:cubicBezTo>
                  <a:cubicBezTo>
                    <a:pt x="2891" y="90638"/>
                    <a:pt x="4337" y="90000"/>
                    <a:pt x="4337" y="90000"/>
                  </a:cubicBezTo>
                  <a:cubicBezTo>
                    <a:pt x="4337" y="90638"/>
                    <a:pt x="4337" y="90638"/>
                    <a:pt x="4337" y="90638"/>
                  </a:cubicBezTo>
                  <a:cubicBezTo>
                    <a:pt x="4337" y="90638"/>
                    <a:pt x="4337" y="91276"/>
                    <a:pt x="5060" y="90638"/>
                  </a:cubicBezTo>
                  <a:cubicBezTo>
                    <a:pt x="5060" y="90638"/>
                    <a:pt x="5783" y="89361"/>
                    <a:pt x="5783" y="89361"/>
                  </a:cubicBezTo>
                  <a:cubicBezTo>
                    <a:pt x="5783" y="89361"/>
                    <a:pt x="5060" y="89361"/>
                    <a:pt x="5783" y="88723"/>
                  </a:cubicBezTo>
                  <a:cubicBezTo>
                    <a:pt x="6506" y="88723"/>
                    <a:pt x="6506" y="88723"/>
                    <a:pt x="7228" y="88723"/>
                  </a:cubicBezTo>
                  <a:cubicBezTo>
                    <a:pt x="7228" y="88723"/>
                    <a:pt x="8674" y="88723"/>
                    <a:pt x="9397" y="88723"/>
                  </a:cubicBezTo>
                  <a:cubicBezTo>
                    <a:pt x="9397" y="88085"/>
                    <a:pt x="10843" y="88085"/>
                    <a:pt x="10843" y="88085"/>
                  </a:cubicBezTo>
                  <a:cubicBezTo>
                    <a:pt x="10843" y="88085"/>
                    <a:pt x="11566" y="88723"/>
                    <a:pt x="10843" y="89361"/>
                  </a:cubicBezTo>
                  <a:cubicBezTo>
                    <a:pt x="10843" y="89361"/>
                    <a:pt x="10120" y="89361"/>
                    <a:pt x="10843" y="90000"/>
                  </a:cubicBezTo>
                  <a:cubicBezTo>
                    <a:pt x="11566" y="90000"/>
                    <a:pt x="12289" y="90000"/>
                    <a:pt x="12289" y="90000"/>
                  </a:cubicBezTo>
                  <a:cubicBezTo>
                    <a:pt x="12289" y="90000"/>
                    <a:pt x="13012" y="89361"/>
                    <a:pt x="13012" y="89361"/>
                  </a:cubicBezTo>
                  <a:cubicBezTo>
                    <a:pt x="13734" y="89361"/>
                    <a:pt x="13012" y="88723"/>
                    <a:pt x="13734" y="88723"/>
                  </a:cubicBezTo>
                  <a:cubicBezTo>
                    <a:pt x="14457" y="89361"/>
                    <a:pt x="14457" y="90000"/>
                    <a:pt x="14457" y="90000"/>
                  </a:cubicBezTo>
                  <a:cubicBezTo>
                    <a:pt x="14457" y="90000"/>
                    <a:pt x="14457" y="90000"/>
                    <a:pt x="14457" y="90638"/>
                  </a:cubicBezTo>
                  <a:cubicBezTo>
                    <a:pt x="15180" y="90638"/>
                    <a:pt x="15903" y="90638"/>
                    <a:pt x="15903" y="91276"/>
                  </a:cubicBezTo>
                  <a:cubicBezTo>
                    <a:pt x="15903" y="91276"/>
                    <a:pt x="15180" y="91276"/>
                    <a:pt x="16626" y="91914"/>
                  </a:cubicBezTo>
                  <a:cubicBezTo>
                    <a:pt x="17349" y="91914"/>
                    <a:pt x="18072" y="91914"/>
                    <a:pt x="18072" y="91914"/>
                  </a:cubicBezTo>
                  <a:cubicBezTo>
                    <a:pt x="18072" y="91914"/>
                    <a:pt x="18795" y="91914"/>
                    <a:pt x="18795" y="91276"/>
                  </a:cubicBezTo>
                  <a:cubicBezTo>
                    <a:pt x="18072" y="90638"/>
                    <a:pt x="18072" y="90000"/>
                    <a:pt x="18072" y="90000"/>
                  </a:cubicBezTo>
                  <a:cubicBezTo>
                    <a:pt x="18072" y="90000"/>
                    <a:pt x="18795" y="89361"/>
                    <a:pt x="18795" y="89361"/>
                  </a:cubicBezTo>
                  <a:cubicBezTo>
                    <a:pt x="18795" y="88723"/>
                    <a:pt x="18795" y="87446"/>
                    <a:pt x="18795" y="87446"/>
                  </a:cubicBezTo>
                  <a:cubicBezTo>
                    <a:pt x="18795" y="87446"/>
                    <a:pt x="19518" y="86808"/>
                    <a:pt x="18795" y="86808"/>
                  </a:cubicBezTo>
                  <a:cubicBezTo>
                    <a:pt x="18072" y="86808"/>
                    <a:pt x="18072" y="86170"/>
                    <a:pt x="18072" y="86170"/>
                  </a:cubicBezTo>
                  <a:cubicBezTo>
                    <a:pt x="17349" y="86170"/>
                    <a:pt x="17349" y="85531"/>
                    <a:pt x="17349" y="85531"/>
                  </a:cubicBezTo>
                  <a:cubicBezTo>
                    <a:pt x="19518" y="85531"/>
                    <a:pt x="19518" y="85531"/>
                    <a:pt x="19518" y="85531"/>
                  </a:cubicBezTo>
                  <a:cubicBezTo>
                    <a:pt x="20963" y="85531"/>
                    <a:pt x="20963" y="85531"/>
                    <a:pt x="20963" y="85531"/>
                  </a:cubicBezTo>
                  <a:cubicBezTo>
                    <a:pt x="22409" y="84893"/>
                    <a:pt x="22409" y="84893"/>
                    <a:pt x="22409" y="84893"/>
                  </a:cubicBezTo>
                  <a:cubicBezTo>
                    <a:pt x="22409" y="84893"/>
                    <a:pt x="23132" y="85531"/>
                    <a:pt x="23132" y="84893"/>
                  </a:cubicBezTo>
                  <a:cubicBezTo>
                    <a:pt x="23132" y="84893"/>
                    <a:pt x="23855" y="84255"/>
                    <a:pt x="23855" y="84255"/>
                  </a:cubicBezTo>
                  <a:cubicBezTo>
                    <a:pt x="25301" y="84255"/>
                    <a:pt x="25301" y="84255"/>
                    <a:pt x="25301" y="84255"/>
                  </a:cubicBezTo>
                  <a:cubicBezTo>
                    <a:pt x="25301" y="84255"/>
                    <a:pt x="24578" y="83617"/>
                    <a:pt x="24578" y="83617"/>
                  </a:cubicBezTo>
                  <a:cubicBezTo>
                    <a:pt x="25301" y="83617"/>
                    <a:pt x="25301" y="82340"/>
                    <a:pt x="25301" y="82340"/>
                  </a:cubicBezTo>
                  <a:cubicBezTo>
                    <a:pt x="25301" y="82340"/>
                    <a:pt x="26024" y="81702"/>
                    <a:pt x="26746" y="82340"/>
                  </a:cubicBezTo>
                  <a:cubicBezTo>
                    <a:pt x="26746" y="82340"/>
                    <a:pt x="28192" y="82340"/>
                    <a:pt x="28915" y="82978"/>
                  </a:cubicBezTo>
                  <a:cubicBezTo>
                    <a:pt x="28915" y="82978"/>
                    <a:pt x="29638" y="82978"/>
                    <a:pt x="29638" y="82978"/>
                  </a:cubicBezTo>
                  <a:cubicBezTo>
                    <a:pt x="31084" y="82978"/>
                    <a:pt x="31084" y="82978"/>
                    <a:pt x="31084" y="82978"/>
                  </a:cubicBezTo>
                  <a:cubicBezTo>
                    <a:pt x="31084" y="82978"/>
                    <a:pt x="32530" y="83617"/>
                    <a:pt x="32530" y="83617"/>
                  </a:cubicBezTo>
                  <a:cubicBezTo>
                    <a:pt x="32530" y="83617"/>
                    <a:pt x="33975" y="84255"/>
                    <a:pt x="34698" y="84255"/>
                  </a:cubicBezTo>
                  <a:cubicBezTo>
                    <a:pt x="34698" y="84255"/>
                    <a:pt x="35421" y="83617"/>
                    <a:pt x="35421" y="83617"/>
                  </a:cubicBezTo>
                  <a:cubicBezTo>
                    <a:pt x="35421" y="83617"/>
                    <a:pt x="35421" y="82978"/>
                    <a:pt x="36144" y="83617"/>
                  </a:cubicBezTo>
                  <a:cubicBezTo>
                    <a:pt x="36867" y="83617"/>
                    <a:pt x="37590" y="83617"/>
                    <a:pt x="38313" y="83617"/>
                  </a:cubicBezTo>
                  <a:cubicBezTo>
                    <a:pt x="38313" y="82978"/>
                    <a:pt x="38313" y="82978"/>
                    <a:pt x="39036" y="82978"/>
                  </a:cubicBezTo>
                  <a:cubicBezTo>
                    <a:pt x="39759" y="83617"/>
                    <a:pt x="40481" y="83617"/>
                    <a:pt x="40481" y="83617"/>
                  </a:cubicBezTo>
                  <a:cubicBezTo>
                    <a:pt x="41204" y="83617"/>
                    <a:pt x="42650" y="82978"/>
                    <a:pt x="42650" y="82978"/>
                  </a:cubicBezTo>
                  <a:cubicBezTo>
                    <a:pt x="42650" y="82978"/>
                    <a:pt x="41927" y="82340"/>
                    <a:pt x="42650" y="82978"/>
                  </a:cubicBezTo>
                  <a:cubicBezTo>
                    <a:pt x="43373" y="82978"/>
                    <a:pt x="44096" y="82340"/>
                    <a:pt x="44096" y="82340"/>
                  </a:cubicBezTo>
                  <a:cubicBezTo>
                    <a:pt x="42650" y="81702"/>
                    <a:pt x="42650" y="81702"/>
                    <a:pt x="42650" y="81702"/>
                  </a:cubicBezTo>
                  <a:cubicBezTo>
                    <a:pt x="42650" y="81702"/>
                    <a:pt x="43373" y="80425"/>
                    <a:pt x="43373" y="80425"/>
                  </a:cubicBezTo>
                  <a:cubicBezTo>
                    <a:pt x="43373" y="80425"/>
                    <a:pt x="42650" y="79787"/>
                    <a:pt x="42650" y="79787"/>
                  </a:cubicBezTo>
                  <a:cubicBezTo>
                    <a:pt x="42650" y="79787"/>
                    <a:pt x="41927" y="79787"/>
                    <a:pt x="41927" y="80425"/>
                  </a:cubicBezTo>
                  <a:cubicBezTo>
                    <a:pt x="41927" y="81063"/>
                    <a:pt x="41204" y="81702"/>
                    <a:pt x="40481" y="81702"/>
                  </a:cubicBezTo>
                  <a:cubicBezTo>
                    <a:pt x="40481" y="81702"/>
                    <a:pt x="39759" y="82340"/>
                    <a:pt x="39036" y="82340"/>
                  </a:cubicBezTo>
                  <a:cubicBezTo>
                    <a:pt x="39036" y="82340"/>
                    <a:pt x="38313" y="82978"/>
                    <a:pt x="38313" y="82978"/>
                  </a:cubicBezTo>
                  <a:cubicBezTo>
                    <a:pt x="38313" y="82978"/>
                    <a:pt x="38313" y="83617"/>
                    <a:pt x="36867" y="82978"/>
                  </a:cubicBezTo>
                  <a:cubicBezTo>
                    <a:pt x="36144" y="82340"/>
                    <a:pt x="35421" y="82340"/>
                    <a:pt x="35421" y="82340"/>
                  </a:cubicBezTo>
                  <a:cubicBezTo>
                    <a:pt x="35421" y="82340"/>
                    <a:pt x="35421" y="81702"/>
                    <a:pt x="34698" y="82340"/>
                  </a:cubicBezTo>
                  <a:cubicBezTo>
                    <a:pt x="33253" y="82340"/>
                    <a:pt x="33975" y="82978"/>
                    <a:pt x="33253" y="82340"/>
                  </a:cubicBezTo>
                  <a:cubicBezTo>
                    <a:pt x="32530" y="82340"/>
                    <a:pt x="30361" y="82340"/>
                    <a:pt x="30361" y="81702"/>
                  </a:cubicBezTo>
                  <a:cubicBezTo>
                    <a:pt x="30361" y="81702"/>
                    <a:pt x="29638" y="81063"/>
                    <a:pt x="29638" y="81063"/>
                  </a:cubicBezTo>
                  <a:cubicBezTo>
                    <a:pt x="29638" y="81063"/>
                    <a:pt x="29638" y="79787"/>
                    <a:pt x="29638" y="79787"/>
                  </a:cubicBezTo>
                  <a:cubicBezTo>
                    <a:pt x="28915" y="80425"/>
                    <a:pt x="28192" y="81063"/>
                    <a:pt x="27469" y="81063"/>
                  </a:cubicBezTo>
                  <a:cubicBezTo>
                    <a:pt x="27469" y="81063"/>
                    <a:pt x="26024" y="81063"/>
                    <a:pt x="25301" y="81063"/>
                  </a:cubicBezTo>
                  <a:cubicBezTo>
                    <a:pt x="25301" y="81063"/>
                    <a:pt x="25301" y="81063"/>
                    <a:pt x="24578" y="81063"/>
                  </a:cubicBezTo>
                  <a:cubicBezTo>
                    <a:pt x="23855" y="81063"/>
                    <a:pt x="23132" y="81702"/>
                    <a:pt x="22409" y="81702"/>
                  </a:cubicBezTo>
                  <a:cubicBezTo>
                    <a:pt x="21686" y="81702"/>
                    <a:pt x="21686" y="81063"/>
                    <a:pt x="20963" y="81063"/>
                  </a:cubicBezTo>
                  <a:cubicBezTo>
                    <a:pt x="20240" y="81063"/>
                    <a:pt x="20240" y="81063"/>
                    <a:pt x="20240" y="81063"/>
                  </a:cubicBezTo>
                  <a:cubicBezTo>
                    <a:pt x="20240" y="81063"/>
                    <a:pt x="20240" y="81063"/>
                    <a:pt x="20240" y="81063"/>
                  </a:cubicBezTo>
                  <a:cubicBezTo>
                    <a:pt x="20240" y="81063"/>
                    <a:pt x="20240" y="79787"/>
                    <a:pt x="21686" y="79787"/>
                  </a:cubicBezTo>
                  <a:cubicBezTo>
                    <a:pt x="22409" y="79148"/>
                    <a:pt x="21686" y="79148"/>
                    <a:pt x="23132" y="79148"/>
                  </a:cubicBezTo>
                  <a:cubicBezTo>
                    <a:pt x="24578" y="79148"/>
                    <a:pt x="25301" y="79148"/>
                    <a:pt x="26024" y="78510"/>
                  </a:cubicBezTo>
                  <a:cubicBezTo>
                    <a:pt x="26746" y="77872"/>
                    <a:pt x="26746" y="77234"/>
                    <a:pt x="27469" y="77234"/>
                  </a:cubicBezTo>
                  <a:cubicBezTo>
                    <a:pt x="28192" y="76595"/>
                    <a:pt x="28192" y="75957"/>
                    <a:pt x="28915" y="76595"/>
                  </a:cubicBezTo>
                  <a:cubicBezTo>
                    <a:pt x="30361" y="76595"/>
                    <a:pt x="31807" y="76595"/>
                    <a:pt x="31807" y="76595"/>
                  </a:cubicBezTo>
                  <a:cubicBezTo>
                    <a:pt x="31807" y="76595"/>
                    <a:pt x="31807" y="75957"/>
                    <a:pt x="31807" y="75319"/>
                  </a:cubicBezTo>
                  <a:cubicBezTo>
                    <a:pt x="31807" y="75319"/>
                    <a:pt x="31807" y="75319"/>
                    <a:pt x="31807" y="74680"/>
                  </a:cubicBezTo>
                  <a:cubicBezTo>
                    <a:pt x="32530" y="74680"/>
                    <a:pt x="32530" y="74042"/>
                    <a:pt x="32530" y="74042"/>
                  </a:cubicBezTo>
                  <a:cubicBezTo>
                    <a:pt x="33253" y="74042"/>
                    <a:pt x="33253" y="73404"/>
                    <a:pt x="33975" y="73404"/>
                  </a:cubicBezTo>
                  <a:cubicBezTo>
                    <a:pt x="33975" y="72765"/>
                    <a:pt x="34698" y="72765"/>
                    <a:pt x="34698" y="72127"/>
                  </a:cubicBezTo>
                  <a:cubicBezTo>
                    <a:pt x="35421" y="72127"/>
                    <a:pt x="35421" y="71489"/>
                    <a:pt x="35421" y="71489"/>
                  </a:cubicBezTo>
                  <a:cubicBezTo>
                    <a:pt x="35421" y="71489"/>
                    <a:pt x="33253" y="70851"/>
                    <a:pt x="33253" y="70851"/>
                  </a:cubicBezTo>
                  <a:cubicBezTo>
                    <a:pt x="33975" y="70212"/>
                    <a:pt x="33975" y="70212"/>
                    <a:pt x="33975" y="70212"/>
                  </a:cubicBezTo>
                  <a:cubicBezTo>
                    <a:pt x="36867" y="68297"/>
                    <a:pt x="36867" y="68297"/>
                    <a:pt x="36867" y="68297"/>
                  </a:cubicBezTo>
                  <a:cubicBezTo>
                    <a:pt x="36867" y="68297"/>
                    <a:pt x="37590" y="67021"/>
                    <a:pt x="37590" y="67021"/>
                  </a:cubicBezTo>
                  <a:cubicBezTo>
                    <a:pt x="38313" y="67021"/>
                    <a:pt x="39036" y="66382"/>
                    <a:pt x="39036" y="66382"/>
                  </a:cubicBezTo>
                  <a:cubicBezTo>
                    <a:pt x="39759" y="65106"/>
                    <a:pt x="39759" y="65106"/>
                    <a:pt x="39759" y="65106"/>
                  </a:cubicBezTo>
                  <a:cubicBezTo>
                    <a:pt x="39759" y="65106"/>
                    <a:pt x="39759" y="64468"/>
                    <a:pt x="40481" y="65106"/>
                  </a:cubicBezTo>
                  <a:cubicBezTo>
                    <a:pt x="41204" y="65106"/>
                    <a:pt x="41204" y="65744"/>
                    <a:pt x="41927" y="65744"/>
                  </a:cubicBezTo>
                  <a:cubicBezTo>
                    <a:pt x="42650" y="66382"/>
                    <a:pt x="44819" y="66382"/>
                    <a:pt x="44819" y="66382"/>
                  </a:cubicBezTo>
                  <a:cubicBezTo>
                    <a:pt x="44096" y="65106"/>
                    <a:pt x="44096" y="65106"/>
                    <a:pt x="44096" y="65106"/>
                  </a:cubicBezTo>
                  <a:cubicBezTo>
                    <a:pt x="46987" y="65106"/>
                    <a:pt x="46987" y="65106"/>
                    <a:pt x="46987" y="65106"/>
                  </a:cubicBezTo>
                  <a:cubicBezTo>
                    <a:pt x="46987" y="66382"/>
                    <a:pt x="46987" y="66382"/>
                    <a:pt x="46987" y="66382"/>
                  </a:cubicBezTo>
                  <a:cubicBezTo>
                    <a:pt x="48433" y="65744"/>
                    <a:pt x="48433" y="65744"/>
                    <a:pt x="48433" y="65744"/>
                  </a:cubicBezTo>
                  <a:cubicBezTo>
                    <a:pt x="47710" y="64468"/>
                    <a:pt x="47710" y="64468"/>
                    <a:pt x="47710" y="64468"/>
                  </a:cubicBezTo>
                  <a:cubicBezTo>
                    <a:pt x="47710" y="64468"/>
                    <a:pt x="49156" y="64468"/>
                    <a:pt x="49156" y="64468"/>
                  </a:cubicBezTo>
                  <a:cubicBezTo>
                    <a:pt x="48433" y="64468"/>
                    <a:pt x="46987" y="63191"/>
                    <a:pt x="46987" y="63191"/>
                  </a:cubicBezTo>
                  <a:cubicBezTo>
                    <a:pt x="47710" y="61914"/>
                    <a:pt x="47710" y="61914"/>
                    <a:pt x="47710" y="61914"/>
                  </a:cubicBezTo>
                  <a:cubicBezTo>
                    <a:pt x="46265" y="61914"/>
                    <a:pt x="46265" y="61914"/>
                    <a:pt x="46265" y="61914"/>
                  </a:cubicBezTo>
                  <a:cubicBezTo>
                    <a:pt x="46265" y="61914"/>
                    <a:pt x="43373" y="61914"/>
                    <a:pt x="42650" y="61914"/>
                  </a:cubicBezTo>
                  <a:cubicBezTo>
                    <a:pt x="41927" y="61276"/>
                    <a:pt x="41927" y="61276"/>
                    <a:pt x="41204" y="61276"/>
                  </a:cubicBezTo>
                  <a:cubicBezTo>
                    <a:pt x="40481" y="61276"/>
                    <a:pt x="39759" y="61276"/>
                    <a:pt x="39036" y="61276"/>
                  </a:cubicBezTo>
                  <a:cubicBezTo>
                    <a:pt x="38313" y="61276"/>
                    <a:pt x="37590" y="61276"/>
                    <a:pt x="36867" y="61276"/>
                  </a:cubicBezTo>
                  <a:cubicBezTo>
                    <a:pt x="36867" y="61276"/>
                    <a:pt x="36144" y="61276"/>
                    <a:pt x="35421" y="61276"/>
                  </a:cubicBezTo>
                  <a:cubicBezTo>
                    <a:pt x="35421" y="60638"/>
                    <a:pt x="36144" y="60000"/>
                    <a:pt x="35421" y="60000"/>
                  </a:cubicBezTo>
                  <a:cubicBezTo>
                    <a:pt x="34698" y="60000"/>
                    <a:pt x="33975" y="58723"/>
                    <a:pt x="33253" y="59361"/>
                  </a:cubicBezTo>
                  <a:cubicBezTo>
                    <a:pt x="33253" y="59361"/>
                    <a:pt x="33253" y="59361"/>
                    <a:pt x="32530" y="59361"/>
                  </a:cubicBezTo>
                  <a:cubicBezTo>
                    <a:pt x="32530" y="60000"/>
                    <a:pt x="31807" y="60000"/>
                    <a:pt x="31807" y="60000"/>
                  </a:cubicBezTo>
                  <a:cubicBezTo>
                    <a:pt x="31084" y="59361"/>
                    <a:pt x="31084" y="60000"/>
                    <a:pt x="31807" y="59361"/>
                  </a:cubicBezTo>
                  <a:cubicBezTo>
                    <a:pt x="31807" y="58723"/>
                    <a:pt x="31084" y="57446"/>
                    <a:pt x="31807" y="57446"/>
                  </a:cubicBezTo>
                  <a:cubicBezTo>
                    <a:pt x="32530" y="58085"/>
                    <a:pt x="32530" y="58085"/>
                    <a:pt x="33253" y="58085"/>
                  </a:cubicBezTo>
                  <a:cubicBezTo>
                    <a:pt x="33253" y="58085"/>
                    <a:pt x="33975" y="58085"/>
                    <a:pt x="33975" y="58085"/>
                  </a:cubicBezTo>
                  <a:cubicBezTo>
                    <a:pt x="33975" y="57446"/>
                    <a:pt x="34698" y="56170"/>
                    <a:pt x="34698" y="56170"/>
                  </a:cubicBezTo>
                  <a:cubicBezTo>
                    <a:pt x="34698" y="56170"/>
                    <a:pt x="36867" y="56808"/>
                    <a:pt x="36144" y="56170"/>
                  </a:cubicBezTo>
                  <a:cubicBezTo>
                    <a:pt x="35421" y="55531"/>
                    <a:pt x="33975" y="54893"/>
                    <a:pt x="33975" y="54893"/>
                  </a:cubicBezTo>
                  <a:cubicBezTo>
                    <a:pt x="33975" y="54893"/>
                    <a:pt x="33253" y="54893"/>
                    <a:pt x="33253" y="55531"/>
                  </a:cubicBezTo>
                  <a:cubicBezTo>
                    <a:pt x="32530" y="56170"/>
                    <a:pt x="33253" y="56170"/>
                    <a:pt x="32530" y="56808"/>
                  </a:cubicBezTo>
                  <a:cubicBezTo>
                    <a:pt x="31807" y="56808"/>
                    <a:pt x="31807" y="56808"/>
                    <a:pt x="31084" y="56808"/>
                  </a:cubicBezTo>
                  <a:cubicBezTo>
                    <a:pt x="31084" y="56808"/>
                    <a:pt x="31084" y="56808"/>
                    <a:pt x="30361" y="56808"/>
                  </a:cubicBezTo>
                  <a:cubicBezTo>
                    <a:pt x="30361" y="56808"/>
                    <a:pt x="28915" y="56808"/>
                    <a:pt x="28915" y="56170"/>
                  </a:cubicBezTo>
                  <a:cubicBezTo>
                    <a:pt x="28915" y="56170"/>
                    <a:pt x="28915" y="56170"/>
                    <a:pt x="28915" y="55531"/>
                  </a:cubicBezTo>
                  <a:cubicBezTo>
                    <a:pt x="28915" y="54893"/>
                    <a:pt x="28915" y="54255"/>
                    <a:pt x="30361" y="54255"/>
                  </a:cubicBezTo>
                  <a:cubicBezTo>
                    <a:pt x="31084" y="54255"/>
                    <a:pt x="31084" y="54893"/>
                    <a:pt x="31084" y="54255"/>
                  </a:cubicBezTo>
                  <a:cubicBezTo>
                    <a:pt x="31084" y="54255"/>
                    <a:pt x="31084" y="53617"/>
                    <a:pt x="30361" y="53617"/>
                  </a:cubicBezTo>
                  <a:cubicBezTo>
                    <a:pt x="30361" y="52978"/>
                    <a:pt x="30361" y="52978"/>
                    <a:pt x="29638" y="52978"/>
                  </a:cubicBezTo>
                  <a:cubicBezTo>
                    <a:pt x="28915" y="52978"/>
                    <a:pt x="27469" y="53617"/>
                    <a:pt x="27469" y="53617"/>
                  </a:cubicBezTo>
                  <a:cubicBezTo>
                    <a:pt x="27469" y="53617"/>
                    <a:pt x="28192" y="53617"/>
                    <a:pt x="26746" y="53617"/>
                  </a:cubicBezTo>
                  <a:cubicBezTo>
                    <a:pt x="26024" y="52978"/>
                    <a:pt x="26746" y="52978"/>
                    <a:pt x="26024" y="52340"/>
                  </a:cubicBezTo>
                  <a:cubicBezTo>
                    <a:pt x="26024" y="51702"/>
                    <a:pt x="26024" y="51702"/>
                    <a:pt x="25301" y="51702"/>
                  </a:cubicBezTo>
                  <a:cubicBezTo>
                    <a:pt x="25301" y="51702"/>
                    <a:pt x="25301" y="51702"/>
                    <a:pt x="24578" y="51702"/>
                  </a:cubicBezTo>
                  <a:cubicBezTo>
                    <a:pt x="23855" y="51063"/>
                    <a:pt x="23132" y="51063"/>
                    <a:pt x="23132" y="50425"/>
                  </a:cubicBezTo>
                  <a:cubicBezTo>
                    <a:pt x="23132" y="49787"/>
                    <a:pt x="23132" y="49148"/>
                    <a:pt x="23855" y="49787"/>
                  </a:cubicBezTo>
                  <a:cubicBezTo>
                    <a:pt x="24578" y="49787"/>
                    <a:pt x="23855" y="49148"/>
                    <a:pt x="24578" y="49787"/>
                  </a:cubicBezTo>
                  <a:cubicBezTo>
                    <a:pt x="26024" y="50425"/>
                    <a:pt x="26024" y="50425"/>
                    <a:pt x="26024" y="50425"/>
                  </a:cubicBezTo>
                  <a:cubicBezTo>
                    <a:pt x="26024" y="50425"/>
                    <a:pt x="26746" y="50425"/>
                    <a:pt x="26024" y="49787"/>
                  </a:cubicBezTo>
                  <a:cubicBezTo>
                    <a:pt x="26024" y="49148"/>
                    <a:pt x="25301" y="48510"/>
                    <a:pt x="25301" y="48510"/>
                  </a:cubicBezTo>
                  <a:cubicBezTo>
                    <a:pt x="25301" y="48510"/>
                    <a:pt x="24578" y="48510"/>
                    <a:pt x="24578" y="47872"/>
                  </a:cubicBezTo>
                  <a:cubicBezTo>
                    <a:pt x="24578" y="47234"/>
                    <a:pt x="24578" y="47234"/>
                    <a:pt x="23855" y="46595"/>
                  </a:cubicBezTo>
                  <a:cubicBezTo>
                    <a:pt x="23855" y="46595"/>
                    <a:pt x="24578" y="46595"/>
                    <a:pt x="24578" y="46595"/>
                  </a:cubicBezTo>
                  <a:cubicBezTo>
                    <a:pt x="25301" y="46595"/>
                    <a:pt x="24578" y="46595"/>
                    <a:pt x="25301" y="46595"/>
                  </a:cubicBezTo>
                  <a:cubicBezTo>
                    <a:pt x="26746" y="46595"/>
                    <a:pt x="26024" y="46595"/>
                    <a:pt x="26746" y="46595"/>
                  </a:cubicBezTo>
                  <a:cubicBezTo>
                    <a:pt x="26746" y="46595"/>
                    <a:pt x="27469" y="46595"/>
                    <a:pt x="27469" y="46595"/>
                  </a:cubicBezTo>
                  <a:cubicBezTo>
                    <a:pt x="27469" y="47234"/>
                    <a:pt x="28192" y="45957"/>
                    <a:pt x="28192" y="45957"/>
                  </a:cubicBezTo>
                  <a:cubicBezTo>
                    <a:pt x="28192" y="45957"/>
                    <a:pt x="27469" y="45319"/>
                    <a:pt x="28192" y="45319"/>
                  </a:cubicBezTo>
                  <a:cubicBezTo>
                    <a:pt x="28915" y="45319"/>
                    <a:pt x="28915" y="45957"/>
                    <a:pt x="29638" y="45957"/>
                  </a:cubicBezTo>
                  <a:cubicBezTo>
                    <a:pt x="31084" y="45957"/>
                    <a:pt x="31084" y="46595"/>
                    <a:pt x="31807" y="46595"/>
                  </a:cubicBezTo>
                  <a:cubicBezTo>
                    <a:pt x="31807" y="45957"/>
                    <a:pt x="32530" y="46595"/>
                    <a:pt x="32530" y="45957"/>
                  </a:cubicBezTo>
                  <a:cubicBezTo>
                    <a:pt x="31807" y="45319"/>
                    <a:pt x="31807" y="45957"/>
                    <a:pt x="31807" y="45319"/>
                  </a:cubicBezTo>
                  <a:cubicBezTo>
                    <a:pt x="31084" y="44680"/>
                    <a:pt x="31084" y="45319"/>
                    <a:pt x="31084" y="44042"/>
                  </a:cubicBezTo>
                  <a:cubicBezTo>
                    <a:pt x="31807" y="43404"/>
                    <a:pt x="31807" y="42765"/>
                    <a:pt x="31807" y="42765"/>
                  </a:cubicBezTo>
                  <a:cubicBezTo>
                    <a:pt x="31807" y="42127"/>
                    <a:pt x="31807" y="42127"/>
                    <a:pt x="31807" y="42127"/>
                  </a:cubicBezTo>
                  <a:cubicBezTo>
                    <a:pt x="33253" y="40851"/>
                    <a:pt x="33253" y="40851"/>
                    <a:pt x="33253" y="40851"/>
                  </a:cubicBezTo>
                  <a:cubicBezTo>
                    <a:pt x="33253" y="40851"/>
                    <a:pt x="33975" y="40851"/>
                    <a:pt x="34698" y="40851"/>
                  </a:cubicBezTo>
                  <a:cubicBezTo>
                    <a:pt x="36144" y="40851"/>
                    <a:pt x="36867" y="41489"/>
                    <a:pt x="37590" y="41489"/>
                  </a:cubicBezTo>
                  <a:cubicBezTo>
                    <a:pt x="39036" y="41489"/>
                    <a:pt x="39759" y="41489"/>
                    <a:pt x="39759" y="41489"/>
                  </a:cubicBezTo>
                  <a:cubicBezTo>
                    <a:pt x="39036" y="40851"/>
                    <a:pt x="39036" y="40851"/>
                    <a:pt x="39036" y="40851"/>
                  </a:cubicBezTo>
                  <a:cubicBezTo>
                    <a:pt x="39036" y="40851"/>
                    <a:pt x="39036" y="40851"/>
                    <a:pt x="39036" y="40212"/>
                  </a:cubicBezTo>
                  <a:cubicBezTo>
                    <a:pt x="39759" y="40212"/>
                    <a:pt x="39759" y="40212"/>
                    <a:pt x="40481" y="40212"/>
                  </a:cubicBezTo>
                  <a:cubicBezTo>
                    <a:pt x="40481" y="40212"/>
                    <a:pt x="41204" y="38936"/>
                    <a:pt x="41204" y="38936"/>
                  </a:cubicBezTo>
                  <a:cubicBezTo>
                    <a:pt x="40481" y="38297"/>
                    <a:pt x="40481" y="38297"/>
                    <a:pt x="39759" y="37659"/>
                  </a:cubicBezTo>
                  <a:cubicBezTo>
                    <a:pt x="38313" y="37659"/>
                    <a:pt x="36144" y="37659"/>
                    <a:pt x="36144" y="37659"/>
                  </a:cubicBezTo>
                  <a:cubicBezTo>
                    <a:pt x="36144" y="37659"/>
                    <a:pt x="35421" y="37659"/>
                    <a:pt x="34698" y="37659"/>
                  </a:cubicBezTo>
                  <a:cubicBezTo>
                    <a:pt x="33975" y="37659"/>
                    <a:pt x="32530" y="37659"/>
                    <a:pt x="32530" y="37021"/>
                  </a:cubicBezTo>
                  <a:cubicBezTo>
                    <a:pt x="31807" y="37021"/>
                    <a:pt x="31807" y="37021"/>
                    <a:pt x="31807" y="35744"/>
                  </a:cubicBezTo>
                  <a:cubicBezTo>
                    <a:pt x="31807" y="35106"/>
                    <a:pt x="31084" y="35106"/>
                    <a:pt x="31084" y="35106"/>
                  </a:cubicBezTo>
                  <a:cubicBezTo>
                    <a:pt x="31807" y="33829"/>
                    <a:pt x="31807" y="33829"/>
                    <a:pt x="31807" y="33829"/>
                  </a:cubicBezTo>
                  <a:cubicBezTo>
                    <a:pt x="31807" y="33829"/>
                    <a:pt x="31084" y="33191"/>
                    <a:pt x="31084" y="33191"/>
                  </a:cubicBezTo>
                  <a:cubicBezTo>
                    <a:pt x="30361" y="33191"/>
                    <a:pt x="30361" y="33191"/>
                    <a:pt x="30361" y="33191"/>
                  </a:cubicBezTo>
                  <a:cubicBezTo>
                    <a:pt x="29638" y="33191"/>
                    <a:pt x="30361" y="33191"/>
                    <a:pt x="28915" y="32553"/>
                  </a:cubicBezTo>
                  <a:cubicBezTo>
                    <a:pt x="27469" y="32553"/>
                    <a:pt x="26746" y="31914"/>
                    <a:pt x="26746" y="31914"/>
                  </a:cubicBezTo>
                  <a:cubicBezTo>
                    <a:pt x="26746" y="31276"/>
                    <a:pt x="26746" y="31276"/>
                    <a:pt x="28192" y="31276"/>
                  </a:cubicBezTo>
                  <a:cubicBezTo>
                    <a:pt x="28915" y="31276"/>
                    <a:pt x="29638" y="31276"/>
                    <a:pt x="30361" y="31276"/>
                  </a:cubicBezTo>
                  <a:cubicBezTo>
                    <a:pt x="31084" y="31914"/>
                    <a:pt x="32530" y="31276"/>
                    <a:pt x="32530" y="31276"/>
                  </a:cubicBezTo>
                  <a:cubicBezTo>
                    <a:pt x="32530" y="31276"/>
                    <a:pt x="31807" y="31276"/>
                    <a:pt x="33253" y="31914"/>
                  </a:cubicBezTo>
                  <a:cubicBezTo>
                    <a:pt x="34698" y="32553"/>
                    <a:pt x="33975" y="32553"/>
                    <a:pt x="34698" y="32553"/>
                  </a:cubicBezTo>
                  <a:cubicBezTo>
                    <a:pt x="35421" y="32553"/>
                    <a:pt x="36144" y="31914"/>
                    <a:pt x="35421" y="31914"/>
                  </a:cubicBezTo>
                  <a:cubicBezTo>
                    <a:pt x="35421" y="31276"/>
                    <a:pt x="36144" y="31276"/>
                    <a:pt x="35421" y="31276"/>
                  </a:cubicBezTo>
                  <a:cubicBezTo>
                    <a:pt x="34698" y="30638"/>
                    <a:pt x="34698" y="30638"/>
                    <a:pt x="34698" y="30638"/>
                  </a:cubicBezTo>
                  <a:cubicBezTo>
                    <a:pt x="34698" y="30638"/>
                    <a:pt x="34698" y="30638"/>
                    <a:pt x="34698" y="30000"/>
                  </a:cubicBezTo>
                  <a:cubicBezTo>
                    <a:pt x="34698" y="29361"/>
                    <a:pt x="35421" y="28723"/>
                    <a:pt x="35421" y="28723"/>
                  </a:cubicBezTo>
                  <a:cubicBezTo>
                    <a:pt x="36144" y="28723"/>
                    <a:pt x="36144" y="28723"/>
                    <a:pt x="36144" y="28085"/>
                  </a:cubicBezTo>
                  <a:cubicBezTo>
                    <a:pt x="36144" y="28085"/>
                    <a:pt x="36144" y="27446"/>
                    <a:pt x="36144" y="27446"/>
                  </a:cubicBezTo>
                  <a:cubicBezTo>
                    <a:pt x="36144" y="26808"/>
                    <a:pt x="36867" y="26170"/>
                    <a:pt x="36867" y="26170"/>
                  </a:cubicBezTo>
                  <a:cubicBezTo>
                    <a:pt x="36867" y="26170"/>
                    <a:pt x="36144" y="25531"/>
                    <a:pt x="36144" y="25531"/>
                  </a:cubicBezTo>
                  <a:cubicBezTo>
                    <a:pt x="36144" y="25531"/>
                    <a:pt x="34698" y="25531"/>
                    <a:pt x="34698" y="26170"/>
                  </a:cubicBezTo>
                  <a:cubicBezTo>
                    <a:pt x="34698" y="26170"/>
                    <a:pt x="34698" y="26170"/>
                    <a:pt x="34698" y="26808"/>
                  </a:cubicBezTo>
                  <a:cubicBezTo>
                    <a:pt x="33975" y="26808"/>
                    <a:pt x="33975" y="26808"/>
                    <a:pt x="33253" y="26808"/>
                  </a:cubicBezTo>
                  <a:cubicBezTo>
                    <a:pt x="33253" y="27446"/>
                    <a:pt x="33253" y="27446"/>
                    <a:pt x="33253" y="27446"/>
                  </a:cubicBezTo>
                  <a:cubicBezTo>
                    <a:pt x="33253" y="28085"/>
                    <a:pt x="32530" y="28723"/>
                    <a:pt x="32530" y="28723"/>
                  </a:cubicBezTo>
                  <a:cubicBezTo>
                    <a:pt x="32530" y="28723"/>
                    <a:pt x="31807" y="27446"/>
                    <a:pt x="31807" y="26808"/>
                  </a:cubicBezTo>
                  <a:cubicBezTo>
                    <a:pt x="31807" y="26808"/>
                    <a:pt x="32530" y="26170"/>
                    <a:pt x="33253" y="26170"/>
                  </a:cubicBezTo>
                  <a:cubicBezTo>
                    <a:pt x="33975" y="26170"/>
                    <a:pt x="33975" y="26170"/>
                    <a:pt x="33975" y="25531"/>
                  </a:cubicBezTo>
                  <a:cubicBezTo>
                    <a:pt x="33975" y="25531"/>
                    <a:pt x="33975" y="25531"/>
                    <a:pt x="33975" y="24893"/>
                  </a:cubicBezTo>
                  <a:cubicBezTo>
                    <a:pt x="33975" y="24255"/>
                    <a:pt x="33975" y="24255"/>
                    <a:pt x="33975" y="24255"/>
                  </a:cubicBezTo>
                  <a:cubicBezTo>
                    <a:pt x="34698" y="23617"/>
                    <a:pt x="35421" y="22978"/>
                    <a:pt x="36144" y="22978"/>
                  </a:cubicBezTo>
                  <a:cubicBezTo>
                    <a:pt x="36144" y="22978"/>
                    <a:pt x="35421" y="21702"/>
                    <a:pt x="36867" y="22978"/>
                  </a:cubicBezTo>
                  <a:cubicBezTo>
                    <a:pt x="37590" y="23617"/>
                    <a:pt x="37590" y="23617"/>
                    <a:pt x="38313" y="24255"/>
                  </a:cubicBezTo>
                  <a:cubicBezTo>
                    <a:pt x="39036" y="24255"/>
                    <a:pt x="40481" y="24893"/>
                    <a:pt x="40481" y="24255"/>
                  </a:cubicBezTo>
                  <a:cubicBezTo>
                    <a:pt x="40481" y="24255"/>
                    <a:pt x="40481" y="23617"/>
                    <a:pt x="40481" y="22978"/>
                  </a:cubicBezTo>
                  <a:cubicBezTo>
                    <a:pt x="40481" y="22978"/>
                    <a:pt x="39759" y="22978"/>
                    <a:pt x="40481" y="22340"/>
                  </a:cubicBezTo>
                  <a:cubicBezTo>
                    <a:pt x="40481" y="22340"/>
                    <a:pt x="40481" y="22340"/>
                    <a:pt x="41204" y="22340"/>
                  </a:cubicBezTo>
                  <a:cubicBezTo>
                    <a:pt x="42650" y="22978"/>
                    <a:pt x="41927" y="22978"/>
                    <a:pt x="42650" y="23617"/>
                  </a:cubicBezTo>
                  <a:cubicBezTo>
                    <a:pt x="44096" y="24255"/>
                    <a:pt x="44096" y="24255"/>
                    <a:pt x="44096" y="24255"/>
                  </a:cubicBezTo>
                  <a:cubicBezTo>
                    <a:pt x="44819" y="24255"/>
                    <a:pt x="44819" y="24255"/>
                    <a:pt x="45542" y="24255"/>
                  </a:cubicBezTo>
                  <a:cubicBezTo>
                    <a:pt x="46265" y="24255"/>
                    <a:pt x="45542" y="23617"/>
                    <a:pt x="46987" y="24893"/>
                  </a:cubicBezTo>
                  <a:cubicBezTo>
                    <a:pt x="47710" y="25531"/>
                    <a:pt x="47710" y="25531"/>
                    <a:pt x="48433" y="25531"/>
                  </a:cubicBezTo>
                  <a:cubicBezTo>
                    <a:pt x="49156" y="26170"/>
                    <a:pt x="50602" y="25531"/>
                    <a:pt x="50602" y="25531"/>
                  </a:cubicBezTo>
                  <a:cubicBezTo>
                    <a:pt x="50602" y="25531"/>
                    <a:pt x="50602" y="24893"/>
                    <a:pt x="51325" y="26170"/>
                  </a:cubicBezTo>
                  <a:cubicBezTo>
                    <a:pt x="52048" y="27446"/>
                    <a:pt x="52771" y="27446"/>
                    <a:pt x="52771" y="27446"/>
                  </a:cubicBezTo>
                  <a:cubicBezTo>
                    <a:pt x="52771" y="28085"/>
                    <a:pt x="53493" y="28723"/>
                    <a:pt x="53493" y="28723"/>
                  </a:cubicBezTo>
                  <a:cubicBezTo>
                    <a:pt x="53493" y="28723"/>
                    <a:pt x="53493" y="28723"/>
                    <a:pt x="53493" y="29361"/>
                  </a:cubicBezTo>
                  <a:cubicBezTo>
                    <a:pt x="53493" y="29361"/>
                    <a:pt x="53493" y="30000"/>
                    <a:pt x="54216" y="30000"/>
                  </a:cubicBezTo>
                  <a:cubicBezTo>
                    <a:pt x="54216" y="30000"/>
                    <a:pt x="54939" y="30000"/>
                    <a:pt x="54939" y="30000"/>
                  </a:cubicBezTo>
                  <a:cubicBezTo>
                    <a:pt x="54939" y="30000"/>
                    <a:pt x="55662" y="29361"/>
                    <a:pt x="55662" y="29361"/>
                  </a:cubicBezTo>
                  <a:cubicBezTo>
                    <a:pt x="55662" y="29361"/>
                    <a:pt x="57108" y="28723"/>
                    <a:pt x="57108" y="28723"/>
                  </a:cubicBezTo>
                  <a:cubicBezTo>
                    <a:pt x="57108" y="28723"/>
                    <a:pt x="57108" y="28085"/>
                    <a:pt x="58554" y="28723"/>
                  </a:cubicBezTo>
                  <a:cubicBezTo>
                    <a:pt x="59277" y="28723"/>
                    <a:pt x="60722" y="29361"/>
                    <a:pt x="60722" y="29361"/>
                  </a:cubicBezTo>
                  <a:cubicBezTo>
                    <a:pt x="60722" y="29361"/>
                    <a:pt x="60722" y="30000"/>
                    <a:pt x="60722" y="30000"/>
                  </a:cubicBezTo>
                  <a:cubicBezTo>
                    <a:pt x="61445" y="30000"/>
                    <a:pt x="63614" y="30000"/>
                    <a:pt x="63614" y="30000"/>
                  </a:cubicBezTo>
                  <a:cubicBezTo>
                    <a:pt x="64337" y="30638"/>
                    <a:pt x="64337" y="30638"/>
                    <a:pt x="64337" y="30638"/>
                  </a:cubicBezTo>
                  <a:cubicBezTo>
                    <a:pt x="64337" y="30638"/>
                    <a:pt x="65060" y="31276"/>
                    <a:pt x="65060" y="31276"/>
                  </a:cubicBezTo>
                  <a:cubicBezTo>
                    <a:pt x="65060" y="31914"/>
                    <a:pt x="65783" y="33191"/>
                    <a:pt x="65783" y="33191"/>
                  </a:cubicBezTo>
                  <a:cubicBezTo>
                    <a:pt x="67951" y="33829"/>
                    <a:pt x="67951" y="33829"/>
                    <a:pt x="67951" y="33829"/>
                  </a:cubicBezTo>
                  <a:cubicBezTo>
                    <a:pt x="66506" y="31914"/>
                    <a:pt x="66506" y="31914"/>
                    <a:pt x="66506" y="31914"/>
                  </a:cubicBezTo>
                  <a:cubicBezTo>
                    <a:pt x="66506" y="31914"/>
                    <a:pt x="65060" y="30638"/>
                    <a:pt x="66506" y="30638"/>
                  </a:cubicBezTo>
                  <a:cubicBezTo>
                    <a:pt x="67951" y="30638"/>
                    <a:pt x="68674" y="30000"/>
                    <a:pt x="68674" y="30000"/>
                  </a:cubicBezTo>
                  <a:cubicBezTo>
                    <a:pt x="68674" y="29361"/>
                    <a:pt x="68674" y="29361"/>
                    <a:pt x="68674" y="29361"/>
                  </a:cubicBezTo>
                  <a:cubicBezTo>
                    <a:pt x="66506" y="29361"/>
                    <a:pt x="66506" y="29361"/>
                    <a:pt x="66506" y="29361"/>
                  </a:cubicBezTo>
                  <a:cubicBezTo>
                    <a:pt x="66506" y="29361"/>
                    <a:pt x="66506" y="28085"/>
                    <a:pt x="66506" y="28085"/>
                  </a:cubicBezTo>
                  <a:cubicBezTo>
                    <a:pt x="67228" y="28085"/>
                    <a:pt x="67951" y="26808"/>
                    <a:pt x="69397" y="26808"/>
                  </a:cubicBezTo>
                  <a:cubicBezTo>
                    <a:pt x="70843" y="26808"/>
                    <a:pt x="72289" y="26170"/>
                    <a:pt x="72289" y="26170"/>
                  </a:cubicBezTo>
                  <a:cubicBezTo>
                    <a:pt x="72289" y="26170"/>
                    <a:pt x="72289" y="25531"/>
                    <a:pt x="73734" y="25531"/>
                  </a:cubicBezTo>
                  <a:cubicBezTo>
                    <a:pt x="75180" y="25531"/>
                    <a:pt x="75903" y="25531"/>
                    <a:pt x="76626" y="25531"/>
                  </a:cubicBezTo>
                  <a:cubicBezTo>
                    <a:pt x="77349" y="25531"/>
                    <a:pt x="77349" y="25531"/>
                    <a:pt x="77349" y="24893"/>
                  </a:cubicBezTo>
                  <a:cubicBezTo>
                    <a:pt x="77349" y="24255"/>
                    <a:pt x="76626" y="24255"/>
                    <a:pt x="78072" y="23617"/>
                  </a:cubicBezTo>
                  <a:cubicBezTo>
                    <a:pt x="78795" y="23617"/>
                    <a:pt x="79518" y="22978"/>
                    <a:pt x="79518" y="22978"/>
                  </a:cubicBezTo>
                  <a:cubicBezTo>
                    <a:pt x="80240" y="20425"/>
                    <a:pt x="80240" y="20425"/>
                    <a:pt x="80240" y="20425"/>
                  </a:cubicBezTo>
                  <a:cubicBezTo>
                    <a:pt x="77349" y="21702"/>
                    <a:pt x="77349" y="21702"/>
                    <a:pt x="77349" y="21702"/>
                  </a:cubicBezTo>
                  <a:cubicBezTo>
                    <a:pt x="77349" y="21702"/>
                    <a:pt x="77349" y="20425"/>
                    <a:pt x="76626" y="20425"/>
                  </a:cubicBezTo>
                  <a:cubicBezTo>
                    <a:pt x="75903" y="20425"/>
                    <a:pt x="73734" y="21702"/>
                    <a:pt x="73734" y="21702"/>
                  </a:cubicBezTo>
                  <a:cubicBezTo>
                    <a:pt x="73734" y="21702"/>
                    <a:pt x="73734" y="21063"/>
                    <a:pt x="73012" y="21063"/>
                  </a:cubicBezTo>
                  <a:cubicBezTo>
                    <a:pt x="73012" y="20425"/>
                    <a:pt x="73012" y="20425"/>
                    <a:pt x="72289" y="20425"/>
                  </a:cubicBezTo>
                  <a:cubicBezTo>
                    <a:pt x="71566" y="20425"/>
                    <a:pt x="72289" y="20425"/>
                    <a:pt x="70843" y="19787"/>
                  </a:cubicBezTo>
                  <a:cubicBezTo>
                    <a:pt x="69397" y="19148"/>
                    <a:pt x="68674" y="17872"/>
                    <a:pt x="68674" y="17872"/>
                  </a:cubicBezTo>
                  <a:cubicBezTo>
                    <a:pt x="68674" y="17872"/>
                    <a:pt x="69397" y="17872"/>
                    <a:pt x="67951" y="17872"/>
                  </a:cubicBezTo>
                  <a:cubicBezTo>
                    <a:pt x="67228" y="17234"/>
                    <a:pt x="67228" y="17234"/>
                    <a:pt x="67228" y="17234"/>
                  </a:cubicBezTo>
                  <a:cubicBezTo>
                    <a:pt x="66506" y="16595"/>
                    <a:pt x="66506" y="16595"/>
                    <a:pt x="67951" y="15957"/>
                  </a:cubicBezTo>
                  <a:cubicBezTo>
                    <a:pt x="68674" y="15319"/>
                    <a:pt x="67951" y="15319"/>
                    <a:pt x="69397" y="14680"/>
                  </a:cubicBezTo>
                  <a:cubicBezTo>
                    <a:pt x="70120" y="14042"/>
                    <a:pt x="69397" y="13404"/>
                    <a:pt x="70843" y="14042"/>
                  </a:cubicBezTo>
                  <a:cubicBezTo>
                    <a:pt x="73012" y="14680"/>
                    <a:pt x="73012" y="14680"/>
                    <a:pt x="73734" y="15319"/>
                  </a:cubicBezTo>
                  <a:cubicBezTo>
                    <a:pt x="74457" y="15319"/>
                    <a:pt x="77349" y="15319"/>
                    <a:pt x="75903" y="14680"/>
                  </a:cubicBezTo>
                  <a:cubicBezTo>
                    <a:pt x="75180" y="14042"/>
                    <a:pt x="73734" y="13404"/>
                    <a:pt x="73734" y="12765"/>
                  </a:cubicBezTo>
                  <a:cubicBezTo>
                    <a:pt x="73734" y="12765"/>
                    <a:pt x="72289" y="12765"/>
                    <a:pt x="73734" y="12765"/>
                  </a:cubicBezTo>
                  <a:cubicBezTo>
                    <a:pt x="74457" y="12765"/>
                    <a:pt x="75180" y="12127"/>
                    <a:pt x="75903" y="12765"/>
                  </a:cubicBezTo>
                  <a:cubicBezTo>
                    <a:pt x="75903" y="12765"/>
                    <a:pt x="74457" y="12765"/>
                    <a:pt x="76626" y="12765"/>
                  </a:cubicBezTo>
                  <a:cubicBezTo>
                    <a:pt x="78795" y="12765"/>
                    <a:pt x="79518" y="12765"/>
                    <a:pt x="78072" y="12127"/>
                  </a:cubicBezTo>
                  <a:cubicBezTo>
                    <a:pt x="77349" y="11489"/>
                    <a:pt x="77349" y="11489"/>
                    <a:pt x="76626" y="10851"/>
                  </a:cubicBezTo>
                  <a:cubicBezTo>
                    <a:pt x="76626" y="10212"/>
                    <a:pt x="75903" y="10212"/>
                    <a:pt x="76626" y="10212"/>
                  </a:cubicBezTo>
                  <a:cubicBezTo>
                    <a:pt x="76626" y="9574"/>
                    <a:pt x="76626" y="10212"/>
                    <a:pt x="77349" y="9574"/>
                  </a:cubicBezTo>
                  <a:cubicBezTo>
                    <a:pt x="77349" y="8936"/>
                    <a:pt x="77349" y="8297"/>
                    <a:pt x="77349" y="8297"/>
                  </a:cubicBezTo>
                  <a:cubicBezTo>
                    <a:pt x="77349" y="8297"/>
                    <a:pt x="76626" y="8297"/>
                    <a:pt x="77349" y="7659"/>
                  </a:cubicBezTo>
                  <a:cubicBezTo>
                    <a:pt x="78795" y="6382"/>
                    <a:pt x="78795" y="6382"/>
                    <a:pt x="79518" y="6382"/>
                  </a:cubicBezTo>
                  <a:cubicBezTo>
                    <a:pt x="79518" y="6382"/>
                    <a:pt x="80240" y="5744"/>
                    <a:pt x="80963" y="5744"/>
                  </a:cubicBezTo>
                  <a:cubicBezTo>
                    <a:pt x="80963" y="5106"/>
                    <a:pt x="81686" y="3829"/>
                    <a:pt x="81686" y="3829"/>
                  </a:cubicBezTo>
                  <a:cubicBezTo>
                    <a:pt x="83855" y="3829"/>
                    <a:pt x="83855" y="3829"/>
                    <a:pt x="83855" y="3829"/>
                  </a:cubicBezTo>
                  <a:cubicBezTo>
                    <a:pt x="83855" y="3829"/>
                    <a:pt x="84578" y="3829"/>
                    <a:pt x="84578" y="3829"/>
                  </a:cubicBezTo>
                  <a:cubicBezTo>
                    <a:pt x="84578" y="4468"/>
                    <a:pt x="84578" y="3191"/>
                    <a:pt x="84578" y="3191"/>
                  </a:cubicBezTo>
                  <a:cubicBezTo>
                    <a:pt x="84578" y="3191"/>
                    <a:pt x="85301" y="3191"/>
                    <a:pt x="85301" y="3191"/>
                  </a:cubicBezTo>
                  <a:cubicBezTo>
                    <a:pt x="86024" y="3829"/>
                    <a:pt x="86024" y="3829"/>
                    <a:pt x="86024" y="3829"/>
                  </a:cubicBezTo>
                  <a:cubicBezTo>
                    <a:pt x="86746" y="4468"/>
                    <a:pt x="87469" y="3829"/>
                    <a:pt x="87469" y="3829"/>
                  </a:cubicBezTo>
                  <a:cubicBezTo>
                    <a:pt x="87469" y="3829"/>
                    <a:pt x="88192" y="3191"/>
                    <a:pt x="88915" y="3191"/>
                  </a:cubicBezTo>
                  <a:cubicBezTo>
                    <a:pt x="89638" y="3191"/>
                    <a:pt x="90361" y="3191"/>
                    <a:pt x="90361" y="3191"/>
                  </a:cubicBezTo>
                  <a:cubicBezTo>
                    <a:pt x="90361" y="3829"/>
                    <a:pt x="90361" y="3829"/>
                    <a:pt x="90361" y="4468"/>
                  </a:cubicBezTo>
                  <a:cubicBezTo>
                    <a:pt x="91084" y="4468"/>
                    <a:pt x="91807" y="5106"/>
                    <a:pt x="91807" y="5106"/>
                  </a:cubicBezTo>
                  <a:cubicBezTo>
                    <a:pt x="91807" y="5106"/>
                    <a:pt x="93253" y="5106"/>
                    <a:pt x="93253" y="4468"/>
                  </a:cubicBezTo>
                  <a:cubicBezTo>
                    <a:pt x="93253" y="4468"/>
                    <a:pt x="92530" y="4468"/>
                    <a:pt x="93975" y="3829"/>
                  </a:cubicBezTo>
                  <a:cubicBezTo>
                    <a:pt x="95421" y="2553"/>
                    <a:pt x="96144" y="2553"/>
                    <a:pt x="96144" y="2553"/>
                  </a:cubicBezTo>
                  <a:cubicBezTo>
                    <a:pt x="96144" y="2553"/>
                    <a:pt x="96144" y="1914"/>
                    <a:pt x="96867" y="1914"/>
                  </a:cubicBezTo>
                  <a:cubicBezTo>
                    <a:pt x="97590" y="2553"/>
                    <a:pt x="97590" y="1914"/>
                    <a:pt x="97590" y="2553"/>
                  </a:cubicBezTo>
                  <a:cubicBezTo>
                    <a:pt x="97590" y="2553"/>
                    <a:pt x="98313" y="3191"/>
                    <a:pt x="98313" y="3191"/>
                  </a:cubicBezTo>
                  <a:cubicBezTo>
                    <a:pt x="98313" y="3191"/>
                    <a:pt x="98313" y="5106"/>
                    <a:pt x="98313" y="5106"/>
                  </a:cubicBezTo>
                  <a:cubicBezTo>
                    <a:pt x="98313" y="5744"/>
                    <a:pt x="98313" y="5744"/>
                    <a:pt x="98313" y="5744"/>
                  </a:cubicBezTo>
                  <a:cubicBezTo>
                    <a:pt x="98313" y="5744"/>
                    <a:pt x="98313" y="6382"/>
                    <a:pt x="98313" y="6382"/>
                  </a:cubicBezTo>
                  <a:cubicBezTo>
                    <a:pt x="98313" y="7021"/>
                    <a:pt x="99036" y="8297"/>
                    <a:pt x="99036" y="8297"/>
                  </a:cubicBezTo>
                  <a:cubicBezTo>
                    <a:pt x="99036" y="8297"/>
                    <a:pt x="99036" y="8297"/>
                    <a:pt x="99036" y="8297"/>
                  </a:cubicBezTo>
                  <a:cubicBezTo>
                    <a:pt x="98313" y="8936"/>
                    <a:pt x="98313" y="8297"/>
                    <a:pt x="98313" y="8936"/>
                  </a:cubicBezTo>
                  <a:cubicBezTo>
                    <a:pt x="97590" y="9574"/>
                    <a:pt x="98313" y="9574"/>
                    <a:pt x="97590" y="10212"/>
                  </a:cubicBezTo>
                  <a:cubicBezTo>
                    <a:pt x="97590" y="10212"/>
                    <a:pt x="96867" y="10212"/>
                    <a:pt x="96867" y="10212"/>
                  </a:cubicBezTo>
                  <a:cubicBezTo>
                    <a:pt x="96867" y="10212"/>
                    <a:pt x="97590" y="10851"/>
                    <a:pt x="97590" y="10851"/>
                  </a:cubicBezTo>
                  <a:cubicBezTo>
                    <a:pt x="97590" y="10851"/>
                    <a:pt x="97590" y="10851"/>
                    <a:pt x="98313" y="10851"/>
                  </a:cubicBezTo>
                  <a:cubicBezTo>
                    <a:pt x="98313" y="10851"/>
                    <a:pt x="98313" y="10212"/>
                    <a:pt x="99036" y="10212"/>
                  </a:cubicBezTo>
                  <a:cubicBezTo>
                    <a:pt x="99036" y="10851"/>
                    <a:pt x="99036" y="9574"/>
                    <a:pt x="99036" y="9574"/>
                  </a:cubicBezTo>
                  <a:cubicBezTo>
                    <a:pt x="99036" y="9574"/>
                    <a:pt x="99036" y="9574"/>
                    <a:pt x="99759" y="8936"/>
                  </a:cubicBezTo>
                  <a:cubicBezTo>
                    <a:pt x="99759" y="8936"/>
                    <a:pt x="100481" y="8297"/>
                    <a:pt x="100481" y="7659"/>
                  </a:cubicBezTo>
                  <a:cubicBezTo>
                    <a:pt x="100481" y="7659"/>
                    <a:pt x="99759" y="7021"/>
                    <a:pt x="99759" y="7021"/>
                  </a:cubicBezTo>
                  <a:cubicBezTo>
                    <a:pt x="99759" y="7021"/>
                    <a:pt x="99036" y="5744"/>
                    <a:pt x="99036" y="5106"/>
                  </a:cubicBezTo>
                  <a:cubicBezTo>
                    <a:pt x="99036" y="5106"/>
                    <a:pt x="99036" y="5106"/>
                    <a:pt x="99036" y="4468"/>
                  </a:cubicBezTo>
                  <a:cubicBezTo>
                    <a:pt x="99759" y="4468"/>
                    <a:pt x="99759" y="3829"/>
                    <a:pt x="99759" y="3829"/>
                  </a:cubicBezTo>
                  <a:cubicBezTo>
                    <a:pt x="100481" y="3191"/>
                    <a:pt x="101204" y="2553"/>
                    <a:pt x="101204" y="2553"/>
                  </a:cubicBezTo>
                  <a:cubicBezTo>
                    <a:pt x="101204" y="2553"/>
                    <a:pt x="102650" y="2553"/>
                    <a:pt x="103373" y="2553"/>
                  </a:cubicBezTo>
                  <a:cubicBezTo>
                    <a:pt x="103373" y="2553"/>
                    <a:pt x="102650" y="1914"/>
                    <a:pt x="104096" y="2553"/>
                  </a:cubicBezTo>
                  <a:cubicBezTo>
                    <a:pt x="104819" y="3191"/>
                    <a:pt x="104819" y="3191"/>
                    <a:pt x="104819" y="3191"/>
                  </a:cubicBezTo>
                  <a:cubicBezTo>
                    <a:pt x="104819" y="3829"/>
                    <a:pt x="104096" y="3829"/>
                    <a:pt x="105542" y="3829"/>
                  </a:cubicBezTo>
                  <a:cubicBezTo>
                    <a:pt x="106265" y="3829"/>
                    <a:pt x="106987" y="3829"/>
                    <a:pt x="106265" y="3829"/>
                  </a:cubicBezTo>
                  <a:cubicBezTo>
                    <a:pt x="105542" y="3191"/>
                    <a:pt x="105542" y="2553"/>
                    <a:pt x="104819" y="2553"/>
                  </a:cubicBezTo>
                  <a:cubicBezTo>
                    <a:pt x="104819" y="2553"/>
                    <a:pt x="104096" y="1914"/>
                    <a:pt x="104096" y="1914"/>
                  </a:cubicBezTo>
                  <a:cubicBezTo>
                    <a:pt x="104096" y="1276"/>
                    <a:pt x="104096" y="0"/>
                    <a:pt x="104819" y="638"/>
                  </a:cubicBezTo>
                  <a:cubicBezTo>
                    <a:pt x="105542" y="638"/>
                    <a:pt x="104819" y="0"/>
                    <a:pt x="105542" y="638"/>
                  </a:cubicBezTo>
                  <a:cubicBezTo>
                    <a:pt x="106987" y="1914"/>
                    <a:pt x="107710" y="2553"/>
                    <a:pt x="107710" y="2553"/>
                  </a:cubicBezTo>
                  <a:cubicBezTo>
                    <a:pt x="107710" y="3191"/>
                    <a:pt x="108433" y="3191"/>
                    <a:pt x="108433" y="3191"/>
                  </a:cubicBezTo>
                  <a:cubicBezTo>
                    <a:pt x="108433" y="3829"/>
                    <a:pt x="108433" y="3829"/>
                    <a:pt x="108433" y="3829"/>
                  </a:cubicBezTo>
                  <a:cubicBezTo>
                    <a:pt x="109156" y="4468"/>
                    <a:pt x="109879" y="5106"/>
                    <a:pt x="109879" y="5106"/>
                  </a:cubicBezTo>
                  <a:cubicBezTo>
                    <a:pt x="109879" y="5106"/>
                    <a:pt x="109879" y="5106"/>
                    <a:pt x="110602" y="5106"/>
                  </a:cubicBezTo>
                  <a:cubicBezTo>
                    <a:pt x="110602" y="5744"/>
                    <a:pt x="112048" y="6382"/>
                    <a:pt x="112048" y="6382"/>
                  </a:cubicBezTo>
                  <a:cubicBezTo>
                    <a:pt x="112048" y="6382"/>
                    <a:pt x="112771" y="7021"/>
                    <a:pt x="112771" y="7021"/>
                  </a:cubicBezTo>
                  <a:cubicBezTo>
                    <a:pt x="112048" y="7659"/>
                    <a:pt x="112048" y="8297"/>
                    <a:pt x="112048" y="8297"/>
                  </a:cubicBezTo>
                  <a:cubicBezTo>
                    <a:pt x="110602" y="10212"/>
                    <a:pt x="110602" y="10212"/>
                    <a:pt x="110602" y="10212"/>
                  </a:cubicBezTo>
                  <a:cubicBezTo>
                    <a:pt x="109879" y="11489"/>
                    <a:pt x="109879" y="11489"/>
                    <a:pt x="109879" y="11489"/>
                  </a:cubicBezTo>
                  <a:cubicBezTo>
                    <a:pt x="109879" y="12127"/>
                    <a:pt x="109879" y="12127"/>
                    <a:pt x="109879" y="12127"/>
                  </a:cubicBezTo>
                  <a:cubicBezTo>
                    <a:pt x="109156" y="12765"/>
                    <a:pt x="109156" y="13404"/>
                    <a:pt x="109156" y="13404"/>
                  </a:cubicBezTo>
                  <a:cubicBezTo>
                    <a:pt x="109156" y="13404"/>
                    <a:pt x="108433" y="14042"/>
                    <a:pt x="106987" y="14042"/>
                  </a:cubicBezTo>
                  <a:cubicBezTo>
                    <a:pt x="105542" y="13404"/>
                    <a:pt x="104096" y="14680"/>
                    <a:pt x="104096" y="14680"/>
                  </a:cubicBezTo>
                  <a:cubicBezTo>
                    <a:pt x="104096" y="14680"/>
                    <a:pt x="100481" y="14042"/>
                    <a:pt x="99759" y="14042"/>
                  </a:cubicBezTo>
                  <a:cubicBezTo>
                    <a:pt x="99036" y="14042"/>
                    <a:pt x="99036" y="16595"/>
                    <a:pt x="99036" y="17234"/>
                  </a:cubicBezTo>
                  <a:cubicBezTo>
                    <a:pt x="99036" y="17872"/>
                    <a:pt x="97590" y="18510"/>
                    <a:pt x="95421" y="18510"/>
                  </a:cubicBezTo>
                  <a:cubicBezTo>
                    <a:pt x="93253" y="19148"/>
                    <a:pt x="94698" y="19148"/>
                    <a:pt x="93975" y="21063"/>
                  </a:cubicBezTo>
                  <a:cubicBezTo>
                    <a:pt x="93253" y="23617"/>
                    <a:pt x="92530" y="21702"/>
                    <a:pt x="91084" y="21063"/>
                  </a:cubicBezTo>
                  <a:cubicBezTo>
                    <a:pt x="89638" y="21063"/>
                    <a:pt x="89638" y="21063"/>
                    <a:pt x="87469" y="21063"/>
                  </a:cubicBezTo>
                  <a:cubicBezTo>
                    <a:pt x="85301" y="21702"/>
                    <a:pt x="86746" y="22978"/>
                    <a:pt x="86746" y="22978"/>
                  </a:cubicBezTo>
                  <a:cubicBezTo>
                    <a:pt x="86746" y="22978"/>
                    <a:pt x="88192" y="24255"/>
                    <a:pt x="88915" y="24255"/>
                  </a:cubicBezTo>
                  <a:cubicBezTo>
                    <a:pt x="90361" y="24893"/>
                    <a:pt x="88915" y="26170"/>
                    <a:pt x="88915" y="26170"/>
                  </a:cubicBezTo>
                  <a:cubicBezTo>
                    <a:pt x="88915" y="26170"/>
                    <a:pt x="88192" y="27446"/>
                    <a:pt x="87469" y="27446"/>
                  </a:cubicBezTo>
                  <a:cubicBezTo>
                    <a:pt x="86746" y="26808"/>
                    <a:pt x="83132" y="26808"/>
                    <a:pt x="83132" y="26808"/>
                  </a:cubicBezTo>
                  <a:cubicBezTo>
                    <a:pt x="79518" y="28723"/>
                    <a:pt x="79518" y="28723"/>
                    <a:pt x="79518" y="28723"/>
                  </a:cubicBezTo>
                  <a:cubicBezTo>
                    <a:pt x="79518" y="28723"/>
                    <a:pt x="80240" y="31276"/>
                    <a:pt x="82409" y="33829"/>
                  </a:cubicBezTo>
                  <a:cubicBezTo>
                    <a:pt x="84578" y="36382"/>
                    <a:pt x="82409" y="34468"/>
                    <a:pt x="82409" y="34468"/>
                  </a:cubicBezTo>
                  <a:cubicBezTo>
                    <a:pt x="82409" y="34468"/>
                    <a:pt x="83132" y="36382"/>
                    <a:pt x="83132" y="37659"/>
                  </a:cubicBezTo>
                  <a:cubicBezTo>
                    <a:pt x="83132" y="38936"/>
                    <a:pt x="83132" y="38297"/>
                    <a:pt x="83855" y="38297"/>
                  </a:cubicBezTo>
                  <a:cubicBezTo>
                    <a:pt x="84578" y="38297"/>
                    <a:pt x="86024" y="38297"/>
                    <a:pt x="86024" y="38297"/>
                  </a:cubicBezTo>
                  <a:cubicBezTo>
                    <a:pt x="86024" y="38297"/>
                    <a:pt x="88915" y="42127"/>
                    <a:pt x="88915" y="42127"/>
                  </a:cubicBezTo>
                  <a:cubicBezTo>
                    <a:pt x="89638" y="42127"/>
                    <a:pt x="93253" y="41489"/>
                    <a:pt x="93253" y="41489"/>
                  </a:cubicBezTo>
                  <a:cubicBezTo>
                    <a:pt x="93253" y="41489"/>
                    <a:pt x="96144" y="40851"/>
                    <a:pt x="97590" y="40851"/>
                  </a:cubicBezTo>
                  <a:cubicBezTo>
                    <a:pt x="99036" y="40212"/>
                    <a:pt x="97590" y="38936"/>
                    <a:pt x="97590" y="38936"/>
                  </a:cubicBezTo>
                  <a:cubicBezTo>
                    <a:pt x="99036" y="35744"/>
                    <a:pt x="99036" y="35744"/>
                    <a:pt x="99036" y="35744"/>
                  </a:cubicBezTo>
                  <a:cubicBezTo>
                    <a:pt x="103373" y="35106"/>
                    <a:pt x="103373" y="35106"/>
                    <a:pt x="103373" y="35106"/>
                  </a:cubicBezTo>
                  <a:cubicBezTo>
                    <a:pt x="105542" y="38936"/>
                    <a:pt x="105542" y="38936"/>
                    <a:pt x="105542" y="38936"/>
                  </a:cubicBezTo>
                  <a:cubicBezTo>
                    <a:pt x="104819" y="41489"/>
                    <a:pt x="104819" y="41489"/>
                    <a:pt x="104819" y="41489"/>
                  </a:cubicBezTo>
                  <a:cubicBezTo>
                    <a:pt x="108433" y="44680"/>
                    <a:pt x="108433" y="44680"/>
                    <a:pt x="108433" y="44680"/>
                  </a:cubicBezTo>
                  <a:cubicBezTo>
                    <a:pt x="109156" y="47872"/>
                    <a:pt x="109156" y="47872"/>
                    <a:pt x="109156" y="47872"/>
                  </a:cubicBezTo>
                  <a:cubicBezTo>
                    <a:pt x="109156" y="47872"/>
                    <a:pt x="112771" y="48510"/>
                    <a:pt x="113493" y="49148"/>
                  </a:cubicBezTo>
                  <a:cubicBezTo>
                    <a:pt x="114216" y="49148"/>
                    <a:pt x="116385" y="48510"/>
                    <a:pt x="116385" y="48510"/>
                  </a:cubicBezTo>
                  <a:cubicBezTo>
                    <a:pt x="119277" y="51702"/>
                    <a:pt x="119277" y="51702"/>
                    <a:pt x="119277" y="51702"/>
                  </a:cubicBezTo>
                  <a:cubicBezTo>
                    <a:pt x="119999" y="51063"/>
                    <a:pt x="119999" y="51063"/>
                    <a:pt x="119999" y="51063"/>
                  </a:cubicBezTo>
                  <a:cubicBezTo>
                    <a:pt x="119999" y="51702"/>
                    <a:pt x="119999" y="51702"/>
                    <a:pt x="119999" y="51702"/>
                  </a:cubicBezTo>
                  <a:cubicBezTo>
                    <a:pt x="119999" y="51702"/>
                    <a:pt x="119999" y="52978"/>
                    <a:pt x="119277" y="52978"/>
                  </a:cubicBezTo>
                  <a:cubicBezTo>
                    <a:pt x="117831" y="52340"/>
                    <a:pt x="117108" y="52340"/>
                    <a:pt x="117108" y="52340"/>
                  </a:cubicBezTo>
                  <a:cubicBezTo>
                    <a:pt x="114939" y="51063"/>
                    <a:pt x="114939" y="51063"/>
                    <a:pt x="114939" y="51063"/>
                  </a:cubicBezTo>
                  <a:cubicBezTo>
                    <a:pt x="114216" y="51702"/>
                    <a:pt x="114216" y="51702"/>
                    <a:pt x="114216" y="51702"/>
                  </a:cubicBezTo>
                  <a:cubicBezTo>
                    <a:pt x="112048" y="54255"/>
                    <a:pt x="112048" y="54255"/>
                    <a:pt x="112048" y="54255"/>
                  </a:cubicBezTo>
                  <a:cubicBezTo>
                    <a:pt x="113493" y="54893"/>
                    <a:pt x="113493" y="54893"/>
                    <a:pt x="113493" y="54893"/>
                  </a:cubicBezTo>
                  <a:cubicBezTo>
                    <a:pt x="114939" y="56170"/>
                    <a:pt x="114939" y="56170"/>
                    <a:pt x="114939" y="56170"/>
                  </a:cubicBezTo>
                  <a:cubicBezTo>
                    <a:pt x="114939" y="58085"/>
                    <a:pt x="114939" y="58085"/>
                    <a:pt x="114939" y="58085"/>
                  </a:cubicBezTo>
                  <a:cubicBezTo>
                    <a:pt x="114939" y="60638"/>
                    <a:pt x="114939" y="60638"/>
                    <a:pt x="114939" y="60638"/>
                  </a:cubicBezTo>
                  <a:cubicBezTo>
                    <a:pt x="113493" y="62553"/>
                    <a:pt x="113493" y="62553"/>
                    <a:pt x="113493" y="62553"/>
                  </a:cubicBezTo>
                  <a:cubicBezTo>
                    <a:pt x="113493" y="62553"/>
                    <a:pt x="114216" y="63829"/>
                    <a:pt x="114216" y="64468"/>
                  </a:cubicBezTo>
                  <a:cubicBezTo>
                    <a:pt x="114216" y="64468"/>
                    <a:pt x="115662" y="65744"/>
                    <a:pt x="115662" y="65744"/>
                  </a:cubicBezTo>
                  <a:cubicBezTo>
                    <a:pt x="117108" y="67021"/>
                    <a:pt x="117108" y="67021"/>
                    <a:pt x="117108" y="67021"/>
                  </a:cubicBezTo>
                  <a:cubicBezTo>
                    <a:pt x="115662" y="70212"/>
                    <a:pt x="115662" y="70212"/>
                    <a:pt x="115662" y="70212"/>
                  </a:cubicBezTo>
                  <a:cubicBezTo>
                    <a:pt x="114216" y="71489"/>
                    <a:pt x="114216" y="71489"/>
                    <a:pt x="114216" y="71489"/>
                  </a:cubicBezTo>
                  <a:cubicBezTo>
                    <a:pt x="114216" y="72765"/>
                    <a:pt x="114216" y="72765"/>
                    <a:pt x="114216" y="72765"/>
                  </a:cubicBezTo>
                  <a:cubicBezTo>
                    <a:pt x="114216" y="72765"/>
                    <a:pt x="115662" y="73404"/>
                    <a:pt x="114939" y="73404"/>
                  </a:cubicBezTo>
                  <a:cubicBezTo>
                    <a:pt x="114216" y="73404"/>
                    <a:pt x="112771" y="73404"/>
                    <a:pt x="112771" y="73404"/>
                  </a:cubicBezTo>
                  <a:cubicBezTo>
                    <a:pt x="112771" y="73404"/>
                    <a:pt x="112771" y="74042"/>
                    <a:pt x="112771" y="74680"/>
                  </a:cubicBezTo>
                  <a:cubicBezTo>
                    <a:pt x="112771" y="74680"/>
                    <a:pt x="113493" y="75957"/>
                    <a:pt x="113493" y="75957"/>
                  </a:cubicBezTo>
                  <a:cubicBezTo>
                    <a:pt x="113493" y="75957"/>
                    <a:pt x="114216" y="75957"/>
                    <a:pt x="114216" y="76595"/>
                  </a:cubicBezTo>
                  <a:cubicBezTo>
                    <a:pt x="114216" y="77234"/>
                    <a:pt x="113493" y="78510"/>
                    <a:pt x="113493" y="78510"/>
                  </a:cubicBezTo>
                  <a:cubicBezTo>
                    <a:pt x="113493" y="78510"/>
                    <a:pt x="112771" y="81063"/>
                    <a:pt x="112771" y="81063"/>
                  </a:cubicBezTo>
                  <a:cubicBezTo>
                    <a:pt x="113493" y="81063"/>
                    <a:pt x="113493" y="82340"/>
                    <a:pt x="113493" y="82340"/>
                  </a:cubicBezTo>
                  <a:cubicBezTo>
                    <a:pt x="113493" y="84893"/>
                    <a:pt x="113493" y="84893"/>
                    <a:pt x="113493" y="84893"/>
                  </a:cubicBezTo>
                  <a:cubicBezTo>
                    <a:pt x="112771" y="86808"/>
                    <a:pt x="112771" y="86808"/>
                    <a:pt x="112771" y="86808"/>
                  </a:cubicBezTo>
                  <a:cubicBezTo>
                    <a:pt x="113493" y="88085"/>
                    <a:pt x="113493" y="88085"/>
                    <a:pt x="113493" y="88085"/>
                  </a:cubicBezTo>
                  <a:cubicBezTo>
                    <a:pt x="111325" y="89361"/>
                    <a:pt x="111325" y="89361"/>
                    <a:pt x="111325" y="89361"/>
                  </a:cubicBezTo>
                  <a:cubicBezTo>
                    <a:pt x="110602" y="90638"/>
                    <a:pt x="110602" y="90638"/>
                    <a:pt x="110602" y="90638"/>
                  </a:cubicBezTo>
                  <a:cubicBezTo>
                    <a:pt x="110602" y="90638"/>
                    <a:pt x="109156" y="91276"/>
                    <a:pt x="109156" y="91914"/>
                  </a:cubicBezTo>
                  <a:cubicBezTo>
                    <a:pt x="109156" y="91914"/>
                    <a:pt x="108433" y="92553"/>
                    <a:pt x="108433" y="93191"/>
                  </a:cubicBezTo>
                  <a:cubicBezTo>
                    <a:pt x="108433" y="93829"/>
                    <a:pt x="107710" y="94468"/>
                    <a:pt x="107710" y="94468"/>
                  </a:cubicBezTo>
                  <a:cubicBezTo>
                    <a:pt x="106987" y="95106"/>
                    <a:pt x="105542" y="96382"/>
                    <a:pt x="105542" y="96382"/>
                  </a:cubicBezTo>
                  <a:cubicBezTo>
                    <a:pt x="104819" y="97659"/>
                    <a:pt x="104819" y="97659"/>
                    <a:pt x="104819" y="97659"/>
                  </a:cubicBezTo>
                  <a:cubicBezTo>
                    <a:pt x="104819" y="97659"/>
                    <a:pt x="105542" y="98936"/>
                    <a:pt x="105542" y="98936"/>
                  </a:cubicBezTo>
                  <a:cubicBezTo>
                    <a:pt x="105542" y="99574"/>
                    <a:pt x="105542" y="99574"/>
                    <a:pt x="105542" y="99574"/>
                  </a:cubicBezTo>
                  <a:cubicBezTo>
                    <a:pt x="104096" y="100851"/>
                    <a:pt x="104096" y="100851"/>
                    <a:pt x="104096" y="100851"/>
                  </a:cubicBezTo>
                  <a:cubicBezTo>
                    <a:pt x="100481" y="103404"/>
                    <a:pt x="100481" y="103404"/>
                    <a:pt x="100481" y="103404"/>
                  </a:cubicBezTo>
                  <a:cubicBezTo>
                    <a:pt x="100481" y="103404"/>
                    <a:pt x="100481" y="104042"/>
                    <a:pt x="99759" y="104680"/>
                  </a:cubicBezTo>
                  <a:cubicBezTo>
                    <a:pt x="99759" y="105957"/>
                    <a:pt x="99036" y="105957"/>
                    <a:pt x="99036" y="105957"/>
                  </a:cubicBezTo>
                  <a:cubicBezTo>
                    <a:pt x="99036" y="105957"/>
                    <a:pt x="98313" y="105957"/>
                    <a:pt x="97590" y="105957"/>
                  </a:cubicBezTo>
                  <a:cubicBezTo>
                    <a:pt x="97590" y="105957"/>
                    <a:pt x="96867" y="105319"/>
                    <a:pt x="96867" y="105319"/>
                  </a:cubicBezTo>
                  <a:cubicBezTo>
                    <a:pt x="96867" y="106595"/>
                    <a:pt x="96867" y="106595"/>
                    <a:pt x="96867" y="106595"/>
                  </a:cubicBezTo>
                  <a:cubicBezTo>
                    <a:pt x="96867" y="106595"/>
                    <a:pt x="96867" y="107234"/>
                    <a:pt x="97590" y="107234"/>
                  </a:cubicBezTo>
                  <a:cubicBezTo>
                    <a:pt x="98313" y="107872"/>
                    <a:pt x="98313" y="108510"/>
                    <a:pt x="99036" y="108510"/>
                  </a:cubicBezTo>
                  <a:cubicBezTo>
                    <a:pt x="99036" y="109148"/>
                    <a:pt x="99759" y="109787"/>
                    <a:pt x="99759" y="109787"/>
                  </a:cubicBezTo>
                  <a:cubicBezTo>
                    <a:pt x="98313" y="111063"/>
                    <a:pt x="98313" y="111063"/>
                    <a:pt x="98313" y="111063"/>
                  </a:cubicBezTo>
                  <a:cubicBezTo>
                    <a:pt x="98313" y="111702"/>
                    <a:pt x="98313" y="111702"/>
                    <a:pt x="98313" y="111702"/>
                  </a:cubicBezTo>
                  <a:cubicBezTo>
                    <a:pt x="96867" y="111702"/>
                    <a:pt x="96867" y="111702"/>
                    <a:pt x="96867" y="111702"/>
                  </a:cubicBezTo>
                  <a:cubicBezTo>
                    <a:pt x="96144" y="111063"/>
                    <a:pt x="96144" y="111063"/>
                    <a:pt x="96144" y="111063"/>
                  </a:cubicBezTo>
                  <a:cubicBezTo>
                    <a:pt x="96144" y="111063"/>
                    <a:pt x="95421" y="111063"/>
                    <a:pt x="95421" y="111063"/>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9" name="Shape 2045">
              <a:extLst>
                <a:ext uri="{FF2B5EF4-FFF2-40B4-BE49-F238E27FC236}">
                  <a16:creationId xmlns:a16="http://schemas.microsoft.com/office/drawing/2014/main" id="{18130F8F-6EBF-24A5-8F58-527BF930594B}"/>
                </a:ext>
              </a:extLst>
            </p:cNvPr>
            <p:cNvSpPr/>
            <p:nvPr/>
          </p:nvSpPr>
          <p:spPr>
            <a:xfrm>
              <a:off x="3117355" y="3610126"/>
              <a:ext cx="405690" cy="613681"/>
            </a:xfrm>
            <a:custGeom>
              <a:avLst/>
              <a:gdLst/>
              <a:ahLst/>
              <a:cxnLst/>
              <a:rect l="0" t="0" r="0" b="0"/>
              <a:pathLst>
                <a:path w="120000" h="120000" extrusionOk="0">
                  <a:moveTo>
                    <a:pt x="49887" y="3884"/>
                  </a:moveTo>
                  <a:cubicBezTo>
                    <a:pt x="49887" y="3884"/>
                    <a:pt x="52584" y="2589"/>
                    <a:pt x="52584" y="2589"/>
                  </a:cubicBezTo>
                  <a:cubicBezTo>
                    <a:pt x="52584" y="2589"/>
                    <a:pt x="53258" y="2158"/>
                    <a:pt x="53258" y="2158"/>
                  </a:cubicBezTo>
                  <a:cubicBezTo>
                    <a:pt x="53932" y="2158"/>
                    <a:pt x="54606" y="2158"/>
                    <a:pt x="55280" y="2158"/>
                  </a:cubicBezTo>
                  <a:cubicBezTo>
                    <a:pt x="55280" y="2158"/>
                    <a:pt x="55955" y="1726"/>
                    <a:pt x="55955" y="1726"/>
                  </a:cubicBezTo>
                  <a:cubicBezTo>
                    <a:pt x="56629" y="1294"/>
                    <a:pt x="56629" y="1294"/>
                    <a:pt x="56629" y="1294"/>
                  </a:cubicBezTo>
                  <a:cubicBezTo>
                    <a:pt x="57977" y="863"/>
                    <a:pt x="57977" y="863"/>
                    <a:pt x="57977" y="863"/>
                  </a:cubicBezTo>
                  <a:cubicBezTo>
                    <a:pt x="59325" y="863"/>
                    <a:pt x="59325" y="863"/>
                    <a:pt x="59325" y="863"/>
                  </a:cubicBezTo>
                  <a:cubicBezTo>
                    <a:pt x="59325" y="863"/>
                    <a:pt x="60000" y="863"/>
                    <a:pt x="60000" y="863"/>
                  </a:cubicBezTo>
                  <a:cubicBezTo>
                    <a:pt x="60000" y="863"/>
                    <a:pt x="62696" y="431"/>
                    <a:pt x="62696" y="431"/>
                  </a:cubicBezTo>
                  <a:cubicBezTo>
                    <a:pt x="62696" y="431"/>
                    <a:pt x="63370" y="863"/>
                    <a:pt x="64044" y="863"/>
                  </a:cubicBezTo>
                  <a:cubicBezTo>
                    <a:pt x="64044" y="863"/>
                    <a:pt x="65393" y="863"/>
                    <a:pt x="65393" y="863"/>
                  </a:cubicBezTo>
                  <a:cubicBezTo>
                    <a:pt x="66067" y="863"/>
                    <a:pt x="67415" y="431"/>
                    <a:pt x="67415" y="431"/>
                  </a:cubicBezTo>
                  <a:cubicBezTo>
                    <a:pt x="70112" y="0"/>
                    <a:pt x="70112" y="0"/>
                    <a:pt x="70112" y="0"/>
                  </a:cubicBezTo>
                  <a:cubicBezTo>
                    <a:pt x="70786" y="863"/>
                    <a:pt x="70786" y="863"/>
                    <a:pt x="70786" y="863"/>
                  </a:cubicBezTo>
                  <a:cubicBezTo>
                    <a:pt x="70786" y="863"/>
                    <a:pt x="70786" y="1726"/>
                    <a:pt x="70786" y="1726"/>
                  </a:cubicBezTo>
                  <a:cubicBezTo>
                    <a:pt x="70786" y="1726"/>
                    <a:pt x="70786" y="2158"/>
                    <a:pt x="71460" y="2158"/>
                  </a:cubicBezTo>
                  <a:cubicBezTo>
                    <a:pt x="72134" y="2158"/>
                    <a:pt x="72134" y="2158"/>
                    <a:pt x="72134" y="2158"/>
                  </a:cubicBezTo>
                  <a:cubicBezTo>
                    <a:pt x="72134" y="2589"/>
                    <a:pt x="72134" y="3884"/>
                    <a:pt x="72134" y="3884"/>
                  </a:cubicBezTo>
                  <a:cubicBezTo>
                    <a:pt x="70112" y="4316"/>
                    <a:pt x="70112" y="4316"/>
                    <a:pt x="70112" y="4316"/>
                  </a:cubicBezTo>
                  <a:cubicBezTo>
                    <a:pt x="70112" y="4316"/>
                    <a:pt x="69438" y="4316"/>
                    <a:pt x="69438" y="4748"/>
                  </a:cubicBezTo>
                  <a:cubicBezTo>
                    <a:pt x="69438" y="4748"/>
                    <a:pt x="68089" y="5179"/>
                    <a:pt x="68089" y="5179"/>
                  </a:cubicBezTo>
                  <a:cubicBezTo>
                    <a:pt x="68089" y="5611"/>
                    <a:pt x="67415" y="5611"/>
                    <a:pt x="68089" y="6043"/>
                  </a:cubicBezTo>
                  <a:cubicBezTo>
                    <a:pt x="68089" y="6474"/>
                    <a:pt x="68764" y="6906"/>
                    <a:pt x="68764" y="6906"/>
                  </a:cubicBezTo>
                  <a:cubicBezTo>
                    <a:pt x="68764" y="7769"/>
                    <a:pt x="68764" y="7769"/>
                    <a:pt x="68764" y="7769"/>
                  </a:cubicBezTo>
                  <a:cubicBezTo>
                    <a:pt x="68764" y="7769"/>
                    <a:pt x="68764" y="8201"/>
                    <a:pt x="69438" y="8201"/>
                  </a:cubicBezTo>
                  <a:cubicBezTo>
                    <a:pt x="69438" y="8633"/>
                    <a:pt x="70112" y="8201"/>
                    <a:pt x="70786" y="8201"/>
                  </a:cubicBezTo>
                  <a:cubicBezTo>
                    <a:pt x="72134" y="8201"/>
                    <a:pt x="72808" y="7769"/>
                    <a:pt x="73483" y="7769"/>
                  </a:cubicBezTo>
                  <a:cubicBezTo>
                    <a:pt x="73483" y="7769"/>
                    <a:pt x="74157" y="7769"/>
                    <a:pt x="74157" y="7769"/>
                  </a:cubicBezTo>
                  <a:cubicBezTo>
                    <a:pt x="74831" y="7338"/>
                    <a:pt x="76179" y="6906"/>
                    <a:pt x="76179" y="6906"/>
                  </a:cubicBezTo>
                  <a:cubicBezTo>
                    <a:pt x="76179" y="6906"/>
                    <a:pt x="76179" y="6043"/>
                    <a:pt x="76853" y="6474"/>
                  </a:cubicBezTo>
                  <a:cubicBezTo>
                    <a:pt x="76853" y="6474"/>
                    <a:pt x="76853" y="7338"/>
                    <a:pt x="76853" y="7338"/>
                  </a:cubicBezTo>
                  <a:cubicBezTo>
                    <a:pt x="76853" y="7338"/>
                    <a:pt x="76179" y="8201"/>
                    <a:pt x="76179" y="8201"/>
                  </a:cubicBezTo>
                  <a:cubicBezTo>
                    <a:pt x="76853" y="8633"/>
                    <a:pt x="77528" y="8201"/>
                    <a:pt x="77528" y="8201"/>
                  </a:cubicBezTo>
                  <a:cubicBezTo>
                    <a:pt x="78202" y="7769"/>
                    <a:pt x="78876" y="7769"/>
                    <a:pt x="78876" y="7769"/>
                  </a:cubicBezTo>
                  <a:cubicBezTo>
                    <a:pt x="80224" y="7769"/>
                    <a:pt x="80224" y="7769"/>
                    <a:pt x="80224" y="7769"/>
                  </a:cubicBezTo>
                  <a:cubicBezTo>
                    <a:pt x="80224" y="7769"/>
                    <a:pt x="81573" y="7769"/>
                    <a:pt x="81573" y="7769"/>
                  </a:cubicBezTo>
                  <a:cubicBezTo>
                    <a:pt x="81573" y="7769"/>
                    <a:pt x="82247" y="8201"/>
                    <a:pt x="82921" y="8201"/>
                  </a:cubicBezTo>
                  <a:cubicBezTo>
                    <a:pt x="82921" y="8633"/>
                    <a:pt x="84943" y="9064"/>
                    <a:pt x="84943" y="9064"/>
                  </a:cubicBezTo>
                  <a:cubicBezTo>
                    <a:pt x="84269" y="9928"/>
                    <a:pt x="84269" y="9928"/>
                    <a:pt x="84269" y="9928"/>
                  </a:cubicBezTo>
                  <a:cubicBezTo>
                    <a:pt x="84269" y="9928"/>
                    <a:pt x="83595" y="10791"/>
                    <a:pt x="84269" y="10791"/>
                  </a:cubicBezTo>
                  <a:cubicBezTo>
                    <a:pt x="84269" y="10791"/>
                    <a:pt x="84943" y="10359"/>
                    <a:pt x="84943" y="10359"/>
                  </a:cubicBezTo>
                  <a:cubicBezTo>
                    <a:pt x="85617" y="10359"/>
                    <a:pt x="86292" y="9928"/>
                    <a:pt x="86292" y="9928"/>
                  </a:cubicBezTo>
                  <a:cubicBezTo>
                    <a:pt x="86292" y="9928"/>
                    <a:pt x="86292" y="9496"/>
                    <a:pt x="86292" y="9496"/>
                  </a:cubicBezTo>
                  <a:cubicBezTo>
                    <a:pt x="86292" y="9928"/>
                    <a:pt x="87640" y="10359"/>
                    <a:pt x="87640" y="10359"/>
                  </a:cubicBezTo>
                  <a:cubicBezTo>
                    <a:pt x="87640" y="10359"/>
                    <a:pt x="88314" y="11223"/>
                    <a:pt x="88314" y="11223"/>
                  </a:cubicBezTo>
                  <a:cubicBezTo>
                    <a:pt x="88314" y="11223"/>
                    <a:pt x="89662" y="10791"/>
                    <a:pt x="89662" y="10791"/>
                  </a:cubicBezTo>
                  <a:cubicBezTo>
                    <a:pt x="89662" y="10791"/>
                    <a:pt x="89662" y="10791"/>
                    <a:pt x="90337" y="10791"/>
                  </a:cubicBezTo>
                  <a:cubicBezTo>
                    <a:pt x="91011" y="10791"/>
                    <a:pt x="91011" y="10791"/>
                    <a:pt x="91011" y="10791"/>
                  </a:cubicBezTo>
                  <a:cubicBezTo>
                    <a:pt x="91685" y="11223"/>
                    <a:pt x="93707" y="11223"/>
                    <a:pt x="93707" y="11223"/>
                  </a:cubicBezTo>
                  <a:cubicBezTo>
                    <a:pt x="95730" y="10359"/>
                    <a:pt x="95730" y="10359"/>
                    <a:pt x="95730" y="10359"/>
                  </a:cubicBezTo>
                  <a:cubicBezTo>
                    <a:pt x="96404" y="9064"/>
                    <a:pt x="96404" y="9064"/>
                    <a:pt x="96404" y="9064"/>
                  </a:cubicBezTo>
                  <a:cubicBezTo>
                    <a:pt x="96404" y="8633"/>
                    <a:pt x="96404" y="8633"/>
                    <a:pt x="96404" y="8633"/>
                  </a:cubicBezTo>
                  <a:cubicBezTo>
                    <a:pt x="96404" y="8633"/>
                    <a:pt x="97752" y="8201"/>
                    <a:pt x="97752" y="8201"/>
                  </a:cubicBezTo>
                  <a:cubicBezTo>
                    <a:pt x="97752" y="8201"/>
                    <a:pt x="98426" y="8201"/>
                    <a:pt x="98426" y="8633"/>
                  </a:cubicBezTo>
                  <a:cubicBezTo>
                    <a:pt x="98426" y="8633"/>
                    <a:pt x="99775" y="9496"/>
                    <a:pt x="99775" y="9496"/>
                  </a:cubicBezTo>
                  <a:cubicBezTo>
                    <a:pt x="99775" y="9496"/>
                    <a:pt x="101123" y="9496"/>
                    <a:pt x="101123" y="9496"/>
                  </a:cubicBezTo>
                  <a:cubicBezTo>
                    <a:pt x="101797" y="9496"/>
                    <a:pt x="101797" y="9064"/>
                    <a:pt x="102471" y="9496"/>
                  </a:cubicBezTo>
                  <a:cubicBezTo>
                    <a:pt x="102471" y="9928"/>
                    <a:pt x="102471" y="10359"/>
                    <a:pt x="103146" y="10359"/>
                  </a:cubicBezTo>
                  <a:cubicBezTo>
                    <a:pt x="103146" y="10359"/>
                    <a:pt x="103820" y="10359"/>
                    <a:pt x="103820" y="10359"/>
                  </a:cubicBezTo>
                  <a:cubicBezTo>
                    <a:pt x="104494" y="10791"/>
                    <a:pt x="105842" y="10791"/>
                    <a:pt x="105842" y="10791"/>
                  </a:cubicBezTo>
                  <a:cubicBezTo>
                    <a:pt x="106516" y="9928"/>
                    <a:pt x="106516" y="9928"/>
                    <a:pt x="106516" y="9928"/>
                  </a:cubicBezTo>
                  <a:cubicBezTo>
                    <a:pt x="106516" y="9928"/>
                    <a:pt x="106516" y="9496"/>
                    <a:pt x="107191" y="9928"/>
                  </a:cubicBezTo>
                  <a:cubicBezTo>
                    <a:pt x="107865" y="9928"/>
                    <a:pt x="107865" y="10791"/>
                    <a:pt x="107865" y="10791"/>
                  </a:cubicBezTo>
                  <a:cubicBezTo>
                    <a:pt x="107865" y="10791"/>
                    <a:pt x="108539" y="11223"/>
                    <a:pt x="108539" y="11223"/>
                  </a:cubicBezTo>
                  <a:cubicBezTo>
                    <a:pt x="108539" y="11223"/>
                    <a:pt x="110561" y="11654"/>
                    <a:pt x="110561" y="11654"/>
                  </a:cubicBezTo>
                  <a:cubicBezTo>
                    <a:pt x="110561" y="11654"/>
                    <a:pt x="111910" y="11223"/>
                    <a:pt x="111910" y="11223"/>
                  </a:cubicBezTo>
                  <a:cubicBezTo>
                    <a:pt x="112584" y="11223"/>
                    <a:pt x="112584" y="12086"/>
                    <a:pt x="112584" y="12086"/>
                  </a:cubicBezTo>
                  <a:cubicBezTo>
                    <a:pt x="112584" y="12086"/>
                    <a:pt x="112584" y="12517"/>
                    <a:pt x="112584" y="12517"/>
                  </a:cubicBezTo>
                  <a:cubicBezTo>
                    <a:pt x="111910" y="12949"/>
                    <a:pt x="111910" y="12949"/>
                    <a:pt x="112584" y="12949"/>
                  </a:cubicBezTo>
                  <a:cubicBezTo>
                    <a:pt x="112584" y="13381"/>
                    <a:pt x="113258" y="13812"/>
                    <a:pt x="113258" y="13812"/>
                  </a:cubicBezTo>
                  <a:cubicBezTo>
                    <a:pt x="113258" y="13812"/>
                    <a:pt x="112584" y="14676"/>
                    <a:pt x="112584" y="14676"/>
                  </a:cubicBezTo>
                  <a:cubicBezTo>
                    <a:pt x="112584" y="15107"/>
                    <a:pt x="111910" y="15539"/>
                    <a:pt x="111910" y="15539"/>
                  </a:cubicBezTo>
                  <a:cubicBezTo>
                    <a:pt x="111235" y="15971"/>
                    <a:pt x="111235" y="15971"/>
                    <a:pt x="111235" y="15971"/>
                  </a:cubicBezTo>
                  <a:cubicBezTo>
                    <a:pt x="111235" y="16402"/>
                    <a:pt x="111235" y="16402"/>
                    <a:pt x="111235" y="16402"/>
                  </a:cubicBezTo>
                  <a:cubicBezTo>
                    <a:pt x="111235" y="16834"/>
                    <a:pt x="111235" y="16834"/>
                    <a:pt x="111235" y="16834"/>
                  </a:cubicBezTo>
                  <a:cubicBezTo>
                    <a:pt x="111235" y="16834"/>
                    <a:pt x="111235" y="17266"/>
                    <a:pt x="111235" y="17266"/>
                  </a:cubicBezTo>
                  <a:cubicBezTo>
                    <a:pt x="110561" y="17266"/>
                    <a:pt x="111235" y="18129"/>
                    <a:pt x="111235" y="18129"/>
                  </a:cubicBezTo>
                  <a:cubicBezTo>
                    <a:pt x="111910" y="18561"/>
                    <a:pt x="111910" y="18561"/>
                    <a:pt x="111910" y="18561"/>
                  </a:cubicBezTo>
                  <a:cubicBezTo>
                    <a:pt x="111910" y="18561"/>
                    <a:pt x="113258" y="18129"/>
                    <a:pt x="113258" y="18129"/>
                  </a:cubicBezTo>
                  <a:cubicBezTo>
                    <a:pt x="113258" y="18129"/>
                    <a:pt x="115280" y="18561"/>
                    <a:pt x="115280" y="18561"/>
                  </a:cubicBezTo>
                  <a:cubicBezTo>
                    <a:pt x="115280" y="18561"/>
                    <a:pt x="116629" y="18992"/>
                    <a:pt x="116629" y="19424"/>
                  </a:cubicBezTo>
                  <a:cubicBezTo>
                    <a:pt x="117303" y="19424"/>
                    <a:pt x="118651" y="20287"/>
                    <a:pt x="118651" y="20287"/>
                  </a:cubicBezTo>
                  <a:cubicBezTo>
                    <a:pt x="120000" y="21582"/>
                    <a:pt x="120000" y="21582"/>
                    <a:pt x="120000" y="21582"/>
                  </a:cubicBezTo>
                  <a:cubicBezTo>
                    <a:pt x="118651" y="22446"/>
                    <a:pt x="118651" y="22446"/>
                    <a:pt x="118651" y="22446"/>
                  </a:cubicBezTo>
                  <a:cubicBezTo>
                    <a:pt x="117303" y="23741"/>
                    <a:pt x="117303" y="23741"/>
                    <a:pt x="117303" y="23741"/>
                  </a:cubicBezTo>
                  <a:cubicBezTo>
                    <a:pt x="115955" y="24172"/>
                    <a:pt x="115955" y="24172"/>
                    <a:pt x="115955" y="24172"/>
                  </a:cubicBezTo>
                  <a:cubicBezTo>
                    <a:pt x="115955" y="24172"/>
                    <a:pt x="115280" y="25035"/>
                    <a:pt x="115280" y="25035"/>
                  </a:cubicBezTo>
                  <a:cubicBezTo>
                    <a:pt x="115280" y="25035"/>
                    <a:pt x="113932" y="25467"/>
                    <a:pt x="113932" y="25467"/>
                  </a:cubicBezTo>
                  <a:cubicBezTo>
                    <a:pt x="113258" y="25467"/>
                    <a:pt x="113258" y="25467"/>
                    <a:pt x="113258" y="25467"/>
                  </a:cubicBezTo>
                  <a:cubicBezTo>
                    <a:pt x="111235" y="26762"/>
                    <a:pt x="111235" y="26762"/>
                    <a:pt x="111235" y="26762"/>
                  </a:cubicBezTo>
                  <a:cubicBezTo>
                    <a:pt x="109887" y="27194"/>
                    <a:pt x="109887" y="27194"/>
                    <a:pt x="109887" y="27194"/>
                  </a:cubicBezTo>
                  <a:cubicBezTo>
                    <a:pt x="108539" y="27625"/>
                    <a:pt x="108539" y="27625"/>
                    <a:pt x="108539" y="27625"/>
                  </a:cubicBezTo>
                  <a:cubicBezTo>
                    <a:pt x="107865" y="27625"/>
                    <a:pt x="107865" y="27625"/>
                    <a:pt x="107865" y="27625"/>
                  </a:cubicBezTo>
                  <a:cubicBezTo>
                    <a:pt x="106516" y="28489"/>
                    <a:pt x="106516" y="28489"/>
                    <a:pt x="106516" y="28489"/>
                  </a:cubicBezTo>
                  <a:cubicBezTo>
                    <a:pt x="105168" y="28057"/>
                    <a:pt x="105168" y="28057"/>
                    <a:pt x="105168" y="28057"/>
                  </a:cubicBezTo>
                  <a:cubicBezTo>
                    <a:pt x="103146" y="28489"/>
                    <a:pt x="103146" y="28489"/>
                    <a:pt x="103146" y="28489"/>
                  </a:cubicBezTo>
                  <a:cubicBezTo>
                    <a:pt x="103146" y="28920"/>
                    <a:pt x="103146" y="28920"/>
                    <a:pt x="103146" y="28920"/>
                  </a:cubicBezTo>
                  <a:cubicBezTo>
                    <a:pt x="100449" y="29784"/>
                    <a:pt x="100449" y="29784"/>
                    <a:pt x="100449" y="29784"/>
                  </a:cubicBezTo>
                  <a:cubicBezTo>
                    <a:pt x="99775" y="31079"/>
                    <a:pt x="99775" y="31079"/>
                    <a:pt x="99775" y="31079"/>
                  </a:cubicBezTo>
                  <a:cubicBezTo>
                    <a:pt x="99775" y="31079"/>
                    <a:pt x="98426" y="31079"/>
                    <a:pt x="98426" y="31510"/>
                  </a:cubicBezTo>
                  <a:cubicBezTo>
                    <a:pt x="97752" y="31510"/>
                    <a:pt x="97078" y="31942"/>
                    <a:pt x="97078" y="31942"/>
                  </a:cubicBezTo>
                  <a:cubicBezTo>
                    <a:pt x="95730" y="31510"/>
                    <a:pt x="95730" y="31510"/>
                    <a:pt x="95730" y="31510"/>
                  </a:cubicBezTo>
                  <a:cubicBezTo>
                    <a:pt x="95056" y="31942"/>
                    <a:pt x="95056" y="31942"/>
                    <a:pt x="95056" y="31942"/>
                  </a:cubicBezTo>
                  <a:cubicBezTo>
                    <a:pt x="95056" y="32805"/>
                    <a:pt x="95056" y="32805"/>
                    <a:pt x="95056" y="32805"/>
                  </a:cubicBezTo>
                  <a:cubicBezTo>
                    <a:pt x="95730" y="32805"/>
                    <a:pt x="95730" y="32805"/>
                    <a:pt x="95730" y="32805"/>
                  </a:cubicBezTo>
                  <a:cubicBezTo>
                    <a:pt x="95730" y="32805"/>
                    <a:pt x="95730" y="33669"/>
                    <a:pt x="95730" y="33669"/>
                  </a:cubicBezTo>
                  <a:cubicBezTo>
                    <a:pt x="95730" y="34100"/>
                    <a:pt x="95730" y="34964"/>
                    <a:pt x="95730" y="34964"/>
                  </a:cubicBezTo>
                  <a:cubicBezTo>
                    <a:pt x="97078" y="35395"/>
                    <a:pt x="97078" y="35395"/>
                    <a:pt x="97078" y="35395"/>
                  </a:cubicBezTo>
                  <a:cubicBezTo>
                    <a:pt x="97078" y="35395"/>
                    <a:pt x="97078" y="36690"/>
                    <a:pt x="96404" y="36690"/>
                  </a:cubicBezTo>
                  <a:cubicBezTo>
                    <a:pt x="96404" y="36690"/>
                    <a:pt x="95056" y="37122"/>
                    <a:pt x="95056" y="37122"/>
                  </a:cubicBezTo>
                  <a:cubicBezTo>
                    <a:pt x="95056" y="37553"/>
                    <a:pt x="95056" y="37553"/>
                    <a:pt x="95056" y="37553"/>
                  </a:cubicBezTo>
                  <a:cubicBezTo>
                    <a:pt x="95730" y="38417"/>
                    <a:pt x="95730" y="38417"/>
                    <a:pt x="95730" y="38417"/>
                  </a:cubicBezTo>
                  <a:cubicBezTo>
                    <a:pt x="95730" y="38417"/>
                    <a:pt x="95730" y="39712"/>
                    <a:pt x="95056" y="39712"/>
                  </a:cubicBezTo>
                  <a:cubicBezTo>
                    <a:pt x="95056" y="40143"/>
                    <a:pt x="94382" y="41007"/>
                    <a:pt x="94382" y="41007"/>
                  </a:cubicBezTo>
                  <a:cubicBezTo>
                    <a:pt x="93707" y="41438"/>
                    <a:pt x="93707" y="41438"/>
                    <a:pt x="93707" y="41438"/>
                  </a:cubicBezTo>
                  <a:cubicBezTo>
                    <a:pt x="93033" y="42302"/>
                    <a:pt x="93033" y="42302"/>
                    <a:pt x="93033" y="42302"/>
                  </a:cubicBezTo>
                  <a:cubicBezTo>
                    <a:pt x="93707" y="42733"/>
                    <a:pt x="93707" y="42733"/>
                    <a:pt x="93707" y="42733"/>
                  </a:cubicBezTo>
                  <a:cubicBezTo>
                    <a:pt x="93707" y="44028"/>
                    <a:pt x="93707" y="44028"/>
                    <a:pt x="93707" y="44028"/>
                  </a:cubicBezTo>
                  <a:cubicBezTo>
                    <a:pt x="92359" y="44460"/>
                    <a:pt x="92359" y="44460"/>
                    <a:pt x="92359" y="44460"/>
                  </a:cubicBezTo>
                  <a:cubicBezTo>
                    <a:pt x="91685" y="45755"/>
                    <a:pt x="91685" y="45755"/>
                    <a:pt x="91685" y="45755"/>
                  </a:cubicBezTo>
                  <a:cubicBezTo>
                    <a:pt x="92359" y="46187"/>
                    <a:pt x="92359" y="46187"/>
                    <a:pt x="92359" y="46187"/>
                  </a:cubicBezTo>
                  <a:cubicBezTo>
                    <a:pt x="93033" y="47050"/>
                    <a:pt x="93033" y="47050"/>
                    <a:pt x="93033" y="47050"/>
                  </a:cubicBezTo>
                  <a:cubicBezTo>
                    <a:pt x="92359" y="47913"/>
                    <a:pt x="92359" y="47913"/>
                    <a:pt x="92359" y="47913"/>
                  </a:cubicBezTo>
                  <a:cubicBezTo>
                    <a:pt x="91685" y="48345"/>
                    <a:pt x="91685" y="48345"/>
                    <a:pt x="91685" y="48345"/>
                  </a:cubicBezTo>
                  <a:cubicBezTo>
                    <a:pt x="91011" y="48345"/>
                    <a:pt x="91011" y="48345"/>
                    <a:pt x="91011" y="48345"/>
                  </a:cubicBezTo>
                  <a:cubicBezTo>
                    <a:pt x="89662" y="49208"/>
                    <a:pt x="89662" y="49208"/>
                    <a:pt x="89662" y="49208"/>
                  </a:cubicBezTo>
                  <a:cubicBezTo>
                    <a:pt x="88314" y="49208"/>
                    <a:pt x="88314" y="49208"/>
                    <a:pt x="88314" y="49208"/>
                  </a:cubicBezTo>
                  <a:cubicBezTo>
                    <a:pt x="87640" y="49208"/>
                    <a:pt x="87640" y="49208"/>
                    <a:pt x="87640" y="49208"/>
                  </a:cubicBezTo>
                  <a:cubicBezTo>
                    <a:pt x="86292" y="50071"/>
                    <a:pt x="86292" y="50071"/>
                    <a:pt x="86292" y="50071"/>
                  </a:cubicBezTo>
                  <a:cubicBezTo>
                    <a:pt x="85617" y="50071"/>
                    <a:pt x="85617" y="50071"/>
                    <a:pt x="85617" y="50071"/>
                  </a:cubicBezTo>
                  <a:cubicBezTo>
                    <a:pt x="84943" y="50503"/>
                    <a:pt x="84943" y="50503"/>
                    <a:pt x="84943" y="50503"/>
                  </a:cubicBezTo>
                  <a:cubicBezTo>
                    <a:pt x="84943" y="51366"/>
                    <a:pt x="84943" y="51366"/>
                    <a:pt x="84943" y="51366"/>
                  </a:cubicBezTo>
                  <a:cubicBezTo>
                    <a:pt x="84943" y="51366"/>
                    <a:pt x="84943" y="51798"/>
                    <a:pt x="84943" y="51798"/>
                  </a:cubicBezTo>
                  <a:cubicBezTo>
                    <a:pt x="85617" y="51798"/>
                    <a:pt x="85617" y="52230"/>
                    <a:pt x="85617" y="52230"/>
                  </a:cubicBezTo>
                  <a:cubicBezTo>
                    <a:pt x="86292" y="53093"/>
                    <a:pt x="86292" y="53093"/>
                    <a:pt x="86292" y="53093"/>
                  </a:cubicBezTo>
                  <a:cubicBezTo>
                    <a:pt x="86966" y="53956"/>
                    <a:pt x="86966" y="53956"/>
                    <a:pt x="86966" y="53956"/>
                  </a:cubicBezTo>
                  <a:cubicBezTo>
                    <a:pt x="87640" y="55251"/>
                    <a:pt x="87640" y="55251"/>
                    <a:pt x="87640" y="55251"/>
                  </a:cubicBezTo>
                  <a:cubicBezTo>
                    <a:pt x="87640" y="55251"/>
                    <a:pt x="86966" y="56115"/>
                    <a:pt x="86966" y="56115"/>
                  </a:cubicBezTo>
                  <a:cubicBezTo>
                    <a:pt x="86966" y="56115"/>
                    <a:pt x="86292" y="56978"/>
                    <a:pt x="86292" y="56978"/>
                  </a:cubicBezTo>
                  <a:cubicBezTo>
                    <a:pt x="85617" y="57841"/>
                    <a:pt x="85617" y="57841"/>
                    <a:pt x="85617" y="57841"/>
                  </a:cubicBezTo>
                  <a:cubicBezTo>
                    <a:pt x="84943" y="58705"/>
                    <a:pt x="84943" y="58705"/>
                    <a:pt x="84943" y="58705"/>
                  </a:cubicBezTo>
                  <a:cubicBezTo>
                    <a:pt x="84269" y="59136"/>
                    <a:pt x="84269" y="59136"/>
                    <a:pt x="84269" y="59136"/>
                  </a:cubicBezTo>
                  <a:cubicBezTo>
                    <a:pt x="82921" y="59136"/>
                    <a:pt x="82921" y="59136"/>
                    <a:pt x="82921" y="59136"/>
                  </a:cubicBezTo>
                  <a:cubicBezTo>
                    <a:pt x="82921" y="59568"/>
                    <a:pt x="82921" y="59568"/>
                    <a:pt x="82921" y="59568"/>
                  </a:cubicBezTo>
                  <a:cubicBezTo>
                    <a:pt x="82247" y="60431"/>
                    <a:pt x="82247" y="60431"/>
                    <a:pt x="82247" y="60431"/>
                  </a:cubicBezTo>
                  <a:cubicBezTo>
                    <a:pt x="82247" y="60863"/>
                    <a:pt x="82247" y="60863"/>
                    <a:pt x="82247" y="60863"/>
                  </a:cubicBezTo>
                  <a:cubicBezTo>
                    <a:pt x="81573" y="60863"/>
                    <a:pt x="81573" y="60863"/>
                    <a:pt x="81573" y="60863"/>
                  </a:cubicBezTo>
                  <a:cubicBezTo>
                    <a:pt x="81573" y="61726"/>
                    <a:pt x="81573" y="61726"/>
                    <a:pt x="81573" y="61726"/>
                  </a:cubicBezTo>
                  <a:cubicBezTo>
                    <a:pt x="80898" y="62158"/>
                    <a:pt x="80898" y="62158"/>
                    <a:pt x="80898" y="62158"/>
                  </a:cubicBezTo>
                  <a:cubicBezTo>
                    <a:pt x="80898" y="62158"/>
                    <a:pt x="80224" y="62158"/>
                    <a:pt x="80224" y="62158"/>
                  </a:cubicBezTo>
                  <a:cubicBezTo>
                    <a:pt x="79550" y="62158"/>
                    <a:pt x="78876" y="62589"/>
                    <a:pt x="78876" y="62589"/>
                  </a:cubicBezTo>
                  <a:cubicBezTo>
                    <a:pt x="78876" y="62589"/>
                    <a:pt x="77528" y="62589"/>
                    <a:pt x="77528" y="62158"/>
                  </a:cubicBezTo>
                  <a:cubicBezTo>
                    <a:pt x="77528" y="62158"/>
                    <a:pt x="76853" y="62589"/>
                    <a:pt x="76179" y="62158"/>
                  </a:cubicBezTo>
                  <a:cubicBezTo>
                    <a:pt x="76179" y="62158"/>
                    <a:pt x="75505" y="61726"/>
                    <a:pt x="75505" y="61726"/>
                  </a:cubicBezTo>
                  <a:cubicBezTo>
                    <a:pt x="74831" y="61726"/>
                    <a:pt x="74831" y="61726"/>
                    <a:pt x="74831" y="61726"/>
                  </a:cubicBezTo>
                  <a:cubicBezTo>
                    <a:pt x="73483" y="61726"/>
                    <a:pt x="73483" y="61726"/>
                    <a:pt x="73483" y="61726"/>
                  </a:cubicBezTo>
                  <a:cubicBezTo>
                    <a:pt x="71460" y="61726"/>
                    <a:pt x="71460" y="61726"/>
                    <a:pt x="71460" y="61726"/>
                  </a:cubicBezTo>
                  <a:cubicBezTo>
                    <a:pt x="70112" y="61726"/>
                    <a:pt x="70112" y="61726"/>
                    <a:pt x="70112" y="61726"/>
                  </a:cubicBezTo>
                  <a:cubicBezTo>
                    <a:pt x="70112" y="61294"/>
                    <a:pt x="70112" y="61294"/>
                    <a:pt x="70112" y="61294"/>
                  </a:cubicBezTo>
                  <a:cubicBezTo>
                    <a:pt x="69438" y="61726"/>
                    <a:pt x="69438" y="61726"/>
                    <a:pt x="69438" y="61726"/>
                  </a:cubicBezTo>
                  <a:cubicBezTo>
                    <a:pt x="68764" y="60863"/>
                    <a:pt x="68764" y="60863"/>
                    <a:pt x="68764" y="60863"/>
                  </a:cubicBezTo>
                  <a:cubicBezTo>
                    <a:pt x="67415" y="60863"/>
                    <a:pt x="67415" y="60863"/>
                    <a:pt x="67415" y="60863"/>
                  </a:cubicBezTo>
                  <a:cubicBezTo>
                    <a:pt x="66067" y="60863"/>
                    <a:pt x="66067" y="60863"/>
                    <a:pt x="66067" y="60863"/>
                  </a:cubicBezTo>
                  <a:cubicBezTo>
                    <a:pt x="66067" y="60863"/>
                    <a:pt x="66067" y="61294"/>
                    <a:pt x="66741" y="61726"/>
                  </a:cubicBezTo>
                  <a:cubicBezTo>
                    <a:pt x="66741" y="61726"/>
                    <a:pt x="67415" y="62589"/>
                    <a:pt x="67415" y="62589"/>
                  </a:cubicBezTo>
                  <a:cubicBezTo>
                    <a:pt x="67415" y="62589"/>
                    <a:pt x="67415" y="63453"/>
                    <a:pt x="67415" y="63453"/>
                  </a:cubicBezTo>
                  <a:cubicBezTo>
                    <a:pt x="67415" y="63453"/>
                    <a:pt x="68764" y="64316"/>
                    <a:pt x="68764" y="64316"/>
                  </a:cubicBezTo>
                  <a:cubicBezTo>
                    <a:pt x="68764" y="64748"/>
                    <a:pt x="68764" y="64748"/>
                    <a:pt x="68764" y="64748"/>
                  </a:cubicBezTo>
                  <a:cubicBezTo>
                    <a:pt x="68764" y="64748"/>
                    <a:pt x="69438" y="65611"/>
                    <a:pt x="69438" y="65611"/>
                  </a:cubicBezTo>
                  <a:cubicBezTo>
                    <a:pt x="69438" y="65611"/>
                    <a:pt x="70786" y="66043"/>
                    <a:pt x="70786" y="66043"/>
                  </a:cubicBezTo>
                  <a:cubicBezTo>
                    <a:pt x="70786" y="66906"/>
                    <a:pt x="70786" y="66906"/>
                    <a:pt x="70786" y="66906"/>
                  </a:cubicBezTo>
                  <a:cubicBezTo>
                    <a:pt x="70112" y="67338"/>
                    <a:pt x="70112" y="67338"/>
                    <a:pt x="70112" y="67338"/>
                  </a:cubicBezTo>
                  <a:cubicBezTo>
                    <a:pt x="69438" y="67769"/>
                    <a:pt x="69438" y="67769"/>
                    <a:pt x="69438" y="67769"/>
                  </a:cubicBezTo>
                  <a:cubicBezTo>
                    <a:pt x="70112" y="68633"/>
                    <a:pt x="70112" y="68633"/>
                    <a:pt x="70112" y="68633"/>
                  </a:cubicBezTo>
                  <a:cubicBezTo>
                    <a:pt x="70112" y="69496"/>
                    <a:pt x="70112" y="69496"/>
                    <a:pt x="70112" y="69496"/>
                  </a:cubicBezTo>
                  <a:cubicBezTo>
                    <a:pt x="70786" y="69928"/>
                    <a:pt x="70786" y="69928"/>
                    <a:pt x="70786" y="69928"/>
                  </a:cubicBezTo>
                  <a:cubicBezTo>
                    <a:pt x="70786" y="70359"/>
                    <a:pt x="70786" y="70359"/>
                    <a:pt x="70786" y="70359"/>
                  </a:cubicBezTo>
                  <a:cubicBezTo>
                    <a:pt x="70112" y="70791"/>
                    <a:pt x="70112" y="70791"/>
                    <a:pt x="70112" y="70791"/>
                  </a:cubicBezTo>
                  <a:cubicBezTo>
                    <a:pt x="70112" y="71654"/>
                    <a:pt x="70112" y="71654"/>
                    <a:pt x="70112" y="71654"/>
                  </a:cubicBezTo>
                  <a:cubicBezTo>
                    <a:pt x="70786" y="72517"/>
                    <a:pt x="70786" y="72517"/>
                    <a:pt x="70786" y="72517"/>
                  </a:cubicBezTo>
                  <a:cubicBezTo>
                    <a:pt x="71460" y="73381"/>
                    <a:pt x="71460" y="73381"/>
                    <a:pt x="71460" y="73381"/>
                  </a:cubicBezTo>
                  <a:cubicBezTo>
                    <a:pt x="72808" y="73381"/>
                    <a:pt x="72808" y="73381"/>
                    <a:pt x="72808" y="73381"/>
                  </a:cubicBezTo>
                  <a:cubicBezTo>
                    <a:pt x="72808" y="74244"/>
                    <a:pt x="72808" y="74244"/>
                    <a:pt x="72808" y="74244"/>
                  </a:cubicBezTo>
                  <a:cubicBezTo>
                    <a:pt x="72134" y="74676"/>
                    <a:pt x="72134" y="74676"/>
                    <a:pt x="72134" y="74676"/>
                  </a:cubicBezTo>
                  <a:cubicBezTo>
                    <a:pt x="72134" y="74676"/>
                    <a:pt x="72134" y="75107"/>
                    <a:pt x="72134" y="75107"/>
                  </a:cubicBezTo>
                  <a:cubicBezTo>
                    <a:pt x="72808" y="75107"/>
                    <a:pt x="73483" y="75539"/>
                    <a:pt x="73483" y="75539"/>
                  </a:cubicBezTo>
                  <a:cubicBezTo>
                    <a:pt x="74831" y="75107"/>
                    <a:pt x="74831" y="75107"/>
                    <a:pt x="74831" y="75107"/>
                  </a:cubicBezTo>
                  <a:cubicBezTo>
                    <a:pt x="74831" y="75107"/>
                    <a:pt x="75505" y="75107"/>
                    <a:pt x="75505" y="75107"/>
                  </a:cubicBezTo>
                  <a:cubicBezTo>
                    <a:pt x="75505" y="75539"/>
                    <a:pt x="76179" y="76402"/>
                    <a:pt x="76179" y="76402"/>
                  </a:cubicBezTo>
                  <a:cubicBezTo>
                    <a:pt x="76853" y="76834"/>
                    <a:pt x="76853" y="76834"/>
                    <a:pt x="76853" y="76834"/>
                  </a:cubicBezTo>
                  <a:cubicBezTo>
                    <a:pt x="76853" y="77697"/>
                    <a:pt x="76853" y="77697"/>
                    <a:pt x="76853" y="77697"/>
                  </a:cubicBezTo>
                  <a:cubicBezTo>
                    <a:pt x="75505" y="78561"/>
                    <a:pt x="75505" y="78561"/>
                    <a:pt x="75505" y="78561"/>
                  </a:cubicBezTo>
                  <a:cubicBezTo>
                    <a:pt x="74157" y="79424"/>
                    <a:pt x="74157" y="79424"/>
                    <a:pt x="74157" y="79424"/>
                  </a:cubicBezTo>
                  <a:cubicBezTo>
                    <a:pt x="73483" y="79856"/>
                    <a:pt x="73483" y="79856"/>
                    <a:pt x="73483" y="79856"/>
                  </a:cubicBezTo>
                  <a:cubicBezTo>
                    <a:pt x="73483" y="80719"/>
                    <a:pt x="73483" y="80719"/>
                    <a:pt x="73483" y="80719"/>
                  </a:cubicBezTo>
                  <a:cubicBezTo>
                    <a:pt x="72808" y="81151"/>
                    <a:pt x="72808" y="81151"/>
                    <a:pt x="72808" y="81151"/>
                  </a:cubicBezTo>
                  <a:cubicBezTo>
                    <a:pt x="71460" y="81582"/>
                    <a:pt x="71460" y="81582"/>
                    <a:pt x="71460" y="81582"/>
                  </a:cubicBezTo>
                  <a:cubicBezTo>
                    <a:pt x="70112" y="82014"/>
                    <a:pt x="70112" y="82014"/>
                    <a:pt x="70112" y="82014"/>
                  </a:cubicBezTo>
                  <a:cubicBezTo>
                    <a:pt x="69438" y="82014"/>
                    <a:pt x="69438" y="82014"/>
                    <a:pt x="69438" y="82014"/>
                  </a:cubicBezTo>
                  <a:cubicBezTo>
                    <a:pt x="68764" y="82446"/>
                    <a:pt x="68764" y="82446"/>
                    <a:pt x="68764" y="82446"/>
                  </a:cubicBezTo>
                  <a:cubicBezTo>
                    <a:pt x="66741" y="82877"/>
                    <a:pt x="66741" y="82877"/>
                    <a:pt x="66741" y="82877"/>
                  </a:cubicBezTo>
                  <a:cubicBezTo>
                    <a:pt x="66067" y="82877"/>
                    <a:pt x="66067" y="82877"/>
                    <a:pt x="66067" y="82877"/>
                  </a:cubicBezTo>
                  <a:cubicBezTo>
                    <a:pt x="64719" y="84604"/>
                    <a:pt x="64719" y="84604"/>
                    <a:pt x="64719" y="84604"/>
                  </a:cubicBezTo>
                  <a:cubicBezTo>
                    <a:pt x="64719" y="84604"/>
                    <a:pt x="64719" y="85467"/>
                    <a:pt x="64719" y="85467"/>
                  </a:cubicBezTo>
                  <a:cubicBezTo>
                    <a:pt x="64719" y="85467"/>
                    <a:pt x="65393" y="85899"/>
                    <a:pt x="65393" y="85899"/>
                  </a:cubicBezTo>
                  <a:cubicBezTo>
                    <a:pt x="65393" y="85899"/>
                    <a:pt x="64044" y="86762"/>
                    <a:pt x="64044" y="86762"/>
                  </a:cubicBezTo>
                  <a:cubicBezTo>
                    <a:pt x="64044" y="86762"/>
                    <a:pt x="62696" y="87194"/>
                    <a:pt x="62696" y="87194"/>
                  </a:cubicBezTo>
                  <a:cubicBezTo>
                    <a:pt x="62022" y="88057"/>
                    <a:pt x="62022" y="88057"/>
                    <a:pt x="62022" y="88057"/>
                  </a:cubicBezTo>
                  <a:cubicBezTo>
                    <a:pt x="62696" y="88489"/>
                    <a:pt x="62696" y="88489"/>
                    <a:pt x="62696" y="88489"/>
                  </a:cubicBezTo>
                  <a:cubicBezTo>
                    <a:pt x="61348" y="88489"/>
                    <a:pt x="61348" y="88489"/>
                    <a:pt x="61348" y="88489"/>
                  </a:cubicBezTo>
                  <a:cubicBezTo>
                    <a:pt x="62022" y="89352"/>
                    <a:pt x="62022" y="89352"/>
                    <a:pt x="62022" y="89352"/>
                  </a:cubicBezTo>
                  <a:cubicBezTo>
                    <a:pt x="61348" y="89784"/>
                    <a:pt x="61348" y="89784"/>
                    <a:pt x="61348" y="89784"/>
                  </a:cubicBezTo>
                  <a:cubicBezTo>
                    <a:pt x="62022" y="90215"/>
                    <a:pt x="62022" y="90215"/>
                    <a:pt x="62022" y="90215"/>
                  </a:cubicBezTo>
                  <a:cubicBezTo>
                    <a:pt x="62022" y="90215"/>
                    <a:pt x="62696" y="91510"/>
                    <a:pt x="62696" y="91510"/>
                  </a:cubicBezTo>
                  <a:cubicBezTo>
                    <a:pt x="62696" y="91942"/>
                    <a:pt x="63370" y="92374"/>
                    <a:pt x="63370" y="92374"/>
                  </a:cubicBezTo>
                  <a:cubicBezTo>
                    <a:pt x="63370" y="92374"/>
                    <a:pt x="64044" y="92805"/>
                    <a:pt x="64044" y="92805"/>
                  </a:cubicBezTo>
                  <a:cubicBezTo>
                    <a:pt x="64044" y="93237"/>
                    <a:pt x="64044" y="93669"/>
                    <a:pt x="64044" y="94100"/>
                  </a:cubicBezTo>
                  <a:cubicBezTo>
                    <a:pt x="64044" y="94532"/>
                    <a:pt x="64719" y="95395"/>
                    <a:pt x="64719" y="95395"/>
                  </a:cubicBezTo>
                  <a:cubicBezTo>
                    <a:pt x="65393" y="96258"/>
                    <a:pt x="65393" y="96258"/>
                    <a:pt x="65393" y="96258"/>
                  </a:cubicBezTo>
                  <a:cubicBezTo>
                    <a:pt x="65393" y="96258"/>
                    <a:pt x="65393" y="96690"/>
                    <a:pt x="65393" y="96690"/>
                  </a:cubicBezTo>
                  <a:cubicBezTo>
                    <a:pt x="66067" y="96690"/>
                    <a:pt x="67415" y="96690"/>
                    <a:pt x="67415" y="96690"/>
                  </a:cubicBezTo>
                  <a:cubicBezTo>
                    <a:pt x="67415" y="96690"/>
                    <a:pt x="68764" y="96690"/>
                    <a:pt x="68764" y="96690"/>
                  </a:cubicBezTo>
                  <a:cubicBezTo>
                    <a:pt x="68764" y="96690"/>
                    <a:pt x="69438" y="96258"/>
                    <a:pt x="70112" y="96690"/>
                  </a:cubicBezTo>
                  <a:cubicBezTo>
                    <a:pt x="70112" y="96690"/>
                    <a:pt x="70112" y="97122"/>
                    <a:pt x="70112" y="97122"/>
                  </a:cubicBezTo>
                  <a:cubicBezTo>
                    <a:pt x="70112" y="97122"/>
                    <a:pt x="70112" y="97553"/>
                    <a:pt x="70112" y="97553"/>
                  </a:cubicBezTo>
                  <a:cubicBezTo>
                    <a:pt x="67415" y="99280"/>
                    <a:pt x="67415" y="99280"/>
                    <a:pt x="67415" y="99280"/>
                  </a:cubicBezTo>
                  <a:cubicBezTo>
                    <a:pt x="67415" y="100575"/>
                    <a:pt x="67415" y="100575"/>
                    <a:pt x="67415" y="100575"/>
                  </a:cubicBezTo>
                  <a:cubicBezTo>
                    <a:pt x="67415" y="100575"/>
                    <a:pt x="66741" y="100575"/>
                    <a:pt x="66741" y="100575"/>
                  </a:cubicBezTo>
                  <a:cubicBezTo>
                    <a:pt x="66067" y="100575"/>
                    <a:pt x="65393" y="100575"/>
                    <a:pt x="65393" y="100575"/>
                  </a:cubicBezTo>
                  <a:cubicBezTo>
                    <a:pt x="64044" y="99712"/>
                    <a:pt x="64044" y="99712"/>
                    <a:pt x="64044" y="99712"/>
                  </a:cubicBezTo>
                  <a:cubicBezTo>
                    <a:pt x="62696" y="100143"/>
                    <a:pt x="62696" y="100143"/>
                    <a:pt x="62696" y="100143"/>
                  </a:cubicBezTo>
                  <a:cubicBezTo>
                    <a:pt x="62696" y="100575"/>
                    <a:pt x="62696" y="100575"/>
                    <a:pt x="62696" y="100575"/>
                  </a:cubicBezTo>
                  <a:cubicBezTo>
                    <a:pt x="62696" y="100575"/>
                    <a:pt x="61348" y="100575"/>
                    <a:pt x="61348" y="100575"/>
                  </a:cubicBezTo>
                  <a:cubicBezTo>
                    <a:pt x="61348" y="100575"/>
                    <a:pt x="59325" y="100575"/>
                    <a:pt x="59325" y="100575"/>
                  </a:cubicBezTo>
                  <a:cubicBezTo>
                    <a:pt x="58651" y="101007"/>
                    <a:pt x="58651" y="101007"/>
                    <a:pt x="58651" y="101007"/>
                  </a:cubicBezTo>
                  <a:cubicBezTo>
                    <a:pt x="57977" y="102733"/>
                    <a:pt x="57977" y="102733"/>
                    <a:pt x="57977" y="102733"/>
                  </a:cubicBezTo>
                  <a:cubicBezTo>
                    <a:pt x="56629" y="103597"/>
                    <a:pt x="56629" y="103597"/>
                    <a:pt x="56629" y="103597"/>
                  </a:cubicBezTo>
                  <a:cubicBezTo>
                    <a:pt x="55280" y="104028"/>
                    <a:pt x="55280" y="104028"/>
                    <a:pt x="55280" y="104028"/>
                  </a:cubicBezTo>
                  <a:cubicBezTo>
                    <a:pt x="53932" y="104892"/>
                    <a:pt x="53932" y="104892"/>
                    <a:pt x="53932" y="104892"/>
                  </a:cubicBezTo>
                  <a:cubicBezTo>
                    <a:pt x="51910" y="105323"/>
                    <a:pt x="51910" y="105323"/>
                    <a:pt x="51910" y="105323"/>
                  </a:cubicBezTo>
                  <a:cubicBezTo>
                    <a:pt x="51910" y="105323"/>
                    <a:pt x="51235" y="105755"/>
                    <a:pt x="51235" y="105755"/>
                  </a:cubicBezTo>
                  <a:cubicBezTo>
                    <a:pt x="51235" y="106187"/>
                    <a:pt x="50561" y="107482"/>
                    <a:pt x="50561" y="107482"/>
                  </a:cubicBezTo>
                  <a:cubicBezTo>
                    <a:pt x="50561" y="107482"/>
                    <a:pt x="49213" y="107913"/>
                    <a:pt x="49213" y="108345"/>
                  </a:cubicBezTo>
                  <a:cubicBezTo>
                    <a:pt x="49213" y="108345"/>
                    <a:pt x="47865" y="108776"/>
                    <a:pt x="47865" y="108776"/>
                  </a:cubicBezTo>
                  <a:cubicBezTo>
                    <a:pt x="47865" y="108776"/>
                    <a:pt x="47865" y="109640"/>
                    <a:pt x="47865" y="109640"/>
                  </a:cubicBezTo>
                  <a:cubicBezTo>
                    <a:pt x="47865" y="109640"/>
                    <a:pt x="48539" y="110503"/>
                    <a:pt x="48539" y="110503"/>
                  </a:cubicBezTo>
                  <a:cubicBezTo>
                    <a:pt x="48539" y="111798"/>
                    <a:pt x="48539" y="111798"/>
                    <a:pt x="48539" y="111798"/>
                  </a:cubicBezTo>
                  <a:cubicBezTo>
                    <a:pt x="48539" y="112661"/>
                    <a:pt x="48539" y="112661"/>
                    <a:pt x="48539" y="112661"/>
                  </a:cubicBezTo>
                  <a:cubicBezTo>
                    <a:pt x="49213" y="113525"/>
                    <a:pt x="49213" y="113525"/>
                    <a:pt x="49213" y="113525"/>
                  </a:cubicBezTo>
                  <a:cubicBezTo>
                    <a:pt x="48539" y="114388"/>
                    <a:pt x="48539" y="114388"/>
                    <a:pt x="48539" y="114388"/>
                  </a:cubicBezTo>
                  <a:cubicBezTo>
                    <a:pt x="47865" y="115683"/>
                    <a:pt x="47865" y="115683"/>
                    <a:pt x="47865" y="115683"/>
                  </a:cubicBezTo>
                  <a:cubicBezTo>
                    <a:pt x="47865" y="116115"/>
                    <a:pt x="47865" y="116115"/>
                    <a:pt x="47865" y="116115"/>
                  </a:cubicBezTo>
                  <a:cubicBezTo>
                    <a:pt x="47865" y="116978"/>
                    <a:pt x="47865" y="116978"/>
                    <a:pt x="47865" y="116978"/>
                  </a:cubicBezTo>
                  <a:cubicBezTo>
                    <a:pt x="47865" y="118705"/>
                    <a:pt x="47865" y="118705"/>
                    <a:pt x="47865" y="118705"/>
                  </a:cubicBezTo>
                  <a:cubicBezTo>
                    <a:pt x="45842" y="118273"/>
                    <a:pt x="45842" y="118273"/>
                    <a:pt x="45842" y="118273"/>
                  </a:cubicBezTo>
                  <a:cubicBezTo>
                    <a:pt x="43820" y="118273"/>
                    <a:pt x="43820" y="118273"/>
                    <a:pt x="43820" y="118273"/>
                  </a:cubicBezTo>
                  <a:cubicBezTo>
                    <a:pt x="41797" y="118705"/>
                    <a:pt x="41797" y="118705"/>
                    <a:pt x="41797" y="118705"/>
                  </a:cubicBezTo>
                  <a:cubicBezTo>
                    <a:pt x="39101" y="119568"/>
                    <a:pt x="39101" y="119568"/>
                    <a:pt x="39101" y="119568"/>
                  </a:cubicBezTo>
                  <a:cubicBezTo>
                    <a:pt x="35056" y="120000"/>
                    <a:pt x="35056" y="120000"/>
                    <a:pt x="35056" y="120000"/>
                  </a:cubicBezTo>
                  <a:cubicBezTo>
                    <a:pt x="31685" y="120000"/>
                    <a:pt x="31685" y="120000"/>
                    <a:pt x="31685" y="120000"/>
                  </a:cubicBezTo>
                  <a:cubicBezTo>
                    <a:pt x="29662" y="119568"/>
                    <a:pt x="29662" y="119568"/>
                    <a:pt x="29662" y="119568"/>
                  </a:cubicBezTo>
                  <a:cubicBezTo>
                    <a:pt x="28314" y="119136"/>
                    <a:pt x="28314" y="119136"/>
                    <a:pt x="28314" y="119136"/>
                  </a:cubicBezTo>
                  <a:cubicBezTo>
                    <a:pt x="26966" y="118273"/>
                    <a:pt x="26966" y="118273"/>
                    <a:pt x="26966" y="118273"/>
                  </a:cubicBezTo>
                  <a:cubicBezTo>
                    <a:pt x="24943" y="116978"/>
                    <a:pt x="24943" y="116978"/>
                    <a:pt x="24943" y="116978"/>
                  </a:cubicBezTo>
                  <a:cubicBezTo>
                    <a:pt x="22921" y="116978"/>
                    <a:pt x="22921" y="116978"/>
                    <a:pt x="22921" y="116978"/>
                  </a:cubicBezTo>
                  <a:cubicBezTo>
                    <a:pt x="21573" y="116546"/>
                    <a:pt x="21573" y="116546"/>
                    <a:pt x="21573" y="116546"/>
                  </a:cubicBezTo>
                  <a:cubicBezTo>
                    <a:pt x="20224" y="116115"/>
                    <a:pt x="20224" y="116115"/>
                    <a:pt x="20224" y="116115"/>
                  </a:cubicBezTo>
                  <a:cubicBezTo>
                    <a:pt x="18876" y="115683"/>
                    <a:pt x="18876" y="115683"/>
                    <a:pt x="18876" y="115683"/>
                  </a:cubicBezTo>
                  <a:cubicBezTo>
                    <a:pt x="17528" y="115683"/>
                    <a:pt x="17528" y="115683"/>
                    <a:pt x="17528" y="115683"/>
                  </a:cubicBezTo>
                  <a:cubicBezTo>
                    <a:pt x="14831" y="114820"/>
                    <a:pt x="14831" y="114820"/>
                    <a:pt x="14831" y="114820"/>
                  </a:cubicBezTo>
                  <a:cubicBezTo>
                    <a:pt x="12134" y="113956"/>
                    <a:pt x="12134" y="113956"/>
                    <a:pt x="12134" y="113956"/>
                  </a:cubicBezTo>
                  <a:cubicBezTo>
                    <a:pt x="10786" y="114388"/>
                    <a:pt x="10786" y="114388"/>
                    <a:pt x="10786" y="114388"/>
                  </a:cubicBezTo>
                  <a:cubicBezTo>
                    <a:pt x="10786" y="114820"/>
                    <a:pt x="10786" y="114820"/>
                    <a:pt x="10786" y="114820"/>
                  </a:cubicBezTo>
                  <a:cubicBezTo>
                    <a:pt x="8764" y="114388"/>
                    <a:pt x="8764" y="114388"/>
                    <a:pt x="8764" y="114388"/>
                  </a:cubicBezTo>
                  <a:cubicBezTo>
                    <a:pt x="7415" y="114388"/>
                    <a:pt x="7415" y="114388"/>
                    <a:pt x="7415" y="114388"/>
                  </a:cubicBezTo>
                  <a:cubicBezTo>
                    <a:pt x="6067" y="114388"/>
                    <a:pt x="6067" y="114388"/>
                    <a:pt x="6067" y="114388"/>
                  </a:cubicBezTo>
                  <a:cubicBezTo>
                    <a:pt x="3370" y="114820"/>
                    <a:pt x="3370" y="114820"/>
                    <a:pt x="3370" y="114820"/>
                  </a:cubicBezTo>
                  <a:cubicBezTo>
                    <a:pt x="1348" y="115251"/>
                    <a:pt x="1348" y="115251"/>
                    <a:pt x="1348" y="115251"/>
                  </a:cubicBezTo>
                  <a:cubicBezTo>
                    <a:pt x="0" y="114820"/>
                    <a:pt x="0" y="114820"/>
                    <a:pt x="0" y="114820"/>
                  </a:cubicBezTo>
                  <a:cubicBezTo>
                    <a:pt x="1348" y="113956"/>
                    <a:pt x="1348" y="113956"/>
                    <a:pt x="1348" y="113956"/>
                  </a:cubicBezTo>
                  <a:cubicBezTo>
                    <a:pt x="2696" y="112661"/>
                    <a:pt x="2696" y="112661"/>
                    <a:pt x="2696" y="112661"/>
                  </a:cubicBezTo>
                  <a:cubicBezTo>
                    <a:pt x="4044" y="112230"/>
                    <a:pt x="4044" y="112230"/>
                    <a:pt x="4044" y="112230"/>
                  </a:cubicBezTo>
                  <a:cubicBezTo>
                    <a:pt x="4719" y="110935"/>
                    <a:pt x="4719" y="110935"/>
                    <a:pt x="4719" y="110935"/>
                  </a:cubicBezTo>
                  <a:cubicBezTo>
                    <a:pt x="6741" y="110071"/>
                    <a:pt x="6741" y="110071"/>
                    <a:pt x="6741" y="110071"/>
                  </a:cubicBezTo>
                  <a:cubicBezTo>
                    <a:pt x="6741" y="108776"/>
                    <a:pt x="6741" y="108776"/>
                    <a:pt x="6741" y="108776"/>
                  </a:cubicBezTo>
                  <a:cubicBezTo>
                    <a:pt x="8089" y="107050"/>
                    <a:pt x="8089" y="107050"/>
                    <a:pt x="8089" y="107050"/>
                  </a:cubicBezTo>
                  <a:cubicBezTo>
                    <a:pt x="8089" y="107050"/>
                    <a:pt x="9438" y="107050"/>
                    <a:pt x="9438" y="106618"/>
                  </a:cubicBezTo>
                  <a:cubicBezTo>
                    <a:pt x="10112" y="105755"/>
                    <a:pt x="10112" y="105323"/>
                    <a:pt x="10786" y="104892"/>
                  </a:cubicBezTo>
                  <a:cubicBezTo>
                    <a:pt x="10786" y="104460"/>
                    <a:pt x="11460" y="104460"/>
                    <a:pt x="11460" y="104028"/>
                  </a:cubicBezTo>
                  <a:cubicBezTo>
                    <a:pt x="11460" y="103597"/>
                    <a:pt x="10786" y="102302"/>
                    <a:pt x="10786" y="102302"/>
                  </a:cubicBezTo>
                  <a:cubicBezTo>
                    <a:pt x="10786" y="102302"/>
                    <a:pt x="12134" y="100575"/>
                    <a:pt x="12134" y="100575"/>
                  </a:cubicBezTo>
                  <a:cubicBezTo>
                    <a:pt x="12808" y="100143"/>
                    <a:pt x="12808" y="98417"/>
                    <a:pt x="12808" y="98417"/>
                  </a:cubicBezTo>
                  <a:cubicBezTo>
                    <a:pt x="12808" y="98417"/>
                    <a:pt x="13483" y="97553"/>
                    <a:pt x="14157" y="97122"/>
                  </a:cubicBezTo>
                  <a:cubicBezTo>
                    <a:pt x="14157" y="96690"/>
                    <a:pt x="14157" y="95395"/>
                    <a:pt x="14157" y="95395"/>
                  </a:cubicBezTo>
                  <a:cubicBezTo>
                    <a:pt x="12808" y="94100"/>
                    <a:pt x="12808" y="94100"/>
                    <a:pt x="12808" y="94100"/>
                  </a:cubicBezTo>
                  <a:cubicBezTo>
                    <a:pt x="14157" y="92374"/>
                    <a:pt x="14157" y="92374"/>
                    <a:pt x="14157" y="92374"/>
                  </a:cubicBezTo>
                  <a:cubicBezTo>
                    <a:pt x="16179" y="90215"/>
                    <a:pt x="16179" y="90215"/>
                    <a:pt x="16179" y="90215"/>
                  </a:cubicBezTo>
                  <a:cubicBezTo>
                    <a:pt x="18202" y="88057"/>
                    <a:pt x="18202" y="88057"/>
                    <a:pt x="18202" y="88057"/>
                  </a:cubicBezTo>
                  <a:cubicBezTo>
                    <a:pt x="18876" y="85899"/>
                    <a:pt x="18876" y="85899"/>
                    <a:pt x="18876" y="85899"/>
                  </a:cubicBezTo>
                  <a:cubicBezTo>
                    <a:pt x="18876" y="85899"/>
                    <a:pt x="18876" y="85035"/>
                    <a:pt x="18876" y="84604"/>
                  </a:cubicBezTo>
                  <a:cubicBezTo>
                    <a:pt x="18876" y="84604"/>
                    <a:pt x="18876" y="83741"/>
                    <a:pt x="18876" y="83741"/>
                  </a:cubicBezTo>
                  <a:cubicBezTo>
                    <a:pt x="18876" y="83741"/>
                    <a:pt x="18876" y="82877"/>
                    <a:pt x="18876" y="82877"/>
                  </a:cubicBezTo>
                  <a:cubicBezTo>
                    <a:pt x="18876" y="82877"/>
                    <a:pt x="18202" y="82014"/>
                    <a:pt x="18202" y="82014"/>
                  </a:cubicBezTo>
                  <a:cubicBezTo>
                    <a:pt x="17528" y="80719"/>
                    <a:pt x="17528" y="80719"/>
                    <a:pt x="17528" y="80719"/>
                  </a:cubicBezTo>
                  <a:cubicBezTo>
                    <a:pt x="16853" y="81151"/>
                    <a:pt x="16853" y="81151"/>
                    <a:pt x="16853" y="81151"/>
                  </a:cubicBezTo>
                  <a:cubicBezTo>
                    <a:pt x="16853" y="81151"/>
                    <a:pt x="16179" y="81582"/>
                    <a:pt x="15505" y="81151"/>
                  </a:cubicBezTo>
                  <a:cubicBezTo>
                    <a:pt x="15505" y="81151"/>
                    <a:pt x="12808" y="81151"/>
                    <a:pt x="12808" y="81151"/>
                  </a:cubicBezTo>
                  <a:cubicBezTo>
                    <a:pt x="11460" y="81582"/>
                    <a:pt x="11460" y="81582"/>
                    <a:pt x="11460" y="81582"/>
                  </a:cubicBezTo>
                  <a:cubicBezTo>
                    <a:pt x="9438" y="81151"/>
                    <a:pt x="9438" y="81151"/>
                    <a:pt x="9438" y="81151"/>
                  </a:cubicBezTo>
                  <a:cubicBezTo>
                    <a:pt x="9438" y="81151"/>
                    <a:pt x="8764" y="81582"/>
                    <a:pt x="8089" y="81582"/>
                  </a:cubicBezTo>
                  <a:cubicBezTo>
                    <a:pt x="8089" y="81582"/>
                    <a:pt x="7415" y="81582"/>
                    <a:pt x="7415" y="81151"/>
                  </a:cubicBezTo>
                  <a:cubicBezTo>
                    <a:pt x="7415" y="81151"/>
                    <a:pt x="9438" y="79856"/>
                    <a:pt x="9438" y="79856"/>
                  </a:cubicBezTo>
                  <a:cubicBezTo>
                    <a:pt x="9438" y="79856"/>
                    <a:pt x="9438" y="79856"/>
                    <a:pt x="9438" y="79424"/>
                  </a:cubicBezTo>
                  <a:cubicBezTo>
                    <a:pt x="9438" y="78992"/>
                    <a:pt x="9438" y="78129"/>
                    <a:pt x="9438" y="78129"/>
                  </a:cubicBezTo>
                  <a:cubicBezTo>
                    <a:pt x="9438" y="77697"/>
                    <a:pt x="8764" y="76402"/>
                    <a:pt x="8764" y="76402"/>
                  </a:cubicBezTo>
                  <a:cubicBezTo>
                    <a:pt x="8764" y="76402"/>
                    <a:pt x="8089" y="75971"/>
                    <a:pt x="8764" y="75539"/>
                  </a:cubicBezTo>
                  <a:cubicBezTo>
                    <a:pt x="8764" y="75107"/>
                    <a:pt x="9438" y="75107"/>
                    <a:pt x="9438" y="75107"/>
                  </a:cubicBezTo>
                  <a:cubicBezTo>
                    <a:pt x="8089" y="74676"/>
                    <a:pt x="8089" y="74676"/>
                    <a:pt x="8089" y="74676"/>
                  </a:cubicBezTo>
                  <a:cubicBezTo>
                    <a:pt x="8089" y="74676"/>
                    <a:pt x="8089" y="74676"/>
                    <a:pt x="7415" y="74676"/>
                  </a:cubicBezTo>
                  <a:cubicBezTo>
                    <a:pt x="6741" y="75107"/>
                    <a:pt x="6067" y="75107"/>
                    <a:pt x="6067" y="75107"/>
                  </a:cubicBezTo>
                  <a:cubicBezTo>
                    <a:pt x="5393" y="74244"/>
                    <a:pt x="5393" y="74244"/>
                    <a:pt x="5393" y="74244"/>
                  </a:cubicBezTo>
                  <a:cubicBezTo>
                    <a:pt x="5393" y="74244"/>
                    <a:pt x="4719" y="74676"/>
                    <a:pt x="4719" y="74244"/>
                  </a:cubicBezTo>
                  <a:cubicBezTo>
                    <a:pt x="4044" y="74244"/>
                    <a:pt x="2696" y="73812"/>
                    <a:pt x="2696" y="73812"/>
                  </a:cubicBezTo>
                  <a:cubicBezTo>
                    <a:pt x="2696" y="73812"/>
                    <a:pt x="2696" y="72949"/>
                    <a:pt x="2696" y="72949"/>
                  </a:cubicBezTo>
                  <a:cubicBezTo>
                    <a:pt x="3370" y="72517"/>
                    <a:pt x="3370" y="72517"/>
                    <a:pt x="3370" y="72086"/>
                  </a:cubicBezTo>
                  <a:cubicBezTo>
                    <a:pt x="3370" y="71654"/>
                    <a:pt x="3370" y="71223"/>
                    <a:pt x="4044" y="70791"/>
                  </a:cubicBezTo>
                  <a:cubicBezTo>
                    <a:pt x="4044" y="70359"/>
                    <a:pt x="4719" y="69928"/>
                    <a:pt x="5393" y="69928"/>
                  </a:cubicBezTo>
                  <a:cubicBezTo>
                    <a:pt x="6067" y="69496"/>
                    <a:pt x="6067" y="69496"/>
                    <a:pt x="6067" y="69496"/>
                  </a:cubicBezTo>
                  <a:cubicBezTo>
                    <a:pt x="7415" y="67769"/>
                    <a:pt x="7415" y="67769"/>
                    <a:pt x="7415" y="67769"/>
                  </a:cubicBezTo>
                  <a:cubicBezTo>
                    <a:pt x="7415" y="67769"/>
                    <a:pt x="7415" y="66906"/>
                    <a:pt x="7415" y="66906"/>
                  </a:cubicBezTo>
                  <a:cubicBezTo>
                    <a:pt x="7415" y="66906"/>
                    <a:pt x="8089" y="66043"/>
                    <a:pt x="8089" y="65611"/>
                  </a:cubicBezTo>
                  <a:cubicBezTo>
                    <a:pt x="8089" y="65611"/>
                    <a:pt x="8764" y="64748"/>
                    <a:pt x="8764" y="64748"/>
                  </a:cubicBezTo>
                  <a:cubicBezTo>
                    <a:pt x="8764" y="64748"/>
                    <a:pt x="9438" y="64316"/>
                    <a:pt x="9438" y="63884"/>
                  </a:cubicBezTo>
                  <a:cubicBezTo>
                    <a:pt x="10112" y="63884"/>
                    <a:pt x="11460" y="63021"/>
                    <a:pt x="11460" y="63021"/>
                  </a:cubicBezTo>
                  <a:cubicBezTo>
                    <a:pt x="11460" y="63021"/>
                    <a:pt x="12134" y="61726"/>
                    <a:pt x="12134" y="61726"/>
                  </a:cubicBezTo>
                  <a:cubicBezTo>
                    <a:pt x="12134" y="61726"/>
                    <a:pt x="12808" y="60431"/>
                    <a:pt x="12808" y="60431"/>
                  </a:cubicBezTo>
                  <a:cubicBezTo>
                    <a:pt x="12134" y="59568"/>
                    <a:pt x="12134" y="59568"/>
                    <a:pt x="12134" y="59568"/>
                  </a:cubicBezTo>
                  <a:cubicBezTo>
                    <a:pt x="11460" y="59136"/>
                    <a:pt x="11460" y="59136"/>
                    <a:pt x="11460" y="59136"/>
                  </a:cubicBezTo>
                  <a:cubicBezTo>
                    <a:pt x="12808" y="58705"/>
                    <a:pt x="12808" y="58705"/>
                    <a:pt x="12808" y="58705"/>
                  </a:cubicBezTo>
                  <a:cubicBezTo>
                    <a:pt x="12808" y="58705"/>
                    <a:pt x="12808" y="58705"/>
                    <a:pt x="13483" y="58705"/>
                  </a:cubicBezTo>
                  <a:cubicBezTo>
                    <a:pt x="14157" y="58705"/>
                    <a:pt x="14831" y="58273"/>
                    <a:pt x="14831" y="58273"/>
                  </a:cubicBezTo>
                  <a:cubicBezTo>
                    <a:pt x="15505" y="58273"/>
                    <a:pt x="16853" y="57841"/>
                    <a:pt x="16853" y="57841"/>
                  </a:cubicBezTo>
                  <a:cubicBezTo>
                    <a:pt x="16853" y="57410"/>
                    <a:pt x="17528" y="57410"/>
                    <a:pt x="17528" y="57410"/>
                  </a:cubicBezTo>
                  <a:cubicBezTo>
                    <a:pt x="18202" y="57410"/>
                    <a:pt x="19550" y="56978"/>
                    <a:pt x="19550" y="56978"/>
                  </a:cubicBezTo>
                  <a:cubicBezTo>
                    <a:pt x="19550" y="56978"/>
                    <a:pt x="20224" y="56546"/>
                    <a:pt x="20224" y="56546"/>
                  </a:cubicBezTo>
                  <a:cubicBezTo>
                    <a:pt x="20224" y="56115"/>
                    <a:pt x="20224" y="56115"/>
                    <a:pt x="20224" y="56115"/>
                  </a:cubicBezTo>
                  <a:cubicBezTo>
                    <a:pt x="21573" y="55683"/>
                    <a:pt x="21573" y="55683"/>
                    <a:pt x="21573" y="55683"/>
                  </a:cubicBezTo>
                  <a:cubicBezTo>
                    <a:pt x="21573" y="55683"/>
                    <a:pt x="22247" y="55251"/>
                    <a:pt x="22247" y="54820"/>
                  </a:cubicBezTo>
                  <a:cubicBezTo>
                    <a:pt x="22247" y="54820"/>
                    <a:pt x="22921" y="53956"/>
                    <a:pt x="22921" y="53956"/>
                  </a:cubicBezTo>
                  <a:cubicBezTo>
                    <a:pt x="22921" y="53525"/>
                    <a:pt x="24943" y="52230"/>
                    <a:pt x="24943" y="52230"/>
                  </a:cubicBezTo>
                  <a:cubicBezTo>
                    <a:pt x="27640" y="49208"/>
                    <a:pt x="27640" y="49208"/>
                    <a:pt x="27640" y="49208"/>
                  </a:cubicBezTo>
                  <a:cubicBezTo>
                    <a:pt x="33707" y="43165"/>
                    <a:pt x="33707" y="43165"/>
                    <a:pt x="33707" y="43165"/>
                  </a:cubicBezTo>
                  <a:cubicBezTo>
                    <a:pt x="33033" y="42302"/>
                    <a:pt x="33033" y="42302"/>
                    <a:pt x="33033" y="42302"/>
                  </a:cubicBezTo>
                  <a:cubicBezTo>
                    <a:pt x="35056" y="40143"/>
                    <a:pt x="35056" y="40143"/>
                    <a:pt x="35056" y="40143"/>
                  </a:cubicBezTo>
                  <a:cubicBezTo>
                    <a:pt x="38426" y="36690"/>
                    <a:pt x="38426" y="36690"/>
                    <a:pt x="38426" y="36690"/>
                  </a:cubicBezTo>
                  <a:cubicBezTo>
                    <a:pt x="41797" y="31942"/>
                    <a:pt x="41797" y="31942"/>
                    <a:pt x="41797" y="31942"/>
                  </a:cubicBezTo>
                  <a:cubicBezTo>
                    <a:pt x="43820" y="29352"/>
                    <a:pt x="43820" y="29352"/>
                    <a:pt x="43820" y="29352"/>
                  </a:cubicBezTo>
                  <a:cubicBezTo>
                    <a:pt x="46516" y="26330"/>
                    <a:pt x="46516" y="26330"/>
                    <a:pt x="46516" y="26330"/>
                  </a:cubicBezTo>
                  <a:cubicBezTo>
                    <a:pt x="47865" y="23741"/>
                    <a:pt x="47865" y="23741"/>
                    <a:pt x="47865" y="23741"/>
                  </a:cubicBezTo>
                  <a:cubicBezTo>
                    <a:pt x="47865" y="20719"/>
                    <a:pt x="47865" y="20719"/>
                    <a:pt x="47865" y="20719"/>
                  </a:cubicBezTo>
                  <a:cubicBezTo>
                    <a:pt x="47865" y="18561"/>
                    <a:pt x="47865" y="18561"/>
                    <a:pt x="47865" y="18561"/>
                  </a:cubicBezTo>
                  <a:cubicBezTo>
                    <a:pt x="47865" y="16834"/>
                    <a:pt x="47865" y="16834"/>
                    <a:pt x="47865" y="16834"/>
                  </a:cubicBezTo>
                  <a:cubicBezTo>
                    <a:pt x="47865" y="15971"/>
                    <a:pt x="47865" y="15971"/>
                    <a:pt x="47865" y="15971"/>
                  </a:cubicBezTo>
                  <a:cubicBezTo>
                    <a:pt x="47865" y="15107"/>
                    <a:pt x="47865" y="15107"/>
                    <a:pt x="47865" y="15107"/>
                  </a:cubicBezTo>
                  <a:cubicBezTo>
                    <a:pt x="47191" y="13812"/>
                    <a:pt x="47191" y="13812"/>
                    <a:pt x="47191" y="13812"/>
                  </a:cubicBezTo>
                  <a:cubicBezTo>
                    <a:pt x="48539" y="12949"/>
                    <a:pt x="48539" y="12949"/>
                    <a:pt x="48539" y="12949"/>
                  </a:cubicBezTo>
                  <a:cubicBezTo>
                    <a:pt x="48539" y="12086"/>
                    <a:pt x="48539" y="12086"/>
                    <a:pt x="48539" y="12086"/>
                  </a:cubicBezTo>
                  <a:cubicBezTo>
                    <a:pt x="48539" y="11223"/>
                    <a:pt x="48539" y="11223"/>
                    <a:pt x="48539" y="11223"/>
                  </a:cubicBezTo>
                  <a:cubicBezTo>
                    <a:pt x="48539" y="10359"/>
                    <a:pt x="48539" y="10359"/>
                    <a:pt x="48539" y="10359"/>
                  </a:cubicBezTo>
                  <a:cubicBezTo>
                    <a:pt x="49213" y="9496"/>
                    <a:pt x="49213" y="9496"/>
                    <a:pt x="49213" y="9496"/>
                  </a:cubicBezTo>
                  <a:cubicBezTo>
                    <a:pt x="48539" y="8201"/>
                    <a:pt x="48539" y="8201"/>
                    <a:pt x="48539" y="8201"/>
                  </a:cubicBezTo>
                  <a:cubicBezTo>
                    <a:pt x="49213" y="7338"/>
                    <a:pt x="49213" y="7338"/>
                    <a:pt x="49213" y="7338"/>
                  </a:cubicBezTo>
                  <a:cubicBezTo>
                    <a:pt x="48539" y="6906"/>
                    <a:pt x="48539" y="6906"/>
                    <a:pt x="48539" y="6906"/>
                  </a:cubicBezTo>
                  <a:cubicBezTo>
                    <a:pt x="49213" y="5611"/>
                    <a:pt x="49213" y="5611"/>
                    <a:pt x="49213" y="5611"/>
                  </a:cubicBezTo>
                  <a:cubicBezTo>
                    <a:pt x="49213" y="4748"/>
                    <a:pt x="49213" y="4748"/>
                    <a:pt x="49213" y="4748"/>
                  </a:cubicBezTo>
                  <a:lnTo>
                    <a:pt x="49887" y="3884"/>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0" name="Shape 2046">
              <a:extLst>
                <a:ext uri="{FF2B5EF4-FFF2-40B4-BE49-F238E27FC236}">
                  <a16:creationId xmlns:a16="http://schemas.microsoft.com/office/drawing/2014/main" id="{8E208C16-9517-9691-4D45-918D1F298FC8}"/>
                </a:ext>
              </a:extLst>
            </p:cNvPr>
            <p:cNvSpPr/>
            <p:nvPr/>
          </p:nvSpPr>
          <p:spPr>
            <a:xfrm>
              <a:off x="4704932" y="2283682"/>
              <a:ext cx="711330" cy="913063"/>
            </a:xfrm>
            <a:custGeom>
              <a:avLst/>
              <a:gdLst/>
              <a:ahLst/>
              <a:cxnLst/>
              <a:rect l="0" t="0" r="0" b="0"/>
              <a:pathLst>
                <a:path w="120000" h="120000" extrusionOk="0">
                  <a:moveTo>
                    <a:pt x="105769" y="94430"/>
                  </a:moveTo>
                  <a:cubicBezTo>
                    <a:pt x="105769" y="94430"/>
                    <a:pt x="105769" y="94430"/>
                    <a:pt x="105769" y="94430"/>
                  </a:cubicBezTo>
                  <a:cubicBezTo>
                    <a:pt x="105769" y="95302"/>
                    <a:pt x="105769" y="95302"/>
                    <a:pt x="105769" y="95302"/>
                  </a:cubicBezTo>
                  <a:cubicBezTo>
                    <a:pt x="106153" y="96755"/>
                    <a:pt x="106153" y="96755"/>
                    <a:pt x="106153" y="96755"/>
                  </a:cubicBezTo>
                  <a:cubicBezTo>
                    <a:pt x="106153" y="97627"/>
                    <a:pt x="106153" y="97627"/>
                    <a:pt x="106153" y="97627"/>
                  </a:cubicBezTo>
                  <a:cubicBezTo>
                    <a:pt x="106153" y="97627"/>
                    <a:pt x="105769" y="98208"/>
                    <a:pt x="105384" y="98208"/>
                  </a:cubicBezTo>
                  <a:cubicBezTo>
                    <a:pt x="105384" y="98208"/>
                    <a:pt x="105000" y="98498"/>
                    <a:pt x="104615" y="98498"/>
                  </a:cubicBezTo>
                  <a:cubicBezTo>
                    <a:pt x="104230" y="98208"/>
                    <a:pt x="103846" y="97917"/>
                    <a:pt x="103846" y="97917"/>
                  </a:cubicBezTo>
                  <a:cubicBezTo>
                    <a:pt x="101538" y="97917"/>
                    <a:pt x="101538" y="97917"/>
                    <a:pt x="101538" y="97917"/>
                  </a:cubicBezTo>
                  <a:cubicBezTo>
                    <a:pt x="101538" y="97917"/>
                    <a:pt x="101538" y="98498"/>
                    <a:pt x="101538" y="98789"/>
                  </a:cubicBezTo>
                  <a:cubicBezTo>
                    <a:pt x="101153" y="99370"/>
                    <a:pt x="101153" y="99370"/>
                    <a:pt x="101153" y="99370"/>
                  </a:cubicBezTo>
                  <a:cubicBezTo>
                    <a:pt x="101153" y="100823"/>
                    <a:pt x="101153" y="100823"/>
                    <a:pt x="101153" y="100823"/>
                  </a:cubicBezTo>
                  <a:cubicBezTo>
                    <a:pt x="99230" y="102276"/>
                    <a:pt x="99230" y="102276"/>
                    <a:pt x="99230" y="102276"/>
                  </a:cubicBezTo>
                  <a:cubicBezTo>
                    <a:pt x="98846" y="102276"/>
                    <a:pt x="98846" y="102276"/>
                    <a:pt x="98846" y="102276"/>
                  </a:cubicBezTo>
                  <a:cubicBezTo>
                    <a:pt x="98846" y="102276"/>
                    <a:pt x="98461" y="102566"/>
                    <a:pt x="98461" y="102566"/>
                  </a:cubicBezTo>
                  <a:cubicBezTo>
                    <a:pt x="98461" y="102566"/>
                    <a:pt x="96538" y="103147"/>
                    <a:pt x="96538" y="103147"/>
                  </a:cubicBezTo>
                  <a:cubicBezTo>
                    <a:pt x="95769" y="103728"/>
                    <a:pt x="95769" y="103728"/>
                    <a:pt x="95769" y="103728"/>
                  </a:cubicBezTo>
                  <a:cubicBezTo>
                    <a:pt x="95384" y="103728"/>
                    <a:pt x="95384" y="103728"/>
                    <a:pt x="95384" y="103728"/>
                  </a:cubicBezTo>
                  <a:cubicBezTo>
                    <a:pt x="95384" y="103728"/>
                    <a:pt x="94230" y="104309"/>
                    <a:pt x="93461" y="104891"/>
                  </a:cubicBezTo>
                  <a:cubicBezTo>
                    <a:pt x="92307" y="105472"/>
                    <a:pt x="92307" y="105472"/>
                    <a:pt x="92307" y="105472"/>
                  </a:cubicBezTo>
                  <a:cubicBezTo>
                    <a:pt x="92307" y="105472"/>
                    <a:pt x="92307" y="105472"/>
                    <a:pt x="92307" y="105472"/>
                  </a:cubicBezTo>
                  <a:cubicBezTo>
                    <a:pt x="92307" y="105472"/>
                    <a:pt x="92307" y="105472"/>
                    <a:pt x="92307" y="105472"/>
                  </a:cubicBezTo>
                  <a:cubicBezTo>
                    <a:pt x="93076" y="106924"/>
                    <a:pt x="93076" y="106924"/>
                    <a:pt x="93076" y="106924"/>
                  </a:cubicBezTo>
                  <a:cubicBezTo>
                    <a:pt x="94230" y="107796"/>
                    <a:pt x="94230" y="107796"/>
                    <a:pt x="94230" y="107796"/>
                  </a:cubicBezTo>
                  <a:cubicBezTo>
                    <a:pt x="95384" y="109249"/>
                    <a:pt x="95384" y="109249"/>
                    <a:pt x="95384" y="109249"/>
                  </a:cubicBezTo>
                  <a:cubicBezTo>
                    <a:pt x="95384" y="110121"/>
                    <a:pt x="95384" y="110121"/>
                    <a:pt x="95384" y="110121"/>
                  </a:cubicBezTo>
                  <a:cubicBezTo>
                    <a:pt x="95384" y="110121"/>
                    <a:pt x="94615" y="110702"/>
                    <a:pt x="94615" y="110702"/>
                  </a:cubicBezTo>
                  <a:cubicBezTo>
                    <a:pt x="94615" y="110992"/>
                    <a:pt x="94230" y="111573"/>
                    <a:pt x="94615" y="111573"/>
                  </a:cubicBezTo>
                  <a:cubicBezTo>
                    <a:pt x="95000" y="111573"/>
                    <a:pt x="96538" y="111864"/>
                    <a:pt x="96538" y="111864"/>
                  </a:cubicBezTo>
                  <a:cubicBezTo>
                    <a:pt x="96538" y="111864"/>
                    <a:pt x="96923" y="111864"/>
                    <a:pt x="96923" y="111864"/>
                  </a:cubicBezTo>
                  <a:cubicBezTo>
                    <a:pt x="97307" y="111864"/>
                    <a:pt x="97307" y="112154"/>
                    <a:pt x="97307" y="112154"/>
                  </a:cubicBezTo>
                  <a:cubicBezTo>
                    <a:pt x="97307" y="113317"/>
                    <a:pt x="97307" y="113317"/>
                    <a:pt x="97307" y="113317"/>
                  </a:cubicBezTo>
                  <a:cubicBezTo>
                    <a:pt x="97307" y="113317"/>
                    <a:pt x="97307" y="113607"/>
                    <a:pt x="97307" y="114769"/>
                  </a:cubicBezTo>
                  <a:cubicBezTo>
                    <a:pt x="97307" y="115932"/>
                    <a:pt x="96923" y="115641"/>
                    <a:pt x="96923" y="115641"/>
                  </a:cubicBezTo>
                  <a:cubicBezTo>
                    <a:pt x="96923" y="115641"/>
                    <a:pt x="95000" y="115060"/>
                    <a:pt x="95000" y="115060"/>
                  </a:cubicBezTo>
                  <a:cubicBezTo>
                    <a:pt x="95000" y="115060"/>
                    <a:pt x="94230" y="114479"/>
                    <a:pt x="94230" y="114479"/>
                  </a:cubicBezTo>
                  <a:cubicBezTo>
                    <a:pt x="93846" y="114188"/>
                    <a:pt x="93846" y="113898"/>
                    <a:pt x="93846" y="113607"/>
                  </a:cubicBezTo>
                  <a:cubicBezTo>
                    <a:pt x="93846" y="113317"/>
                    <a:pt x="94230" y="112736"/>
                    <a:pt x="94230" y="112736"/>
                  </a:cubicBezTo>
                  <a:cubicBezTo>
                    <a:pt x="94230" y="112736"/>
                    <a:pt x="92692" y="112445"/>
                    <a:pt x="92692" y="112445"/>
                  </a:cubicBezTo>
                  <a:cubicBezTo>
                    <a:pt x="92692" y="112445"/>
                    <a:pt x="91538" y="112445"/>
                    <a:pt x="91153" y="112445"/>
                  </a:cubicBezTo>
                  <a:cubicBezTo>
                    <a:pt x="90769" y="112445"/>
                    <a:pt x="90384" y="113026"/>
                    <a:pt x="90384" y="113026"/>
                  </a:cubicBezTo>
                  <a:cubicBezTo>
                    <a:pt x="90000" y="113317"/>
                    <a:pt x="89615" y="113026"/>
                    <a:pt x="89230" y="113026"/>
                  </a:cubicBezTo>
                  <a:cubicBezTo>
                    <a:pt x="89230" y="113026"/>
                    <a:pt x="88846" y="112445"/>
                    <a:pt x="88846" y="112445"/>
                  </a:cubicBezTo>
                  <a:cubicBezTo>
                    <a:pt x="88461" y="112445"/>
                    <a:pt x="86923" y="112154"/>
                    <a:pt x="86538" y="112154"/>
                  </a:cubicBezTo>
                  <a:cubicBezTo>
                    <a:pt x="86538" y="112154"/>
                    <a:pt x="85769" y="112154"/>
                    <a:pt x="85000" y="112154"/>
                  </a:cubicBezTo>
                  <a:cubicBezTo>
                    <a:pt x="84615" y="112445"/>
                    <a:pt x="85000" y="112445"/>
                    <a:pt x="85384" y="113317"/>
                  </a:cubicBezTo>
                  <a:cubicBezTo>
                    <a:pt x="85384" y="114188"/>
                    <a:pt x="85000" y="113607"/>
                    <a:pt x="84615" y="113607"/>
                  </a:cubicBezTo>
                  <a:cubicBezTo>
                    <a:pt x="84230" y="113607"/>
                    <a:pt x="84230" y="113607"/>
                    <a:pt x="83461" y="113607"/>
                  </a:cubicBezTo>
                  <a:cubicBezTo>
                    <a:pt x="82692" y="113607"/>
                    <a:pt x="82307" y="113607"/>
                    <a:pt x="81538" y="113607"/>
                  </a:cubicBezTo>
                  <a:cubicBezTo>
                    <a:pt x="81153" y="113898"/>
                    <a:pt x="81153" y="113898"/>
                    <a:pt x="81153" y="114188"/>
                  </a:cubicBezTo>
                  <a:cubicBezTo>
                    <a:pt x="80769" y="114479"/>
                    <a:pt x="80000" y="114479"/>
                    <a:pt x="79615" y="114479"/>
                  </a:cubicBezTo>
                  <a:cubicBezTo>
                    <a:pt x="79230" y="114479"/>
                    <a:pt x="77692" y="114479"/>
                    <a:pt x="77692" y="114479"/>
                  </a:cubicBezTo>
                  <a:cubicBezTo>
                    <a:pt x="77307" y="114479"/>
                    <a:pt x="76923" y="115060"/>
                    <a:pt x="76538" y="115351"/>
                  </a:cubicBezTo>
                  <a:cubicBezTo>
                    <a:pt x="76538" y="115351"/>
                    <a:pt x="75000" y="115351"/>
                    <a:pt x="75000" y="115351"/>
                  </a:cubicBezTo>
                  <a:cubicBezTo>
                    <a:pt x="74615" y="115641"/>
                    <a:pt x="74615" y="115641"/>
                    <a:pt x="74230" y="115932"/>
                  </a:cubicBezTo>
                  <a:cubicBezTo>
                    <a:pt x="73461" y="116222"/>
                    <a:pt x="73461" y="116222"/>
                    <a:pt x="73076" y="116803"/>
                  </a:cubicBezTo>
                  <a:cubicBezTo>
                    <a:pt x="72307" y="117384"/>
                    <a:pt x="72692" y="117094"/>
                    <a:pt x="71153" y="116803"/>
                  </a:cubicBezTo>
                  <a:cubicBezTo>
                    <a:pt x="70000" y="116803"/>
                    <a:pt x="70769" y="117094"/>
                    <a:pt x="70384" y="117094"/>
                  </a:cubicBezTo>
                  <a:cubicBezTo>
                    <a:pt x="70000" y="117094"/>
                    <a:pt x="69615" y="117384"/>
                    <a:pt x="69230" y="117675"/>
                  </a:cubicBezTo>
                  <a:cubicBezTo>
                    <a:pt x="69230" y="117966"/>
                    <a:pt x="68461" y="117384"/>
                    <a:pt x="68076" y="117384"/>
                  </a:cubicBezTo>
                  <a:cubicBezTo>
                    <a:pt x="67692" y="117675"/>
                    <a:pt x="67692" y="117094"/>
                    <a:pt x="67692" y="116222"/>
                  </a:cubicBezTo>
                  <a:cubicBezTo>
                    <a:pt x="67307" y="115641"/>
                    <a:pt x="66538" y="115641"/>
                    <a:pt x="66538" y="115641"/>
                  </a:cubicBezTo>
                  <a:cubicBezTo>
                    <a:pt x="66538" y="115641"/>
                    <a:pt x="65769" y="115641"/>
                    <a:pt x="65769" y="115351"/>
                  </a:cubicBezTo>
                  <a:cubicBezTo>
                    <a:pt x="65769" y="115060"/>
                    <a:pt x="64230" y="115060"/>
                    <a:pt x="63846" y="115060"/>
                  </a:cubicBezTo>
                  <a:cubicBezTo>
                    <a:pt x="63846" y="115060"/>
                    <a:pt x="62692" y="115060"/>
                    <a:pt x="62692" y="115060"/>
                  </a:cubicBezTo>
                  <a:cubicBezTo>
                    <a:pt x="62692" y="115060"/>
                    <a:pt x="61538" y="115060"/>
                    <a:pt x="61538" y="115351"/>
                  </a:cubicBezTo>
                  <a:cubicBezTo>
                    <a:pt x="61538" y="115351"/>
                    <a:pt x="61153" y="115351"/>
                    <a:pt x="60384" y="115641"/>
                  </a:cubicBezTo>
                  <a:cubicBezTo>
                    <a:pt x="59230" y="115932"/>
                    <a:pt x="60000" y="115641"/>
                    <a:pt x="60000" y="116222"/>
                  </a:cubicBezTo>
                  <a:cubicBezTo>
                    <a:pt x="60384" y="116513"/>
                    <a:pt x="60384" y="116803"/>
                    <a:pt x="60384" y="116803"/>
                  </a:cubicBezTo>
                  <a:cubicBezTo>
                    <a:pt x="60769" y="117094"/>
                    <a:pt x="60384" y="116803"/>
                    <a:pt x="60384" y="117384"/>
                  </a:cubicBezTo>
                  <a:cubicBezTo>
                    <a:pt x="60000" y="117966"/>
                    <a:pt x="60000" y="117675"/>
                    <a:pt x="60000" y="118256"/>
                  </a:cubicBezTo>
                  <a:cubicBezTo>
                    <a:pt x="59615" y="118547"/>
                    <a:pt x="59615" y="118256"/>
                    <a:pt x="59230" y="119128"/>
                  </a:cubicBezTo>
                  <a:cubicBezTo>
                    <a:pt x="58846" y="119709"/>
                    <a:pt x="59230" y="119128"/>
                    <a:pt x="58846" y="119709"/>
                  </a:cubicBezTo>
                  <a:cubicBezTo>
                    <a:pt x="58461" y="120000"/>
                    <a:pt x="57692" y="119709"/>
                    <a:pt x="56923" y="119418"/>
                  </a:cubicBezTo>
                  <a:cubicBezTo>
                    <a:pt x="56538" y="119418"/>
                    <a:pt x="56923" y="119128"/>
                    <a:pt x="56923" y="118547"/>
                  </a:cubicBezTo>
                  <a:cubicBezTo>
                    <a:pt x="57307" y="117966"/>
                    <a:pt x="56923" y="118256"/>
                    <a:pt x="56923" y="117966"/>
                  </a:cubicBezTo>
                  <a:cubicBezTo>
                    <a:pt x="56923" y="117675"/>
                    <a:pt x="56538" y="117966"/>
                    <a:pt x="55769" y="118256"/>
                  </a:cubicBezTo>
                  <a:cubicBezTo>
                    <a:pt x="55384" y="118256"/>
                    <a:pt x="55384" y="117675"/>
                    <a:pt x="55769" y="117094"/>
                  </a:cubicBezTo>
                  <a:cubicBezTo>
                    <a:pt x="55769" y="116513"/>
                    <a:pt x="55384" y="116803"/>
                    <a:pt x="55384" y="116513"/>
                  </a:cubicBezTo>
                  <a:cubicBezTo>
                    <a:pt x="55384" y="116513"/>
                    <a:pt x="55000" y="116222"/>
                    <a:pt x="54615" y="116222"/>
                  </a:cubicBezTo>
                  <a:cubicBezTo>
                    <a:pt x="54230" y="116222"/>
                    <a:pt x="53846" y="115932"/>
                    <a:pt x="53846" y="115932"/>
                  </a:cubicBezTo>
                  <a:cubicBezTo>
                    <a:pt x="53461" y="115641"/>
                    <a:pt x="52692" y="115060"/>
                    <a:pt x="52307" y="114769"/>
                  </a:cubicBezTo>
                  <a:cubicBezTo>
                    <a:pt x="51538" y="114479"/>
                    <a:pt x="50769" y="114769"/>
                    <a:pt x="50769" y="114769"/>
                  </a:cubicBezTo>
                  <a:cubicBezTo>
                    <a:pt x="50769" y="114769"/>
                    <a:pt x="50000" y="115351"/>
                    <a:pt x="49230" y="115932"/>
                  </a:cubicBezTo>
                  <a:cubicBezTo>
                    <a:pt x="49230" y="115932"/>
                    <a:pt x="49230" y="116222"/>
                    <a:pt x="49230" y="116222"/>
                  </a:cubicBezTo>
                  <a:cubicBezTo>
                    <a:pt x="48846" y="116222"/>
                    <a:pt x="48846" y="116222"/>
                    <a:pt x="48846" y="115932"/>
                  </a:cubicBezTo>
                  <a:cubicBezTo>
                    <a:pt x="48846" y="115932"/>
                    <a:pt x="48461" y="115641"/>
                    <a:pt x="48461" y="115641"/>
                  </a:cubicBezTo>
                  <a:cubicBezTo>
                    <a:pt x="48461" y="115641"/>
                    <a:pt x="48461" y="115060"/>
                    <a:pt x="48076" y="115060"/>
                  </a:cubicBezTo>
                  <a:cubicBezTo>
                    <a:pt x="48076" y="115060"/>
                    <a:pt x="47692" y="115060"/>
                    <a:pt x="47307" y="114769"/>
                  </a:cubicBezTo>
                  <a:cubicBezTo>
                    <a:pt x="46923" y="114769"/>
                    <a:pt x="46538" y="114479"/>
                    <a:pt x="46538" y="114479"/>
                  </a:cubicBezTo>
                  <a:cubicBezTo>
                    <a:pt x="46153" y="114479"/>
                    <a:pt x="45384" y="113898"/>
                    <a:pt x="45384" y="113898"/>
                  </a:cubicBezTo>
                  <a:cubicBezTo>
                    <a:pt x="45384" y="113898"/>
                    <a:pt x="45384" y="113898"/>
                    <a:pt x="45000" y="113898"/>
                  </a:cubicBezTo>
                  <a:cubicBezTo>
                    <a:pt x="45000" y="113898"/>
                    <a:pt x="44615" y="113607"/>
                    <a:pt x="44615" y="113607"/>
                  </a:cubicBezTo>
                  <a:cubicBezTo>
                    <a:pt x="44230" y="113607"/>
                    <a:pt x="44230" y="113607"/>
                    <a:pt x="44230" y="113607"/>
                  </a:cubicBezTo>
                  <a:cubicBezTo>
                    <a:pt x="44230" y="113607"/>
                    <a:pt x="44230" y="113607"/>
                    <a:pt x="44230" y="113607"/>
                  </a:cubicBezTo>
                  <a:cubicBezTo>
                    <a:pt x="43846" y="113607"/>
                    <a:pt x="43846" y="113607"/>
                    <a:pt x="43461" y="113317"/>
                  </a:cubicBezTo>
                  <a:cubicBezTo>
                    <a:pt x="42692" y="113317"/>
                    <a:pt x="43076" y="113317"/>
                    <a:pt x="42307" y="113317"/>
                  </a:cubicBezTo>
                  <a:cubicBezTo>
                    <a:pt x="41923" y="113317"/>
                    <a:pt x="41538" y="113317"/>
                    <a:pt x="41538" y="113317"/>
                  </a:cubicBezTo>
                  <a:cubicBezTo>
                    <a:pt x="41538" y="113317"/>
                    <a:pt x="41153" y="113026"/>
                    <a:pt x="40384" y="113026"/>
                  </a:cubicBezTo>
                  <a:cubicBezTo>
                    <a:pt x="40000" y="113317"/>
                    <a:pt x="39230" y="113607"/>
                    <a:pt x="38846" y="113607"/>
                  </a:cubicBezTo>
                  <a:cubicBezTo>
                    <a:pt x="38846" y="113607"/>
                    <a:pt x="38461" y="113317"/>
                    <a:pt x="38461" y="113317"/>
                  </a:cubicBezTo>
                  <a:cubicBezTo>
                    <a:pt x="38461" y="113317"/>
                    <a:pt x="38461" y="113026"/>
                    <a:pt x="38461" y="113026"/>
                  </a:cubicBezTo>
                  <a:cubicBezTo>
                    <a:pt x="38461" y="113026"/>
                    <a:pt x="38076" y="112736"/>
                    <a:pt x="37692" y="112445"/>
                  </a:cubicBezTo>
                  <a:cubicBezTo>
                    <a:pt x="37692" y="112445"/>
                    <a:pt x="37307" y="112445"/>
                    <a:pt x="37307" y="112445"/>
                  </a:cubicBezTo>
                  <a:cubicBezTo>
                    <a:pt x="37307" y="112445"/>
                    <a:pt x="37307" y="112445"/>
                    <a:pt x="37307" y="112736"/>
                  </a:cubicBezTo>
                  <a:cubicBezTo>
                    <a:pt x="37307" y="113026"/>
                    <a:pt x="38076" y="113026"/>
                    <a:pt x="37307" y="113026"/>
                  </a:cubicBezTo>
                  <a:cubicBezTo>
                    <a:pt x="36923" y="112736"/>
                    <a:pt x="36538" y="112736"/>
                    <a:pt x="36538" y="112736"/>
                  </a:cubicBezTo>
                  <a:cubicBezTo>
                    <a:pt x="35384" y="113026"/>
                    <a:pt x="35384" y="113026"/>
                    <a:pt x="35384" y="113026"/>
                  </a:cubicBezTo>
                  <a:cubicBezTo>
                    <a:pt x="35769" y="112736"/>
                    <a:pt x="35769" y="112736"/>
                    <a:pt x="35769" y="112736"/>
                  </a:cubicBezTo>
                  <a:cubicBezTo>
                    <a:pt x="35769" y="112736"/>
                    <a:pt x="36153" y="112736"/>
                    <a:pt x="36153" y="112736"/>
                  </a:cubicBezTo>
                  <a:cubicBezTo>
                    <a:pt x="36153" y="112445"/>
                    <a:pt x="36153" y="112445"/>
                    <a:pt x="36153" y="112445"/>
                  </a:cubicBezTo>
                  <a:cubicBezTo>
                    <a:pt x="36153" y="112445"/>
                    <a:pt x="36153" y="112154"/>
                    <a:pt x="36153" y="112154"/>
                  </a:cubicBezTo>
                  <a:cubicBezTo>
                    <a:pt x="36538" y="112154"/>
                    <a:pt x="36923" y="111864"/>
                    <a:pt x="36538" y="111864"/>
                  </a:cubicBezTo>
                  <a:cubicBezTo>
                    <a:pt x="36153" y="111864"/>
                    <a:pt x="35769" y="111864"/>
                    <a:pt x="35769" y="111864"/>
                  </a:cubicBezTo>
                  <a:cubicBezTo>
                    <a:pt x="35769" y="111573"/>
                    <a:pt x="35769" y="111573"/>
                    <a:pt x="35769" y="111573"/>
                  </a:cubicBezTo>
                  <a:cubicBezTo>
                    <a:pt x="35769" y="111573"/>
                    <a:pt x="35384" y="111283"/>
                    <a:pt x="35384" y="111283"/>
                  </a:cubicBezTo>
                  <a:cubicBezTo>
                    <a:pt x="35384" y="111573"/>
                    <a:pt x="35384" y="111864"/>
                    <a:pt x="35384" y="111864"/>
                  </a:cubicBezTo>
                  <a:cubicBezTo>
                    <a:pt x="35000" y="111864"/>
                    <a:pt x="35000" y="111864"/>
                    <a:pt x="35000" y="111573"/>
                  </a:cubicBezTo>
                  <a:cubicBezTo>
                    <a:pt x="35000" y="111283"/>
                    <a:pt x="35000" y="111283"/>
                    <a:pt x="35000" y="111283"/>
                  </a:cubicBezTo>
                  <a:cubicBezTo>
                    <a:pt x="34615" y="111283"/>
                    <a:pt x="34230" y="111283"/>
                    <a:pt x="34230" y="111283"/>
                  </a:cubicBezTo>
                  <a:cubicBezTo>
                    <a:pt x="34230" y="111283"/>
                    <a:pt x="34615" y="111573"/>
                    <a:pt x="33846" y="111573"/>
                  </a:cubicBezTo>
                  <a:cubicBezTo>
                    <a:pt x="33461" y="111573"/>
                    <a:pt x="33076" y="111864"/>
                    <a:pt x="32692" y="111864"/>
                  </a:cubicBezTo>
                  <a:cubicBezTo>
                    <a:pt x="32307" y="112154"/>
                    <a:pt x="32307" y="112445"/>
                    <a:pt x="32307" y="112445"/>
                  </a:cubicBezTo>
                  <a:cubicBezTo>
                    <a:pt x="32307" y="112736"/>
                    <a:pt x="31538" y="112736"/>
                    <a:pt x="31538" y="113026"/>
                  </a:cubicBezTo>
                  <a:cubicBezTo>
                    <a:pt x="31923" y="113026"/>
                    <a:pt x="31538" y="113026"/>
                    <a:pt x="32307" y="113317"/>
                  </a:cubicBezTo>
                  <a:cubicBezTo>
                    <a:pt x="32692" y="113317"/>
                    <a:pt x="32692" y="113317"/>
                    <a:pt x="33076" y="113317"/>
                  </a:cubicBezTo>
                  <a:cubicBezTo>
                    <a:pt x="33461" y="113607"/>
                    <a:pt x="33846" y="113317"/>
                    <a:pt x="33846" y="113317"/>
                  </a:cubicBezTo>
                  <a:cubicBezTo>
                    <a:pt x="33846" y="113317"/>
                    <a:pt x="33846" y="113317"/>
                    <a:pt x="34230" y="113607"/>
                  </a:cubicBezTo>
                  <a:cubicBezTo>
                    <a:pt x="34230" y="113607"/>
                    <a:pt x="34615" y="113317"/>
                    <a:pt x="34615" y="113607"/>
                  </a:cubicBezTo>
                  <a:cubicBezTo>
                    <a:pt x="34615" y="113898"/>
                    <a:pt x="35000" y="114188"/>
                    <a:pt x="34615" y="114188"/>
                  </a:cubicBezTo>
                  <a:cubicBezTo>
                    <a:pt x="34230" y="114188"/>
                    <a:pt x="33846" y="114479"/>
                    <a:pt x="33846" y="114188"/>
                  </a:cubicBezTo>
                  <a:cubicBezTo>
                    <a:pt x="33846" y="114188"/>
                    <a:pt x="33846" y="113898"/>
                    <a:pt x="33461" y="113898"/>
                  </a:cubicBezTo>
                  <a:cubicBezTo>
                    <a:pt x="33461" y="113898"/>
                    <a:pt x="33076" y="113898"/>
                    <a:pt x="33076" y="113898"/>
                  </a:cubicBezTo>
                  <a:cubicBezTo>
                    <a:pt x="32692" y="114479"/>
                    <a:pt x="32692" y="114479"/>
                    <a:pt x="32692" y="114479"/>
                  </a:cubicBezTo>
                  <a:cubicBezTo>
                    <a:pt x="32692" y="114479"/>
                    <a:pt x="32692" y="114769"/>
                    <a:pt x="32307" y="114769"/>
                  </a:cubicBezTo>
                  <a:cubicBezTo>
                    <a:pt x="31923" y="114769"/>
                    <a:pt x="32307" y="114769"/>
                    <a:pt x="31538" y="114769"/>
                  </a:cubicBezTo>
                  <a:cubicBezTo>
                    <a:pt x="30769" y="114769"/>
                    <a:pt x="30769" y="114479"/>
                    <a:pt x="30384" y="114479"/>
                  </a:cubicBezTo>
                  <a:cubicBezTo>
                    <a:pt x="30384" y="114479"/>
                    <a:pt x="30384" y="114479"/>
                    <a:pt x="30000" y="114479"/>
                  </a:cubicBezTo>
                  <a:cubicBezTo>
                    <a:pt x="30000" y="114479"/>
                    <a:pt x="29230" y="113898"/>
                    <a:pt x="28846" y="114479"/>
                  </a:cubicBezTo>
                  <a:cubicBezTo>
                    <a:pt x="28461" y="114769"/>
                    <a:pt x="28076" y="115060"/>
                    <a:pt x="28076" y="115060"/>
                  </a:cubicBezTo>
                  <a:cubicBezTo>
                    <a:pt x="26923" y="115060"/>
                    <a:pt x="26923" y="115060"/>
                    <a:pt x="26923" y="115060"/>
                  </a:cubicBezTo>
                  <a:cubicBezTo>
                    <a:pt x="26923" y="115060"/>
                    <a:pt x="26538" y="115060"/>
                    <a:pt x="26153" y="115060"/>
                  </a:cubicBezTo>
                  <a:cubicBezTo>
                    <a:pt x="25769" y="115060"/>
                    <a:pt x="25384" y="115060"/>
                    <a:pt x="25384" y="115060"/>
                  </a:cubicBezTo>
                  <a:cubicBezTo>
                    <a:pt x="25000" y="115351"/>
                    <a:pt x="24615" y="114479"/>
                    <a:pt x="24615" y="114479"/>
                  </a:cubicBezTo>
                  <a:cubicBezTo>
                    <a:pt x="24615" y="114479"/>
                    <a:pt x="25000" y="113898"/>
                    <a:pt x="23846" y="114479"/>
                  </a:cubicBezTo>
                  <a:cubicBezTo>
                    <a:pt x="22692" y="115060"/>
                    <a:pt x="22307" y="115060"/>
                    <a:pt x="22307" y="115060"/>
                  </a:cubicBezTo>
                  <a:cubicBezTo>
                    <a:pt x="22307" y="115060"/>
                    <a:pt x="21923" y="115060"/>
                    <a:pt x="21923" y="115351"/>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923" y="115060"/>
                    <a:pt x="21923" y="115060"/>
                    <a:pt x="21923" y="115060"/>
                  </a:cubicBezTo>
                  <a:cubicBezTo>
                    <a:pt x="21538" y="115060"/>
                    <a:pt x="21538" y="115060"/>
                    <a:pt x="21538" y="114769"/>
                  </a:cubicBezTo>
                  <a:cubicBezTo>
                    <a:pt x="21538" y="114769"/>
                    <a:pt x="21538" y="114769"/>
                    <a:pt x="21538" y="114769"/>
                  </a:cubicBezTo>
                  <a:cubicBezTo>
                    <a:pt x="21538" y="114769"/>
                    <a:pt x="21153" y="114769"/>
                    <a:pt x="21153" y="114479"/>
                  </a:cubicBezTo>
                  <a:cubicBezTo>
                    <a:pt x="20384" y="113898"/>
                    <a:pt x="19230" y="112736"/>
                    <a:pt x="19230" y="112736"/>
                  </a:cubicBezTo>
                  <a:cubicBezTo>
                    <a:pt x="20000" y="111573"/>
                    <a:pt x="20000" y="111573"/>
                    <a:pt x="20000" y="111573"/>
                  </a:cubicBezTo>
                  <a:cubicBezTo>
                    <a:pt x="20000" y="111573"/>
                    <a:pt x="20384" y="109539"/>
                    <a:pt x="20384" y="108958"/>
                  </a:cubicBezTo>
                  <a:cubicBezTo>
                    <a:pt x="20384" y="108668"/>
                    <a:pt x="20384" y="106924"/>
                    <a:pt x="20384" y="106924"/>
                  </a:cubicBezTo>
                  <a:cubicBezTo>
                    <a:pt x="20384" y="106924"/>
                    <a:pt x="18846" y="106634"/>
                    <a:pt x="20000" y="105762"/>
                  </a:cubicBezTo>
                  <a:cubicBezTo>
                    <a:pt x="21153" y="104600"/>
                    <a:pt x="22307" y="103147"/>
                    <a:pt x="22307" y="103147"/>
                  </a:cubicBezTo>
                  <a:cubicBezTo>
                    <a:pt x="22307" y="100242"/>
                    <a:pt x="22307" y="100242"/>
                    <a:pt x="22307" y="100242"/>
                  </a:cubicBezTo>
                  <a:cubicBezTo>
                    <a:pt x="22307" y="100242"/>
                    <a:pt x="21153" y="99370"/>
                    <a:pt x="22692" y="98789"/>
                  </a:cubicBezTo>
                  <a:cubicBezTo>
                    <a:pt x="24230" y="97917"/>
                    <a:pt x="26923" y="95302"/>
                    <a:pt x="26923" y="95302"/>
                  </a:cubicBezTo>
                  <a:cubicBezTo>
                    <a:pt x="29615" y="92978"/>
                    <a:pt x="29615" y="92978"/>
                    <a:pt x="29615" y="92978"/>
                  </a:cubicBezTo>
                  <a:cubicBezTo>
                    <a:pt x="25000" y="92106"/>
                    <a:pt x="25000" y="92106"/>
                    <a:pt x="25000" y="92106"/>
                  </a:cubicBezTo>
                  <a:cubicBezTo>
                    <a:pt x="22307" y="91815"/>
                    <a:pt x="22307" y="91815"/>
                    <a:pt x="22307" y="91815"/>
                  </a:cubicBezTo>
                  <a:cubicBezTo>
                    <a:pt x="20384" y="90944"/>
                    <a:pt x="20384" y="90944"/>
                    <a:pt x="20384" y="90944"/>
                  </a:cubicBezTo>
                  <a:cubicBezTo>
                    <a:pt x="19230" y="89491"/>
                    <a:pt x="19230" y="89491"/>
                    <a:pt x="19230" y="89491"/>
                  </a:cubicBezTo>
                  <a:cubicBezTo>
                    <a:pt x="18076" y="90072"/>
                    <a:pt x="18076" y="90072"/>
                    <a:pt x="18076" y="90072"/>
                  </a:cubicBezTo>
                  <a:cubicBezTo>
                    <a:pt x="16923" y="90653"/>
                    <a:pt x="16923" y="90653"/>
                    <a:pt x="16923" y="90653"/>
                  </a:cubicBezTo>
                  <a:cubicBezTo>
                    <a:pt x="14230" y="90363"/>
                    <a:pt x="14230" y="90363"/>
                    <a:pt x="14230" y="90363"/>
                  </a:cubicBezTo>
                  <a:cubicBezTo>
                    <a:pt x="12307" y="88910"/>
                    <a:pt x="12307" y="88910"/>
                    <a:pt x="12307" y="88910"/>
                  </a:cubicBezTo>
                  <a:cubicBezTo>
                    <a:pt x="10769" y="89782"/>
                    <a:pt x="10769" y="89782"/>
                    <a:pt x="10769" y="89782"/>
                  </a:cubicBezTo>
                  <a:cubicBezTo>
                    <a:pt x="9230" y="88910"/>
                    <a:pt x="9230" y="88910"/>
                    <a:pt x="9230" y="88910"/>
                  </a:cubicBezTo>
                  <a:cubicBezTo>
                    <a:pt x="8076" y="87457"/>
                    <a:pt x="8076" y="87457"/>
                    <a:pt x="8076" y="87457"/>
                  </a:cubicBezTo>
                  <a:cubicBezTo>
                    <a:pt x="7692" y="86295"/>
                    <a:pt x="7692" y="86295"/>
                    <a:pt x="7692" y="86295"/>
                  </a:cubicBezTo>
                  <a:cubicBezTo>
                    <a:pt x="5769" y="84842"/>
                    <a:pt x="5769" y="84842"/>
                    <a:pt x="5769" y="84842"/>
                  </a:cubicBezTo>
                  <a:cubicBezTo>
                    <a:pt x="5000" y="84842"/>
                    <a:pt x="5000" y="84842"/>
                    <a:pt x="5000" y="84842"/>
                  </a:cubicBezTo>
                  <a:cubicBezTo>
                    <a:pt x="5000" y="84552"/>
                    <a:pt x="5000" y="84552"/>
                    <a:pt x="5000" y="84552"/>
                  </a:cubicBezTo>
                  <a:cubicBezTo>
                    <a:pt x="4615" y="82808"/>
                    <a:pt x="4615" y="82808"/>
                    <a:pt x="4615" y="82808"/>
                  </a:cubicBezTo>
                  <a:cubicBezTo>
                    <a:pt x="5769" y="82227"/>
                    <a:pt x="5769" y="82227"/>
                    <a:pt x="5769" y="82227"/>
                  </a:cubicBezTo>
                  <a:cubicBezTo>
                    <a:pt x="6538" y="81355"/>
                    <a:pt x="6538" y="81355"/>
                    <a:pt x="6538" y="81355"/>
                  </a:cubicBezTo>
                  <a:cubicBezTo>
                    <a:pt x="7307" y="80484"/>
                    <a:pt x="7307" y="80484"/>
                    <a:pt x="7307" y="80484"/>
                  </a:cubicBezTo>
                  <a:cubicBezTo>
                    <a:pt x="6923" y="79322"/>
                    <a:pt x="6923" y="79322"/>
                    <a:pt x="6923" y="79322"/>
                  </a:cubicBezTo>
                  <a:cubicBezTo>
                    <a:pt x="6923" y="79322"/>
                    <a:pt x="5384" y="79322"/>
                    <a:pt x="5000" y="79031"/>
                  </a:cubicBezTo>
                  <a:cubicBezTo>
                    <a:pt x="4615" y="79031"/>
                    <a:pt x="3461" y="78450"/>
                    <a:pt x="3461" y="78450"/>
                  </a:cubicBezTo>
                  <a:cubicBezTo>
                    <a:pt x="3076" y="76997"/>
                    <a:pt x="3076" y="76997"/>
                    <a:pt x="3076" y="76997"/>
                  </a:cubicBezTo>
                  <a:cubicBezTo>
                    <a:pt x="2307" y="76125"/>
                    <a:pt x="2307" y="76125"/>
                    <a:pt x="2307" y="76125"/>
                  </a:cubicBezTo>
                  <a:cubicBezTo>
                    <a:pt x="1923" y="74673"/>
                    <a:pt x="1923" y="74673"/>
                    <a:pt x="1923" y="74673"/>
                  </a:cubicBezTo>
                  <a:cubicBezTo>
                    <a:pt x="2307" y="73220"/>
                    <a:pt x="2307" y="73220"/>
                    <a:pt x="2307" y="73220"/>
                  </a:cubicBezTo>
                  <a:cubicBezTo>
                    <a:pt x="2307" y="73220"/>
                    <a:pt x="2307" y="73220"/>
                    <a:pt x="2307" y="73220"/>
                  </a:cubicBezTo>
                  <a:cubicBezTo>
                    <a:pt x="2307" y="73220"/>
                    <a:pt x="2307" y="73220"/>
                    <a:pt x="2307" y="73220"/>
                  </a:cubicBezTo>
                  <a:cubicBezTo>
                    <a:pt x="2692" y="73220"/>
                    <a:pt x="2692" y="73220"/>
                    <a:pt x="2692" y="73220"/>
                  </a:cubicBezTo>
                  <a:cubicBezTo>
                    <a:pt x="3076" y="72639"/>
                    <a:pt x="3076" y="72639"/>
                    <a:pt x="3076" y="72639"/>
                  </a:cubicBezTo>
                  <a:cubicBezTo>
                    <a:pt x="3076" y="72348"/>
                    <a:pt x="3076" y="72348"/>
                    <a:pt x="3076" y="72348"/>
                  </a:cubicBezTo>
                  <a:cubicBezTo>
                    <a:pt x="3076" y="72348"/>
                    <a:pt x="3461" y="72058"/>
                    <a:pt x="3846" y="72058"/>
                  </a:cubicBezTo>
                  <a:cubicBezTo>
                    <a:pt x="3846" y="72058"/>
                    <a:pt x="4230" y="72058"/>
                    <a:pt x="4230" y="72058"/>
                  </a:cubicBezTo>
                  <a:cubicBezTo>
                    <a:pt x="4615" y="72058"/>
                    <a:pt x="4615" y="71186"/>
                    <a:pt x="4615" y="71186"/>
                  </a:cubicBezTo>
                  <a:cubicBezTo>
                    <a:pt x="5384" y="71186"/>
                    <a:pt x="5384" y="71186"/>
                    <a:pt x="5384" y="71186"/>
                  </a:cubicBezTo>
                  <a:cubicBezTo>
                    <a:pt x="5384" y="71186"/>
                    <a:pt x="5769" y="70895"/>
                    <a:pt x="5769" y="70895"/>
                  </a:cubicBezTo>
                  <a:cubicBezTo>
                    <a:pt x="5769" y="70605"/>
                    <a:pt x="5769" y="70314"/>
                    <a:pt x="5769" y="70314"/>
                  </a:cubicBezTo>
                  <a:cubicBezTo>
                    <a:pt x="5769" y="70314"/>
                    <a:pt x="6153" y="69733"/>
                    <a:pt x="6153" y="69443"/>
                  </a:cubicBezTo>
                  <a:cubicBezTo>
                    <a:pt x="6153" y="69152"/>
                    <a:pt x="5769" y="68861"/>
                    <a:pt x="5769" y="68861"/>
                  </a:cubicBezTo>
                  <a:cubicBezTo>
                    <a:pt x="5769" y="68861"/>
                    <a:pt x="5384" y="68280"/>
                    <a:pt x="5000" y="68280"/>
                  </a:cubicBezTo>
                  <a:cubicBezTo>
                    <a:pt x="5000" y="68280"/>
                    <a:pt x="4230" y="68280"/>
                    <a:pt x="4230" y="68280"/>
                  </a:cubicBezTo>
                  <a:cubicBezTo>
                    <a:pt x="3846" y="68280"/>
                    <a:pt x="3461" y="67699"/>
                    <a:pt x="3461" y="67699"/>
                  </a:cubicBezTo>
                  <a:cubicBezTo>
                    <a:pt x="3461" y="67699"/>
                    <a:pt x="3846" y="67409"/>
                    <a:pt x="3846" y="67118"/>
                  </a:cubicBezTo>
                  <a:cubicBezTo>
                    <a:pt x="4230" y="67118"/>
                    <a:pt x="4230" y="66246"/>
                    <a:pt x="4230" y="66246"/>
                  </a:cubicBezTo>
                  <a:cubicBezTo>
                    <a:pt x="4230" y="66246"/>
                    <a:pt x="3846" y="65956"/>
                    <a:pt x="3461" y="65956"/>
                  </a:cubicBezTo>
                  <a:cubicBezTo>
                    <a:pt x="3461" y="65956"/>
                    <a:pt x="2692" y="65956"/>
                    <a:pt x="2692" y="65956"/>
                  </a:cubicBezTo>
                  <a:cubicBezTo>
                    <a:pt x="2692" y="65084"/>
                    <a:pt x="2692" y="65084"/>
                    <a:pt x="2692" y="65084"/>
                  </a:cubicBezTo>
                  <a:cubicBezTo>
                    <a:pt x="2692" y="65084"/>
                    <a:pt x="1923" y="64794"/>
                    <a:pt x="1538" y="64794"/>
                  </a:cubicBezTo>
                  <a:cubicBezTo>
                    <a:pt x="1538" y="64794"/>
                    <a:pt x="1538" y="64503"/>
                    <a:pt x="1153" y="64503"/>
                  </a:cubicBezTo>
                  <a:cubicBezTo>
                    <a:pt x="1538" y="64503"/>
                    <a:pt x="1538" y="64503"/>
                    <a:pt x="1538" y="64503"/>
                  </a:cubicBezTo>
                  <a:cubicBezTo>
                    <a:pt x="1538" y="64503"/>
                    <a:pt x="1538" y="64503"/>
                    <a:pt x="1538" y="64503"/>
                  </a:cubicBezTo>
                  <a:cubicBezTo>
                    <a:pt x="1538" y="64213"/>
                    <a:pt x="1153" y="63922"/>
                    <a:pt x="1153" y="63631"/>
                  </a:cubicBezTo>
                  <a:cubicBezTo>
                    <a:pt x="1153" y="63631"/>
                    <a:pt x="1538" y="63631"/>
                    <a:pt x="1538" y="63631"/>
                  </a:cubicBezTo>
                  <a:cubicBezTo>
                    <a:pt x="1538" y="63631"/>
                    <a:pt x="1538" y="63341"/>
                    <a:pt x="1923" y="63050"/>
                  </a:cubicBezTo>
                  <a:cubicBezTo>
                    <a:pt x="1923" y="63050"/>
                    <a:pt x="1923" y="63050"/>
                    <a:pt x="2307" y="63050"/>
                  </a:cubicBezTo>
                  <a:cubicBezTo>
                    <a:pt x="2307" y="63050"/>
                    <a:pt x="2307" y="62760"/>
                    <a:pt x="2692" y="62760"/>
                  </a:cubicBezTo>
                  <a:cubicBezTo>
                    <a:pt x="2692" y="62469"/>
                    <a:pt x="2692" y="61888"/>
                    <a:pt x="2692" y="61888"/>
                  </a:cubicBezTo>
                  <a:cubicBezTo>
                    <a:pt x="2692" y="61888"/>
                    <a:pt x="2692" y="61888"/>
                    <a:pt x="2307" y="61598"/>
                  </a:cubicBezTo>
                  <a:cubicBezTo>
                    <a:pt x="1923" y="61598"/>
                    <a:pt x="1923" y="61598"/>
                    <a:pt x="1923" y="61307"/>
                  </a:cubicBezTo>
                  <a:cubicBezTo>
                    <a:pt x="1538" y="61307"/>
                    <a:pt x="1923" y="61016"/>
                    <a:pt x="1923" y="61016"/>
                  </a:cubicBezTo>
                  <a:cubicBezTo>
                    <a:pt x="1923" y="61016"/>
                    <a:pt x="1153" y="60726"/>
                    <a:pt x="1153" y="60726"/>
                  </a:cubicBezTo>
                  <a:cubicBezTo>
                    <a:pt x="1153" y="60726"/>
                    <a:pt x="384" y="60726"/>
                    <a:pt x="384" y="60726"/>
                  </a:cubicBezTo>
                  <a:cubicBezTo>
                    <a:pt x="384" y="60726"/>
                    <a:pt x="384" y="60726"/>
                    <a:pt x="384" y="60726"/>
                  </a:cubicBezTo>
                  <a:cubicBezTo>
                    <a:pt x="384" y="60145"/>
                    <a:pt x="384" y="60145"/>
                    <a:pt x="384" y="60145"/>
                  </a:cubicBezTo>
                  <a:cubicBezTo>
                    <a:pt x="0" y="59564"/>
                    <a:pt x="0" y="59564"/>
                    <a:pt x="0" y="59564"/>
                  </a:cubicBezTo>
                  <a:cubicBezTo>
                    <a:pt x="384" y="59273"/>
                    <a:pt x="384" y="59273"/>
                    <a:pt x="384" y="59273"/>
                  </a:cubicBezTo>
                  <a:cubicBezTo>
                    <a:pt x="1153" y="59854"/>
                    <a:pt x="1153" y="59854"/>
                    <a:pt x="1153" y="59854"/>
                  </a:cubicBezTo>
                  <a:cubicBezTo>
                    <a:pt x="1153" y="59854"/>
                    <a:pt x="1153" y="59564"/>
                    <a:pt x="1153" y="59273"/>
                  </a:cubicBezTo>
                  <a:cubicBezTo>
                    <a:pt x="1538" y="59273"/>
                    <a:pt x="1923" y="58692"/>
                    <a:pt x="1923" y="58692"/>
                  </a:cubicBezTo>
                  <a:cubicBezTo>
                    <a:pt x="2692" y="58692"/>
                    <a:pt x="2692" y="58692"/>
                    <a:pt x="2692" y="58692"/>
                  </a:cubicBezTo>
                  <a:cubicBezTo>
                    <a:pt x="2692" y="58692"/>
                    <a:pt x="4230" y="58692"/>
                    <a:pt x="4230" y="58692"/>
                  </a:cubicBezTo>
                  <a:cubicBezTo>
                    <a:pt x="4615" y="58401"/>
                    <a:pt x="3846" y="57820"/>
                    <a:pt x="3846" y="57820"/>
                  </a:cubicBezTo>
                  <a:cubicBezTo>
                    <a:pt x="3846" y="57820"/>
                    <a:pt x="3076" y="58401"/>
                    <a:pt x="3076" y="58401"/>
                  </a:cubicBezTo>
                  <a:cubicBezTo>
                    <a:pt x="2692" y="58401"/>
                    <a:pt x="2692" y="57530"/>
                    <a:pt x="2692" y="57530"/>
                  </a:cubicBezTo>
                  <a:cubicBezTo>
                    <a:pt x="2692" y="56949"/>
                    <a:pt x="2692" y="56949"/>
                    <a:pt x="2692" y="56949"/>
                  </a:cubicBezTo>
                  <a:cubicBezTo>
                    <a:pt x="3461" y="56658"/>
                    <a:pt x="3461" y="56658"/>
                    <a:pt x="3461" y="56658"/>
                  </a:cubicBezTo>
                  <a:cubicBezTo>
                    <a:pt x="3846" y="56077"/>
                    <a:pt x="3846" y="56077"/>
                    <a:pt x="3846" y="56077"/>
                  </a:cubicBezTo>
                  <a:cubicBezTo>
                    <a:pt x="3846" y="56077"/>
                    <a:pt x="4615" y="55496"/>
                    <a:pt x="4615" y="55496"/>
                  </a:cubicBezTo>
                  <a:cubicBezTo>
                    <a:pt x="5000" y="55205"/>
                    <a:pt x="4615" y="54624"/>
                    <a:pt x="4615" y="54624"/>
                  </a:cubicBezTo>
                  <a:cubicBezTo>
                    <a:pt x="5000" y="53753"/>
                    <a:pt x="5000" y="53753"/>
                    <a:pt x="5000" y="53753"/>
                  </a:cubicBezTo>
                  <a:cubicBezTo>
                    <a:pt x="4230" y="52881"/>
                    <a:pt x="4230" y="52881"/>
                    <a:pt x="4230" y="52881"/>
                  </a:cubicBezTo>
                  <a:cubicBezTo>
                    <a:pt x="4230" y="52009"/>
                    <a:pt x="4230" y="52009"/>
                    <a:pt x="4230" y="52009"/>
                  </a:cubicBezTo>
                  <a:cubicBezTo>
                    <a:pt x="3461" y="51138"/>
                    <a:pt x="3461" y="51138"/>
                    <a:pt x="3461" y="51138"/>
                  </a:cubicBezTo>
                  <a:cubicBezTo>
                    <a:pt x="3461" y="50847"/>
                    <a:pt x="3461" y="50847"/>
                    <a:pt x="3461" y="50847"/>
                  </a:cubicBezTo>
                  <a:cubicBezTo>
                    <a:pt x="3076" y="50266"/>
                    <a:pt x="3076" y="50266"/>
                    <a:pt x="3076" y="50266"/>
                  </a:cubicBezTo>
                  <a:cubicBezTo>
                    <a:pt x="3076" y="49685"/>
                    <a:pt x="3076" y="49685"/>
                    <a:pt x="3076" y="49685"/>
                  </a:cubicBezTo>
                  <a:cubicBezTo>
                    <a:pt x="3076" y="49685"/>
                    <a:pt x="2307" y="49104"/>
                    <a:pt x="1923" y="49104"/>
                  </a:cubicBezTo>
                  <a:cubicBezTo>
                    <a:pt x="1538" y="49104"/>
                    <a:pt x="1923" y="48813"/>
                    <a:pt x="1923" y="48813"/>
                  </a:cubicBezTo>
                  <a:cubicBezTo>
                    <a:pt x="1923" y="48232"/>
                    <a:pt x="1923" y="48232"/>
                    <a:pt x="1923" y="48232"/>
                  </a:cubicBezTo>
                  <a:cubicBezTo>
                    <a:pt x="1923" y="47360"/>
                    <a:pt x="1923" y="47360"/>
                    <a:pt x="1923" y="47360"/>
                  </a:cubicBezTo>
                  <a:cubicBezTo>
                    <a:pt x="3846" y="47651"/>
                    <a:pt x="3846" y="47651"/>
                    <a:pt x="3846" y="47651"/>
                  </a:cubicBezTo>
                  <a:cubicBezTo>
                    <a:pt x="4615" y="47651"/>
                    <a:pt x="4615" y="47651"/>
                    <a:pt x="4615" y="47651"/>
                  </a:cubicBezTo>
                  <a:cubicBezTo>
                    <a:pt x="3461" y="47070"/>
                    <a:pt x="3461" y="47070"/>
                    <a:pt x="3461" y="47070"/>
                  </a:cubicBezTo>
                  <a:cubicBezTo>
                    <a:pt x="4615" y="46779"/>
                    <a:pt x="4615" y="46779"/>
                    <a:pt x="4615" y="46779"/>
                  </a:cubicBezTo>
                  <a:cubicBezTo>
                    <a:pt x="5384" y="47360"/>
                    <a:pt x="5384" y="47360"/>
                    <a:pt x="5384" y="47360"/>
                  </a:cubicBezTo>
                  <a:cubicBezTo>
                    <a:pt x="6538" y="47651"/>
                    <a:pt x="6538" y="47651"/>
                    <a:pt x="6538" y="47651"/>
                  </a:cubicBezTo>
                  <a:cubicBezTo>
                    <a:pt x="6923" y="48232"/>
                    <a:pt x="6923" y="48232"/>
                    <a:pt x="6923" y="48232"/>
                  </a:cubicBezTo>
                  <a:cubicBezTo>
                    <a:pt x="7307" y="47651"/>
                    <a:pt x="7307" y="47651"/>
                    <a:pt x="7307" y="47651"/>
                  </a:cubicBezTo>
                  <a:cubicBezTo>
                    <a:pt x="8461" y="47651"/>
                    <a:pt x="8461" y="47651"/>
                    <a:pt x="8461" y="47651"/>
                  </a:cubicBezTo>
                  <a:cubicBezTo>
                    <a:pt x="8846" y="47651"/>
                    <a:pt x="8846" y="47651"/>
                    <a:pt x="8846" y="47651"/>
                  </a:cubicBezTo>
                  <a:cubicBezTo>
                    <a:pt x="10000" y="47360"/>
                    <a:pt x="10000" y="47360"/>
                    <a:pt x="10000" y="47360"/>
                  </a:cubicBezTo>
                  <a:cubicBezTo>
                    <a:pt x="11153" y="47360"/>
                    <a:pt x="11153" y="47360"/>
                    <a:pt x="11153" y="47360"/>
                  </a:cubicBezTo>
                  <a:cubicBezTo>
                    <a:pt x="11538" y="46779"/>
                    <a:pt x="11538" y="46779"/>
                    <a:pt x="11538" y="46779"/>
                  </a:cubicBezTo>
                  <a:cubicBezTo>
                    <a:pt x="12307" y="46489"/>
                    <a:pt x="12307" y="46489"/>
                    <a:pt x="12307" y="46489"/>
                  </a:cubicBezTo>
                  <a:cubicBezTo>
                    <a:pt x="12692" y="46198"/>
                    <a:pt x="12692" y="46198"/>
                    <a:pt x="12692" y="46198"/>
                  </a:cubicBezTo>
                  <a:cubicBezTo>
                    <a:pt x="11538" y="45617"/>
                    <a:pt x="11538" y="45617"/>
                    <a:pt x="11538" y="45617"/>
                  </a:cubicBezTo>
                  <a:cubicBezTo>
                    <a:pt x="10769" y="44745"/>
                    <a:pt x="10769" y="44745"/>
                    <a:pt x="10769" y="44745"/>
                  </a:cubicBezTo>
                  <a:cubicBezTo>
                    <a:pt x="11538" y="44745"/>
                    <a:pt x="11538" y="44745"/>
                    <a:pt x="11538" y="44745"/>
                  </a:cubicBezTo>
                  <a:cubicBezTo>
                    <a:pt x="11538" y="43874"/>
                    <a:pt x="11538" y="43874"/>
                    <a:pt x="11538" y="43874"/>
                  </a:cubicBezTo>
                  <a:cubicBezTo>
                    <a:pt x="11538" y="43874"/>
                    <a:pt x="13076" y="44164"/>
                    <a:pt x="13076" y="44164"/>
                  </a:cubicBezTo>
                  <a:cubicBezTo>
                    <a:pt x="13076" y="43874"/>
                    <a:pt x="13076" y="43874"/>
                    <a:pt x="13461" y="43583"/>
                  </a:cubicBezTo>
                  <a:cubicBezTo>
                    <a:pt x="13846" y="43583"/>
                    <a:pt x="14615" y="43292"/>
                    <a:pt x="14615" y="43292"/>
                  </a:cubicBezTo>
                  <a:cubicBezTo>
                    <a:pt x="15000" y="42711"/>
                    <a:pt x="15000" y="42711"/>
                    <a:pt x="15000" y="42711"/>
                  </a:cubicBezTo>
                  <a:cubicBezTo>
                    <a:pt x="15000" y="42711"/>
                    <a:pt x="15769" y="42421"/>
                    <a:pt x="15769" y="42421"/>
                  </a:cubicBezTo>
                  <a:cubicBezTo>
                    <a:pt x="16153" y="42421"/>
                    <a:pt x="15769" y="42130"/>
                    <a:pt x="15769" y="41840"/>
                  </a:cubicBezTo>
                  <a:cubicBezTo>
                    <a:pt x="15769" y="41549"/>
                    <a:pt x="15769" y="40968"/>
                    <a:pt x="15769" y="40968"/>
                  </a:cubicBezTo>
                  <a:cubicBezTo>
                    <a:pt x="16153" y="40387"/>
                    <a:pt x="16153" y="40387"/>
                    <a:pt x="16153" y="40387"/>
                  </a:cubicBezTo>
                  <a:cubicBezTo>
                    <a:pt x="15384" y="39225"/>
                    <a:pt x="15384" y="39225"/>
                    <a:pt x="15384" y="39225"/>
                  </a:cubicBezTo>
                  <a:cubicBezTo>
                    <a:pt x="14230" y="39515"/>
                    <a:pt x="14230" y="39515"/>
                    <a:pt x="14230" y="39515"/>
                  </a:cubicBezTo>
                  <a:cubicBezTo>
                    <a:pt x="13461" y="38934"/>
                    <a:pt x="13461" y="38934"/>
                    <a:pt x="13461" y="38934"/>
                  </a:cubicBezTo>
                  <a:cubicBezTo>
                    <a:pt x="13461" y="38934"/>
                    <a:pt x="12307" y="38934"/>
                    <a:pt x="12307" y="38644"/>
                  </a:cubicBezTo>
                  <a:cubicBezTo>
                    <a:pt x="11923" y="38353"/>
                    <a:pt x="11538" y="37772"/>
                    <a:pt x="11538" y="37772"/>
                  </a:cubicBezTo>
                  <a:cubicBezTo>
                    <a:pt x="11538" y="37191"/>
                    <a:pt x="11538" y="37191"/>
                    <a:pt x="11538" y="37191"/>
                  </a:cubicBezTo>
                  <a:cubicBezTo>
                    <a:pt x="12692" y="37191"/>
                    <a:pt x="12692" y="37191"/>
                    <a:pt x="12692" y="37191"/>
                  </a:cubicBezTo>
                  <a:cubicBezTo>
                    <a:pt x="11923" y="36900"/>
                    <a:pt x="11923" y="36900"/>
                    <a:pt x="11923" y="36900"/>
                  </a:cubicBezTo>
                  <a:cubicBezTo>
                    <a:pt x="11923" y="36029"/>
                    <a:pt x="11923" y="36029"/>
                    <a:pt x="11923" y="36029"/>
                  </a:cubicBezTo>
                  <a:cubicBezTo>
                    <a:pt x="13461" y="35738"/>
                    <a:pt x="13461" y="35738"/>
                    <a:pt x="13461" y="35738"/>
                  </a:cubicBezTo>
                  <a:cubicBezTo>
                    <a:pt x="13461" y="35738"/>
                    <a:pt x="15384" y="36319"/>
                    <a:pt x="15769" y="36319"/>
                  </a:cubicBezTo>
                  <a:cubicBezTo>
                    <a:pt x="16153" y="36610"/>
                    <a:pt x="16153" y="35447"/>
                    <a:pt x="16153" y="35447"/>
                  </a:cubicBezTo>
                  <a:cubicBezTo>
                    <a:pt x="16538" y="33995"/>
                    <a:pt x="16538" y="33995"/>
                    <a:pt x="16538" y="33995"/>
                  </a:cubicBezTo>
                  <a:cubicBezTo>
                    <a:pt x="16538" y="33995"/>
                    <a:pt x="16153" y="32832"/>
                    <a:pt x="16538" y="32542"/>
                  </a:cubicBezTo>
                  <a:cubicBezTo>
                    <a:pt x="16923" y="32542"/>
                    <a:pt x="18076" y="30799"/>
                    <a:pt x="18076" y="30799"/>
                  </a:cubicBezTo>
                  <a:cubicBezTo>
                    <a:pt x="18076" y="30799"/>
                    <a:pt x="18076" y="29055"/>
                    <a:pt x="18076" y="28765"/>
                  </a:cubicBezTo>
                  <a:cubicBezTo>
                    <a:pt x="18076" y="28474"/>
                    <a:pt x="18076" y="27312"/>
                    <a:pt x="18076" y="27312"/>
                  </a:cubicBezTo>
                  <a:cubicBezTo>
                    <a:pt x="18076" y="27021"/>
                    <a:pt x="18076" y="27021"/>
                    <a:pt x="18076" y="27021"/>
                  </a:cubicBezTo>
                  <a:cubicBezTo>
                    <a:pt x="18076" y="27021"/>
                    <a:pt x="16923" y="26731"/>
                    <a:pt x="16538" y="26731"/>
                  </a:cubicBezTo>
                  <a:cubicBezTo>
                    <a:pt x="16538" y="26440"/>
                    <a:pt x="16923" y="25859"/>
                    <a:pt x="16923" y="25859"/>
                  </a:cubicBezTo>
                  <a:cubicBezTo>
                    <a:pt x="15000" y="25569"/>
                    <a:pt x="15000" y="25569"/>
                    <a:pt x="15000" y="25569"/>
                  </a:cubicBezTo>
                  <a:cubicBezTo>
                    <a:pt x="15384" y="24697"/>
                    <a:pt x="15769" y="23244"/>
                    <a:pt x="16153" y="23244"/>
                  </a:cubicBezTo>
                  <a:cubicBezTo>
                    <a:pt x="16538" y="22953"/>
                    <a:pt x="17307" y="22372"/>
                    <a:pt x="17307" y="22372"/>
                  </a:cubicBezTo>
                  <a:cubicBezTo>
                    <a:pt x="17307" y="21210"/>
                    <a:pt x="17307" y="21210"/>
                    <a:pt x="17307" y="21210"/>
                  </a:cubicBezTo>
                  <a:cubicBezTo>
                    <a:pt x="16538" y="20338"/>
                    <a:pt x="16538" y="20338"/>
                    <a:pt x="16538" y="20338"/>
                  </a:cubicBezTo>
                  <a:cubicBezTo>
                    <a:pt x="17307" y="19467"/>
                    <a:pt x="17307" y="19467"/>
                    <a:pt x="17307" y="19467"/>
                  </a:cubicBezTo>
                  <a:cubicBezTo>
                    <a:pt x="17307" y="19467"/>
                    <a:pt x="18846" y="18886"/>
                    <a:pt x="18846" y="18886"/>
                  </a:cubicBezTo>
                  <a:cubicBezTo>
                    <a:pt x="19230" y="18886"/>
                    <a:pt x="21538" y="18886"/>
                    <a:pt x="21538" y="18886"/>
                  </a:cubicBezTo>
                  <a:cubicBezTo>
                    <a:pt x="23076" y="18305"/>
                    <a:pt x="23076" y="18305"/>
                    <a:pt x="23076" y="18305"/>
                  </a:cubicBezTo>
                  <a:cubicBezTo>
                    <a:pt x="25384" y="18305"/>
                    <a:pt x="25384" y="18305"/>
                    <a:pt x="25384" y="18305"/>
                  </a:cubicBezTo>
                  <a:cubicBezTo>
                    <a:pt x="26923" y="18014"/>
                    <a:pt x="26923" y="18014"/>
                    <a:pt x="26923" y="18014"/>
                  </a:cubicBezTo>
                  <a:cubicBezTo>
                    <a:pt x="28076" y="18595"/>
                    <a:pt x="28076" y="18595"/>
                    <a:pt x="28076" y="18595"/>
                  </a:cubicBezTo>
                  <a:cubicBezTo>
                    <a:pt x="28076" y="18595"/>
                    <a:pt x="28846" y="19176"/>
                    <a:pt x="28846" y="19467"/>
                  </a:cubicBezTo>
                  <a:cubicBezTo>
                    <a:pt x="28846" y="19467"/>
                    <a:pt x="29615" y="20048"/>
                    <a:pt x="29615" y="20338"/>
                  </a:cubicBezTo>
                  <a:cubicBezTo>
                    <a:pt x="29230" y="20338"/>
                    <a:pt x="30000" y="21210"/>
                    <a:pt x="30000" y="21210"/>
                  </a:cubicBezTo>
                  <a:cubicBezTo>
                    <a:pt x="30000" y="21210"/>
                    <a:pt x="29615" y="21791"/>
                    <a:pt x="29615" y="22082"/>
                  </a:cubicBezTo>
                  <a:cubicBezTo>
                    <a:pt x="29615" y="22082"/>
                    <a:pt x="30000" y="23244"/>
                    <a:pt x="30000" y="23244"/>
                  </a:cubicBezTo>
                  <a:cubicBezTo>
                    <a:pt x="30000" y="23535"/>
                    <a:pt x="30769" y="23825"/>
                    <a:pt x="30769" y="23825"/>
                  </a:cubicBezTo>
                  <a:cubicBezTo>
                    <a:pt x="31538" y="23535"/>
                    <a:pt x="31538" y="23535"/>
                    <a:pt x="31538" y="23535"/>
                  </a:cubicBezTo>
                  <a:cubicBezTo>
                    <a:pt x="31923" y="22953"/>
                    <a:pt x="31923" y="22953"/>
                    <a:pt x="31923" y="22953"/>
                  </a:cubicBezTo>
                  <a:cubicBezTo>
                    <a:pt x="31153" y="22082"/>
                    <a:pt x="31153" y="22082"/>
                    <a:pt x="31153" y="22082"/>
                  </a:cubicBezTo>
                  <a:cubicBezTo>
                    <a:pt x="30769" y="22082"/>
                    <a:pt x="30769" y="22082"/>
                    <a:pt x="30769" y="22082"/>
                  </a:cubicBezTo>
                  <a:cubicBezTo>
                    <a:pt x="31153" y="20920"/>
                    <a:pt x="31153" y="20920"/>
                    <a:pt x="31153" y="20920"/>
                  </a:cubicBezTo>
                  <a:cubicBezTo>
                    <a:pt x="31153" y="20920"/>
                    <a:pt x="31923" y="20629"/>
                    <a:pt x="32307" y="20920"/>
                  </a:cubicBezTo>
                  <a:cubicBezTo>
                    <a:pt x="32692" y="20920"/>
                    <a:pt x="33846" y="21791"/>
                    <a:pt x="33846" y="21791"/>
                  </a:cubicBezTo>
                  <a:cubicBezTo>
                    <a:pt x="34615" y="22082"/>
                    <a:pt x="34615" y="22082"/>
                    <a:pt x="34615" y="22082"/>
                  </a:cubicBezTo>
                  <a:cubicBezTo>
                    <a:pt x="34615" y="22082"/>
                    <a:pt x="35769" y="21501"/>
                    <a:pt x="35769" y="21501"/>
                  </a:cubicBezTo>
                  <a:cubicBezTo>
                    <a:pt x="35769" y="21501"/>
                    <a:pt x="34615" y="20338"/>
                    <a:pt x="34615" y="20338"/>
                  </a:cubicBezTo>
                  <a:cubicBezTo>
                    <a:pt x="35000" y="18886"/>
                    <a:pt x="35000" y="18886"/>
                    <a:pt x="35000" y="18886"/>
                  </a:cubicBezTo>
                  <a:cubicBezTo>
                    <a:pt x="35384" y="17723"/>
                    <a:pt x="35384" y="17723"/>
                    <a:pt x="35384" y="17723"/>
                  </a:cubicBezTo>
                  <a:cubicBezTo>
                    <a:pt x="36923" y="16852"/>
                    <a:pt x="36923" y="16852"/>
                    <a:pt x="36923" y="16852"/>
                  </a:cubicBezTo>
                  <a:cubicBezTo>
                    <a:pt x="38076" y="17433"/>
                    <a:pt x="38076" y="17433"/>
                    <a:pt x="38076" y="17433"/>
                  </a:cubicBezTo>
                  <a:cubicBezTo>
                    <a:pt x="40000" y="17433"/>
                    <a:pt x="40000" y="17433"/>
                    <a:pt x="40000" y="17433"/>
                  </a:cubicBezTo>
                  <a:cubicBezTo>
                    <a:pt x="41923" y="17433"/>
                    <a:pt x="41923" y="17433"/>
                    <a:pt x="41923" y="17433"/>
                  </a:cubicBezTo>
                  <a:cubicBezTo>
                    <a:pt x="43076" y="17142"/>
                    <a:pt x="43076" y="17142"/>
                    <a:pt x="43076" y="17142"/>
                  </a:cubicBezTo>
                  <a:cubicBezTo>
                    <a:pt x="44615" y="17142"/>
                    <a:pt x="44615" y="17142"/>
                    <a:pt x="44615" y="17142"/>
                  </a:cubicBezTo>
                  <a:cubicBezTo>
                    <a:pt x="44615" y="17142"/>
                    <a:pt x="43846" y="16561"/>
                    <a:pt x="43846" y="16561"/>
                  </a:cubicBezTo>
                  <a:cubicBezTo>
                    <a:pt x="43461" y="16561"/>
                    <a:pt x="42692" y="15980"/>
                    <a:pt x="42692" y="15980"/>
                  </a:cubicBezTo>
                  <a:cubicBezTo>
                    <a:pt x="42692" y="15980"/>
                    <a:pt x="42307" y="16561"/>
                    <a:pt x="42307" y="16561"/>
                  </a:cubicBezTo>
                  <a:cubicBezTo>
                    <a:pt x="41923" y="16852"/>
                    <a:pt x="40769" y="16852"/>
                    <a:pt x="40769" y="16561"/>
                  </a:cubicBezTo>
                  <a:cubicBezTo>
                    <a:pt x="40384" y="16561"/>
                    <a:pt x="40000" y="15690"/>
                    <a:pt x="40000" y="15690"/>
                  </a:cubicBezTo>
                  <a:cubicBezTo>
                    <a:pt x="40000" y="14818"/>
                    <a:pt x="40000" y="14818"/>
                    <a:pt x="40000" y="14818"/>
                  </a:cubicBezTo>
                  <a:cubicBezTo>
                    <a:pt x="40769" y="14527"/>
                    <a:pt x="40769" y="14527"/>
                    <a:pt x="40769" y="14527"/>
                  </a:cubicBezTo>
                  <a:cubicBezTo>
                    <a:pt x="39615" y="13656"/>
                    <a:pt x="39615" y="13656"/>
                    <a:pt x="39615" y="13656"/>
                  </a:cubicBezTo>
                  <a:cubicBezTo>
                    <a:pt x="39615" y="13656"/>
                    <a:pt x="39615" y="12784"/>
                    <a:pt x="40000" y="12493"/>
                  </a:cubicBezTo>
                  <a:cubicBezTo>
                    <a:pt x="40384" y="12493"/>
                    <a:pt x="40384" y="11912"/>
                    <a:pt x="40384" y="11912"/>
                  </a:cubicBezTo>
                  <a:cubicBezTo>
                    <a:pt x="39230" y="11912"/>
                    <a:pt x="39230" y="11912"/>
                    <a:pt x="39230" y="11912"/>
                  </a:cubicBezTo>
                  <a:cubicBezTo>
                    <a:pt x="39230" y="11912"/>
                    <a:pt x="38846" y="11912"/>
                    <a:pt x="38846" y="11331"/>
                  </a:cubicBezTo>
                  <a:cubicBezTo>
                    <a:pt x="39230" y="10750"/>
                    <a:pt x="39230" y="10460"/>
                    <a:pt x="39230" y="10460"/>
                  </a:cubicBezTo>
                  <a:cubicBezTo>
                    <a:pt x="37692" y="10460"/>
                    <a:pt x="37692" y="10460"/>
                    <a:pt x="37692" y="10460"/>
                  </a:cubicBezTo>
                  <a:cubicBezTo>
                    <a:pt x="36923" y="10460"/>
                    <a:pt x="36923" y="10460"/>
                    <a:pt x="36923" y="10460"/>
                  </a:cubicBezTo>
                  <a:cubicBezTo>
                    <a:pt x="35769" y="9588"/>
                    <a:pt x="35769" y="9588"/>
                    <a:pt x="35769" y="9588"/>
                  </a:cubicBezTo>
                  <a:cubicBezTo>
                    <a:pt x="36153" y="8716"/>
                    <a:pt x="36153" y="8716"/>
                    <a:pt x="36153" y="8716"/>
                  </a:cubicBezTo>
                  <a:cubicBezTo>
                    <a:pt x="38461" y="8426"/>
                    <a:pt x="38461" y="8426"/>
                    <a:pt x="38461" y="8426"/>
                  </a:cubicBezTo>
                  <a:cubicBezTo>
                    <a:pt x="41153" y="7554"/>
                    <a:pt x="41153" y="7554"/>
                    <a:pt x="41153" y="7554"/>
                  </a:cubicBezTo>
                  <a:cubicBezTo>
                    <a:pt x="40769" y="6973"/>
                    <a:pt x="40769" y="6973"/>
                    <a:pt x="40769" y="6973"/>
                  </a:cubicBezTo>
                  <a:cubicBezTo>
                    <a:pt x="40000" y="7263"/>
                    <a:pt x="40000" y="7263"/>
                    <a:pt x="40000" y="7263"/>
                  </a:cubicBezTo>
                  <a:cubicBezTo>
                    <a:pt x="40000" y="7263"/>
                    <a:pt x="39615" y="7554"/>
                    <a:pt x="39615" y="7554"/>
                  </a:cubicBezTo>
                  <a:cubicBezTo>
                    <a:pt x="39230" y="7554"/>
                    <a:pt x="38461" y="7554"/>
                    <a:pt x="38461" y="7554"/>
                  </a:cubicBezTo>
                  <a:cubicBezTo>
                    <a:pt x="38461" y="6973"/>
                    <a:pt x="38461" y="6973"/>
                    <a:pt x="38461" y="6973"/>
                  </a:cubicBezTo>
                  <a:cubicBezTo>
                    <a:pt x="39615" y="6973"/>
                    <a:pt x="39615" y="6973"/>
                    <a:pt x="39615" y="6973"/>
                  </a:cubicBezTo>
                  <a:cubicBezTo>
                    <a:pt x="40384" y="6682"/>
                    <a:pt x="40384" y="6682"/>
                    <a:pt x="40384" y="6682"/>
                  </a:cubicBezTo>
                  <a:cubicBezTo>
                    <a:pt x="39615" y="6392"/>
                    <a:pt x="39615" y="6392"/>
                    <a:pt x="39615" y="6392"/>
                  </a:cubicBezTo>
                  <a:cubicBezTo>
                    <a:pt x="38461" y="5230"/>
                    <a:pt x="38461" y="5230"/>
                    <a:pt x="38461" y="5230"/>
                  </a:cubicBezTo>
                  <a:cubicBezTo>
                    <a:pt x="38076" y="4358"/>
                    <a:pt x="38076" y="4358"/>
                    <a:pt x="38076" y="4358"/>
                  </a:cubicBezTo>
                  <a:cubicBezTo>
                    <a:pt x="37307" y="4067"/>
                    <a:pt x="37307" y="4067"/>
                    <a:pt x="37307" y="4067"/>
                  </a:cubicBezTo>
                  <a:cubicBezTo>
                    <a:pt x="36538" y="3486"/>
                    <a:pt x="36538" y="3486"/>
                    <a:pt x="36538" y="3486"/>
                  </a:cubicBezTo>
                  <a:cubicBezTo>
                    <a:pt x="36538" y="2615"/>
                    <a:pt x="36538" y="2615"/>
                    <a:pt x="36538" y="2615"/>
                  </a:cubicBezTo>
                  <a:cubicBezTo>
                    <a:pt x="36153" y="290"/>
                    <a:pt x="36153" y="290"/>
                    <a:pt x="36153" y="290"/>
                  </a:cubicBezTo>
                  <a:cubicBezTo>
                    <a:pt x="37307" y="290"/>
                    <a:pt x="37307" y="290"/>
                    <a:pt x="37307" y="290"/>
                  </a:cubicBezTo>
                  <a:cubicBezTo>
                    <a:pt x="38076" y="0"/>
                    <a:pt x="38076" y="0"/>
                    <a:pt x="38076" y="0"/>
                  </a:cubicBezTo>
                  <a:cubicBezTo>
                    <a:pt x="38076" y="0"/>
                    <a:pt x="40000" y="581"/>
                    <a:pt x="40384" y="581"/>
                  </a:cubicBezTo>
                  <a:cubicBezTo>
                    <a:pt x="40769" y="581"/>
                    <a:pt x="41538" y="871"/>
                    <a:pt x="41538" y="871"/>
                  </a:cubicBezTo>
                  <a:cubicBezTo>
                    <a:pt x="43076" y="1452"/>
                    <a:pt x="43076" y="1452"/>
                    <a:pt x="43076" y="1452"/>
                  </a:cubicBezTo>
                  <a:cubicBezTo>
                    <a:pt x="44230" y="1743"/>
                    <a:pt x="44230" y="1743"/>
                    <a:pt x="44230" y="1743"/>
                  </a:cubicBezTo>
                  <a:cubicBezTo>
                    <a:pt x="44230" y="1743"/>
                    <a:pt x="44615" y="1743"/>
                    <a:pt x="44615" y="1743"/>
                  </a:cubicBezTo>
                  <a:cubicBezTo>
                    <a:pt x="45000" y="1743"/>
                    <a:pt x="45769" y="1452"/>
                    <a:pt x="45769" y="1452"/>
                  </a:cubicBezTo>
                  <a:cubicBezTo>
                    <a:pt x="45769" y="1452"/>
                    <a:pt x="46923" y="871"/>
                    <a:pt x="47307" y="871"/>
                  </a:cubicBezTo>
                  <a:cubicBezTo>
                    <a:pt x="47307" y="581"/>
                    <a:pt x="47692" y="581"/>
                    <a:pt x="47692" y="581"/>
                  </a:cubicBezTo>
                  <a:cubicBezTo>
                    <a:pt x="48461" y="1743"/>
                    <a:pt x="48461" y="1743"/>
                    <a:pt x="48461" y="1743"/>
                  </a:cubicBezTo>
                  <a:cubicBezTo>
                    <a:pt x="49230" y="1162"/>
                    <a:pt x="49230" y="1162"/>
                    <a:pt x="49230" y="1162"/>
                  </a:cubicBezTo>
                  <a:cubicBezTo>
                    <a:pt x="49615" y="581"/>
                    <a:pt x="49615" y="581"/>
                    <a:pt x="49615" y="581"/>
                  </a:cubicBezTo>
                  <a:cubicBezTo>
                    <a:pt x="52692" y="3196"/>
                    <a:pt x="52692" y="3196"/>
                    <a:pt x="52692" y="3196"/>
                  </a:cubicBezTo>
                  <a:cubicBezTo>
                    <a:pt x="53076" y="4358"/>
                    <a:pt x="53076" y="4358"/>
                    <a:pt x="53076" y="4358"/>
                  </a:cubicBezTo>
                  <a:cubicBezTo>
                    <a:pt x="53076" y="4358"/>
                    <a:pt x="53076" y="5230"/>
                    <a:pt x="53076" y="5230"/>
                  </a:cubicBezTo>
                  <a:cubicBezTo>
                    <a:pt x="52692" y="5230"/>
                    <a:pt x="52307" y="6392"/>
                    <a:pt x="52307" y="6392"/>
                  </a:cubicBezTo>
                  <a:cubicBezTo>
                    <a:pt x="52307" y="7263"/>
                    <a:pt x="52307" y="7263"/>
                    <a:pt x="52307" y="7263"/>
                  </a:cubicBezTo>
                  <a:cubicBezTo>
                    <a:pt x="53076" y="7554"/>
                    <a:pt x="53076" y="7554"/>
                    <a:pt x="53076" y="7554"/>
                  </a:cubicBezTo>
                  <a:cubicBezTo>
                    <a:pt x="54230" y="7554"/>
                    <a:pt x="54230" y="7554"/>
                    <a:pt x="54230" y="7554"/>
                  </a:cubicBezTo>
                  <a:cubicBezTo>
                    <a:pt x="55000" y="8135"/>
                    <a:pt x="55000" y="8135"/>
                    <a:pt x="55000" y="8135"/>
                  </a:cubicBezTo>
                  <a:cubicBezTo>
                    <a:pt x="55384" y="8426"/>
                    <a:pt x="55384" y="8426"/>
                    <a:pt x="55384" y="8426"/>
                  </a:cubicBezTo>
                  <a:cubicBezTo>
                    <a:pt x="56538" y="8426"/>
                    <a:pt x="56538" y="8426"/>
                    <a:pt x="56538" y="8426"/>
                  </a:cubicBezTo>
                  <a:cubicBezTo>
                    <a:pt x="56923" y="8135"/>
                    <a:pt x="56923" y="8135"/>
                    <a:pt x="56923" y="8135"/>
                  </a:cubicBezTo>
                  <a:cubicBezTo>
                    <a:pt x="58461" y="8426"/>
                    <a:pt x="58461" y="8426"/>
                    <a:pt x="58461" y="8426"/>
                  </a:cubicBezTo>
                  <a:cubicBezTo>
                    <a:pt x="59615" y="9007"/>
                    <a:pt x="59615" y="9007"/>
                    <a:pt x="59615" y="9007"/>
                  </a:cubicBezTo>
                  <a:cubicBezTo>
                    <a:pt x="60769" y="9588"/>
                    <a:pt x="60769" y="9588"/>
                    <a:pt x="60769" y="9588"/>
                  </a:cubicBezTo>
                  <a:cubicBezTo>
                    <a:pt x="62692" y="10169"/>
                    <a:pt x="62692" y="10169"/>
                    <a:pt x="62692" y="10169"/>
                  </a:cubicBezTo>
                  <a:cubicBezTo>
                    <a:pt x="63076" y="9297"/>
                    <a:pt x="63076" y="9297"/>
                    <a:pt x="63076" y="9297"/>
                  </a:cubicBezTo>
                  <a:cubicBezTo>
                    <a:pt x="63461" y="9007"/>
                    <a:pt x="63461" y="9007"/>
                    <a:pt x="63461" y="9007"/>
                  </a:cubicBezTo>
                  <a:cubicBezTo>
                    <a:pt x="64615" y="9007"/>
                    <a:pt x="64615" y="9007"/>
                    <a:pt x="64615" y="9007"/>
                  </a:cubicBezTo>
                  <a:cubicBezTo>
                    <a:pt x="65384" y="8716"/>
                    <a:pt x="65384" y="8716"/>
                    <a:pt x="65384" y="8716"/>
                  </a:cubicBezTo>
                  <a:cubicBezTo>
                    <a:pt x="65769" y="8426"/>
                    <a:pt x="65769" y="8426"/>
                    <a:pt x="65769" y="8426"/>
                  </a:cubicBezTo>
                  <a:cubicBezTo>
                    <a:pt x="64615" y="7554"/>
                    <a:pt x="64615" y="7554"/>
                    <a:pt x="64615" y="7554"/>
                  </a:cubicBezTo>
                  <a:cubicBezTo>
                    <a:pt x="64615" y="6682"/>
                    <a:pt x="64615" y="6682"/>
                    <a:pt x="64615" y="6682"/>
                  </a:cubicBezTo>
                  <a:cubicBezTo>
                    <a:pt x="64615" y="6682"/>
                    <a:pt x="65384" y="6101"/>
                    <a:pt x="65384" y="6101"/>
                  </a:cubicBezTo>
                  <a:cubicBezTo>
                    <a:pt x="65769" y="6101"/>
                    <a:pt x="67307" y="6392"/>
                    <a:pt x="67307" y="6392"/>
                  </a:cubicBezTo>
                  <a:cubicBezTo>
                    <a:pt x="67692" y="7263"/>
                    <a:pt x="67692" y="7263"/>
                    <a:pt x="67692" y="7263"/>
                  </a:cubicBezTo>
                  <a:cubicBezTo>
                    <a:pt x="68076" y="8135"/>
                    <a:pt x="68076" y="8135"/>
                    <a:pt x="68076" y="8135"/>
                  </a:cubicBezTo>
                  <a:cubicBezTo>
                    <a:pt x="66538" y="8426"/>
                    <a:pt x="66538" y="8426"/>
                    <a:pt x="66538" y="8426"/>
                  </a:cubicBezTo>
                  <a:cubicBezTo>
                    <a:pt x="66153" y="9007"/>
                    <a:pt x="66153" y="9007"/>
                    <a:pt x="66153" y="9007"/>
                  </a:cubicBezTo>
                  <a:cubicBezTo>
                    <a:pt x="66153" y="10169"/>
                    <a:pt x="66153" y="10169"/>
                    <a:pt x="66153" y="10169"/>
                  </a:cubicBezTo>
                  <a:cubicBezTo>
                    <a:pt x="66153" y="11331"/>
                    <a:pt x="66153" y="11331"/>
                    <a:pt x="66153" y="11331"/>
                  </a:cubicBezTo>
                  <a:cubicBezTo>
                    <a:pt x="66153" y="11331"/>
                    <a:pt x="66153" y="11912"/>
                    <a:pt x="65769" y="11912"/>
                  </a:cubicBezTo>
                  <a:cubicBezTo>
                    <a:pt x="65384" y="12203"/>
                    <a:pt x="64615" y="12203"/>
                    <a:pt x="64615" y="12203"/>
                  </a:cubicBezTo>
                  <a:cubicBezTo>
                    <a:pt x="64615" y="12784"/>
                    <a:pt x="64615" y="12784"/>
                    <a:pt x="64615" y="12784"/>
                  </a:cubicBezTo>
                  <a:cubicBezTo>
                    <a:pt x="63461" y="13365"/>
                    <a:pt x="63461" y="13365"/>
                    <a:pt x="63461" y="13365"/>
                  </a:cubicBezTo>
                  <a:cubicBezTo>
                    <a:pt x="62307" y="13365"/>
                    <a:pt x="62307" y="13365"/>
                    <a:pt x="62307" y="13365"/>
                  </a:cubicBezTo>
                  <a:cubicBezTo>
                    <a:pt x="61923" y="13656"/>
                    <a:pt x="61923" y="13656"/>
                    <a:pt x="61923" y="13656"/>
                  </a:cubicBezTo>
                  <a:cubicBezTo>
                    <a:pt x="62307" y="14527"/>
                    <a:pt x="62307" y="14527"/>
                    <a:pt x="62307" y="14527"/>
                  </a:cubicBezTo>
                  <a:cubicBezTo>
                    <a:pt x="63076" y="15108"/>
                    <a:pt x="63076" y="15108"/>
                    <a:pt x="63076" y="15108"/>
                  </a:cubicBezTo>
                  <a:cubicBezTo>
                    <a:pt x="64230" y="15399"/>
                    <a:pt x="64230" y="15399"/>
                    <a:pt x="64230" y="15399"/>
                  </a:cubicBezTo>
                  <a:cubicBezTo>
                    <a:pt x="65000" y="15108"/>
                    <a:pt x="65000" y="15108"/>
                    <a:pt x="65000" y="15108"/>
                  </a:cubicBezTo>
                  <a:cubicBezTo>
                    <a:pt x="65384" y="14527"/>
                    <a:pt x="65384" y="14527"/>
                    <a:pt x="65384" y="14527"/>
                  </a:cubicBezTo>
                  <a:cubicBezTo>
                    <a:pt x="66538" y="14237"/>
                    <a:pt x="66538" y="14237"/>
                    <a:pt x="66538" y="14237"/>
                  </a:cubicBezTo>
                  <a:cubicBezTo>
                    <a:pt x="68076" y="14818"/>
                    <a:pt x="68076" y="14818"/>
                    <a:pt x="68076" y="14818"/>
                  </a:cubicBezTo>
                  <a:cubicBezTo>
                    <a:pt x="68461" y="15399"/>
                    <a:pt x="68461" y="15399"/>
                    <a:pt x="68461" y="15399"/>
                  </a:cubicBezTo>
                  <a:cubicBezTo>
                    <a:pt x="68461" y="15399"/>
                    <a:pt x="70000" y="15399"/>
                    <a:pt x="70000" y="15399"/>
                  </a:cubicBezTo>
                  <a:cubicBezTo>
                    <a:pt x="70000" y="15399"/>
                    <a:pt x="70384" y="14527"/>
                    <a:pt x="70384" y="14527"/>
                  </a:cubicBezTo>
                  <a:cubicBezTo>
                    <a:pt x="70384" y="14527"/>
                    <a:pt x="70769" y="13946"/>
                    <a:pt x="71153" y="13946"/>
                  </a:cubicBezTo>
                  <a:cubicBezTo>
                    <a:pt x="71538" y="13946"/>
                    <a:pt x="71923" y="13365"/>
                    <a:pt x="72307" y="13365"/>
                  </a:cubicBezTo>
                  <a:cubicBezTo>
                    <a:pt x="72307" y="13075"/>
                    <a:pt x="72692" y="12493"/>
                    <a:pt x="72692" y="12493"/>
                  </a:cubicBezTo>
                  <a:cubicBezTo>
                    <a:pt x="72692" y="12493"/>
                    <a:pt x="73461" y="12203"/>
                    <a:pt x="73846" y="12203"/>
                  </a:cubicBezTo>
                  <a:cubicBezTo>
                    <a:pt x="74230" y="12203"/>
                    <a:pt x="76538" y="11912"/>
                    <a:pt x="76538" y="11912"/>
                  </a:cubicBezTo>
                  <a:cubicBezTo>
                    <a:pt x="76538" y="11912"/>
                    <a:pt x="78076" y="11622"/>
                    <a:pt x="78461" y="11331"/>
                  </a:cubicBezTo>
                  <a:cubicBezTo>
                    <a:pt x="78461" y="11331"/>
                    <a:pt x="80000" y="10460"/>
                    <a:pt x="80000" y="10460"/>
                  </a:cubicBezTo>
                  <a:cubicBezTo>
                    <a:pt x="80384" y="9588"/>
                    <a:pt x="80384" y="9588"/>
                    <a:pt x="80384" y="9588"/>
                  </a:cubicBezTo>
                  <a:cubicBezTo>
                    <a:pt x="81538" y="8716"/>
                    <a:pt x="81538" y="8716"/>
                    <a:pt x="81538" y="8716"/>
                  </a:cubicBezTo>
                  <a:cubicBezTo>
                    <a:pt x="81538" y="8716"/>
                    <a:pt x="81923" y="8716"/>
                    <a:pt x="81923" y="8426"/>
                  </a:cubicBezTo>
                  <a:cubicBezTo>
                    <a:pt x="81923" y="8135"/>
                    <a:pt x="82307" y="7263"/>
                    <a:pt x="82307" y="7263"/>
                  </a:cubicBezTo>
                  <a:cubicBezTo>
                    <a:pt x="83076" y="6973"/>
                    <a:pt x="83076" y="6973"/>
                    <a:pt x="83076" y="6973"/>
                  </a:cubicBezTo>
                  <a:cubicBezTo>
                    <a:pt x="83076" y="6973"/>
                    <a:pt x="83846" y="7263"/>
                    <a:pt x="83846" y="7554"/>
                  </a:cubicBezTo>
                  <a:cubicBezTo>
                    <a:pt x="83846" y="7554"/>
                    <a:pt x="83461" y="8135"/>
                    <a:pt x="83461" y="8135"/>
                  </a:cubicBezTo>
                  <a:cubicBezTo>
                    <a:pt x="83461" y="8135"/>
                    <a:pt x="82692" y="8426"/>
                    <a:pt x="82307" y="8716"/>
                  </a:cubicBezTo>
                  <a:cubicBezTo>
                    <a:pt x="82307" y="8716"/>
                    <a:pt x="82307" y="9297"/>
                    <a:pt x="82307" y="9297"/>
                  </a:cubicBezTo>
                  <a:cubicBezTo>
                    <a:pt x="83076" y="8716"/>
                    <a:pt x="83076" y="8716"/>
                    <a:pt x="83076" y="8716"/>
                  </a:cubicBezTo>
                  <a:cubicBezTo>
                    <a:pt x="83076" y="8716"/>
                    <a:pt x="83461" y="8426"/>
                    <a:pt x="83461" y="8426"/>
                  </a:cubicBezTo>
                  <a:cubicBezTo>
                    <a:pt x="83461" y="8426"/>
                    <a:pt x="85000" y="8135"/>
                    <a:pt x="85000" y="8135"/>
                  </a:cubicBezTo>
                  <a:cubicBezTo>
                    <a:pt x="85000" y="8135"/>
                    <a:pt x="85769" y="8426"/>
                    <a:pt x="85769" y="8426"/>
                  </a:cubicBezTo>
                  <a:cubicBezTo>
                    <a:pt x="85769" y="8426"/>
                    <a:pt x="86538" y="8716"/>
                    <a:pt x="86538" y="8716"/>
                  </a:cubicBezTo>
                  <a:cubicBezTo>
                    <a:pt x="88076" y="8426"/>
                    <a:pt x="88076" y="8426"/>
                    <a:pt x="88076" y="8426"/>
                  </a:cubicBezTo>
                  <a:cubicBezTo>
                    <a:pt x="88076" y="7845"/>
                    <a:pt x="88076" y="7845"/>
                    <a:pt x="88076" y="7845"/>
                  </a:cubicBezTo>
                  <a:cubicBezTo>
                    <a:pt x="88076" y="7845"/>
                    <a:pt x="88076" y="7554"/>
                    <a:pt x="88461" y="7554"/>
                  </a:cubicBezTo>
                  <a:cubicBezTo>
                    <a:pt x="88846" y="7263"/>
                    <a:pt x="89615" y="6973"/>
                    <a:pt x="89615" y="6973"/>
                  </a:cubicBezTo>
                  <a:cubicBezTo>
                    <a:pt x="89615" y="6973"/>
                    <a:pt x="89615" y="6392"/>
                    <a:pt x="89615" y="6101"/>
                  </a:cubicBezTo>
                  <a:cubicBezTo>
                    <a:pt x="89615" y="6101"/>
                    <a:pt x="90000" y="5520"/>
                    <a:pt x="90000" y="5520"/>
                  </a:cubicBezTo>
                  <a:cubicBezTo>
                    <a:pt x="90000" y="5520"/>
                    <a:pt x="90000" y="5520"/>
                    <a:pt x="90000" y="5520"/>
                  </a:cubicBezTo>
                  <a:cubicBezTo>
                    <a:pt x="90000" y="5520"/>
                    <a:pt x="90769" y="5230"/>
                    <a:pt x="90769" y="5230"/>
                  </a:cubicBezTo>
                  <a:cubicBezTo>
                    <a:pt x="90769" y="5230"/>
                    <a:pt x="91153" y="4358"/>
                    <a:pt x="91153" y="4358"/>
                  </a:cubicBezTo>
                  <a:cubicBezTo>
                    <a:pt x="91153" y="4358"/>
                    <a:pt x="91153" y="4067"/>
                    <a:pt x="91538" y="4067"/>
                  </a:cubicBezTo>
                  <a:cubicBezTo>
                    <a:pt x="91538" y="4067"/>
                    <a:pt x="92307" y="3486"/>
                    <a:pt x="92307" y="3486"/>
                  </a:cubicBezTo>
                  <a:cubicBezTo>
                    <a:pt x="92692" y="3196"/>
                    <a:pt x="92692" y="3196"/>
                    <a:pt x="93076" y="3196"/>
                  </a:cubicBezTo>
                  <a:cubicBezTo>
                    <a:pt x="93076" y="3196"/>
                    <a:pt x="93461" y="3777"/>
                    <a:pt x="93461" y="3777"/>
                  </a:cubicBezTo>
                  <a:cubicBezTo>
                    <a:pt x="93461" y="3777"/>
                    <a:pt x="93461" y="4067"/>
                    <a:pt x="93076" y="4358"/>
                  </a:cubicBezTo>
                  <a:cubicBezTo>
                    <a:pt x="92692" y="4358"/>
                    <a:pt x="92307" y="4648"/>
                    <a:pt x="92307" y="4648"/>
                  </a:cubicBezTo>
                  <a:cubicBezTo>
                    <a:pt x="92307" y="4648"/>
                    <a:pt x="93076" y="5230"/>
                    <a:pt x="93076" y="5230"/>
                  </a:cubicBezTo>
                  <a:cubicBezTo>
                    <a:pt x="93076" y="5230"/>
                    <a:pt x="93461" y="5520"/>
                    <a:pt x="93461" y="5520"/>
                  </a:cubicBezTo>
                  <a:cubicBezTo>
                    <a:pt x="93461" y="5811"/>
                    <a:pt x="93076" y="6101"/>
                    <a:pt x="93076" y="6101"/>
                  </a:cubicBezTo>
                  <a:cubicBezTo>
                    <a:pt x="93461" y="6101"/>
                    <a:pt x="94615" y="5811"/>
                    <a:pt x="94615" y="5811"/>
                  </a:cubicBezTo>
                  <a:cubicBezTo>
                    <a:pt x="94615" y="5811"/>
                    <a:pt x="94615" y="5230"/>
                    <a:pt x="94615" y="5230"/>
                  </a:cubicBezTo>
                  <a:cubicBezTo>
                    <a:pt x="94615" y="5230"/>
                    <a:pt x="95384" y="4648"/>
                    <a:pt x="95384" y="4648"/>
                  </a:cubicBezTo>
                  <a:cubicBezTo>
                    <a:pt x="95769" y="4648"/>
                    <a:pt x="96538" y="4939"/>
                    <a:pt x="96538" y="4939"/>
                  </a:cubicBezTo>
                  <a:cubicBezTo>
                    <a:pt x="96538" y="4939"/>
                    <a:pt x="96538" y="5230"/>
                    <a:pt x="96538" y="5520"/>
                  </a:cubicBezTo>
                  <a:cubicBezTo>
                    <a:pt x="96153" y="5520"/>
                    <a:pt x="95384" y="6101"/>
                    <a:pt x="95384" y="6101"/>
                  </a:cubicBezTo>
                  <a:cubicBezTo>
                    <a:pt x="95384" y="6392"/>
                    <a:pt x="95000" y="6392"/>
                    <a:pt x="95384" y="6392"/>
                  </a:cubicBezTo>
                  <a:cubicBezTo>
                    <a:pt x="95384" y="6682"/>
                    <a:pt x="96153" y="7263"/>
                    <a:pt x="96153" y="7263"/>
                  </a:cubicBezTo>
                  <a:cubicBezTo>
                    <a:pt x="97307" y="7845"/>
                    <a:pt x="97307" y="7845"/>
                    <a:pt x="97307" y="7845"/>
                  </a:cubicBezTo>
                  <a:cubicBezTo>
                    <a:pt x="97307" y="7845"/>
                    <a:pt x="97307" y="8135"/>
                    <a:pt x="97307" y="8426"/>
                  </a:cubicBezTo>
                  <a:cubicBezTo>
                    <a:pt x="97307" y="8426"/>
                    <a:pt x="95384" y="8426"/>
                    <a:pt x="95384" y="8426"/>
                  </a:cubicBezTo>
                  <a:cubicBezTo>
                    <a:pt x="95384" y="8426"/>
                    <a:pt x="95384" y="8426"/>
                    <a:pt x="95000" y="8716"/>
                  </a:cubicBezTo>
                  <a:cubicBezTo>
                    <a:pt x="95000" y="8716"/>
                    <a:pt x="94615" y="9007"/>
                    <a:pt x="93846" y="9297"/>
                  </a:cubicBezTo>
                  <a:cubicBezTo>
                    <a:pt x="93076" y="9297"/>
                    <a:pt x="93076" y="9297"/>
                    <a:pt x="93076" y="9588"/>
                  </a:cubicBezTo>
                  <a:cubicBezTo>
                    <a:pt x="93076" y="9878"/>
                    <a:pt x="92692" y="10169"/>
                    <a:pt x="93076" y="10460"/>
                  </a:cubicBezTo>
                  <a:cubicBezTo>
                    <a:pt x="93461" y="10750"/>
                    <a:pt x="94230" y="11041"/>
                    <a:pt x="94230" y="11041"/>
                  </a:cubicBezTo>
                  <a:cubicBezTo>
                    <a:pt x="94230" y="11041"/>
                    <a:pt x="96153" y="11622"/>
                    <a:pt x="96153" y="11331"/>
                  </a:cubicBezTo>
                  <a:cubicBezTo>
                    <a:pt x="96153" y="11331"/>
                    <a:pt x="98846" y="11331"/>
                    <a:pt x="98846" y="11331"/>
                  </a:cubicBezTo>
                  <a:cubicBezTo>
                    <a:pt x="100000" y="11331"/>
                    <a:pt x="100000" y="11331"/>
                    <a:pt x="100000" y="11331"/>
                  </a:cubicBezTo>
                  <a:cubicBezTo>
                    <a:pt x="100000" y="11331"/>
                    <a:pt x="100384" y="11912"/>
                    <a:pt x="100769" y="12203"/>
                  </a:cubicBezTo>
                  <a:cubicBezTo>
                    <a:pt x="100769" y="12203"/>
                    <a:pt x="102307" y="13075"/>
                    <a:pt x="102307" y="13075"/>
                  </a:cubicBezTo>
                  <a:cubicBezTo>
                    <a:pt x="103076" y="13075"/>
                    <a:pt x="103076" y="13075"/>
                    <a:pt x="103076" y="13075"/>
                  </a:cubicBezTo>
                  <a:cubicBezTo>
                    <a:pt x="103461" y="14237"/>
                    <a:pt x="103461" y="14237"/>
                    <a:pt x="103461" y="14237"/>
                  </a:cubicBezTo>
                  <a:cubicBezTo>
                    <a:pt x="103076" y="15108"/>
                    <a:pt x="103076" y="15108"/>
                    <a:pt x="103076" y="15108"/>
                  </a:cubicBezTo>
                  <a:cubicBezTo>
                    <a:pt x="101923" y="15399"/>
                    <a:pt x="101923" y="15399"/>
                    <a:pt x="101923" y="15399"/>
                  </a:cubicBezTo>
                  <a:cubicBezTo>
                    <a:pt x="100384" y="16271"/>
                    <a:pt x="100384" y="16271"/>
                    <a:pt x="100384" y="16271"/>
                  </a:cubicBezTo>
                  <a:cubicBezTo>
                    <a:pt x="99615" y="15980"/>
                    <a:pt x="99615" y="15980"/>
                    <a:pt x="99615" y="15980"/>
                  </a:cubicBezTo>
                  <a:cubicBezTo>
                    <a:pt x="99615" y="15980"/>
                    <a:pt x="100384" y="16561"/>
                    <a:pt x="100769" y="16561"/>
                  </a:cubicBezTo>
                  <a:cubicBezTo>
                    <a:pt x="101153" y="16561"/>
                    <a:pt x="101538" y="16852"/>
                    <a:pt x="101538" y="16852"/>
                  </a:cubicBezTo>
                  <a:cubicBezTo>
                    <a:pt x="101923" y="16852"/>
                    <a:pt x="103461" y="16852"/>
                    <a:pt x="105000" y="16852"/>
                  </a:cubicBezTo>
                  <a:cubicBezTo>
                    <a:pt x="105000" y="17142"/>
                    <a:pt x="105000" y="17142"/>
                    <a:pt x="105000" y="17433"/>
                  </a:cubicBezTo>
                  <a:cubicBezTo>
                    <a:pt x="105384" y="17723"/>
                    <a:pt x="105769" y="18886"/>
                    <a:pt x="105769" y="19176"/>
                  </a:cubicBezTo>
                  <a:cubicBezTo>
                    <a:pt x="105769" y="19176"/>
                    <a:pt x="106153" y="20338"/>
                    <a:pt x="106923" y="21210"/>
                  </a:cubicBezTo>
                  <a:cubicBezTo>
                    <a:pt x="108076" y="22372"/>
                    <a:pt x="107692" y="22663"/>
                    <a:pt x="107692" y="22663"/>
                  </a:cubicBezTo>
                  <a:cubicBezTo>
                    <a:pt x="107692" y="25278"/>
                    <a:pt x="107692" y="25278"/>
                    <a:pt x="107692" y="25278"/>
                  </a:cubicBezTo>
                  <a:cubicBezTo>
                    <a:pt x="107692" y="27602"/>
                    <a:pt x="107692" y="27602"/>
                    <a:pt x="107692" y="27602"/>
                  </a:cubicBezTo>
                  <a:cubicBezTo>
                    <a:pt x="105769" y="28765"/>
                    <a:pt x="105769" y="28765"/>
                    <a:pt x="105769" y="28765"/>
                  </a:cubicBezTo>
                  <a:cubicBezTo>
                    <a:pt x="105000" y="31380"/>
                    <a:pt x="105000" y="31380"/>
                    <a:pt x="105000" y="31380"/>
                  </a:cubicBezTo>
                  <a:cubicBezTo>
                    <a:pt x="105000" y="31380"/>
                    <a:pt x="105384" y="31670"/>
                    <a:pt x="105769" y="31670"/>
                  </a:cubicBezTo>
                  <a:cubicBezTo>
                    <a:pt x="106153" y="31961"/>
                    <a:pt x="107307" y="32832"/>
                    <a:pt x="107307" y="32832"/>
                  </a:cubicBezTo>
                  <a:cubicBezTo>
                    <a:pt x="107692" y="33123"/>
                    <a:pt x="110000" y="33995"/>
                    <a:pt x="111153" y="34285"/>
                  </a:cubicBezTo>
                  <a:cubicBezTo>
                    <a:pt x="112307" y="34866"/>
                    <a:pt x="111923" y="36319"/>
                    <a:pt x="111923" y="36319"/>
                  </a:cubicBezTo>
                  <a:cubicBezTo>
                    <a:pt x="111153" y="38353"/>
                    <a:pt x="111153" y="38353"/>
                    <a:pt x="111153" y="38353"/>
                  </a:cubicBezTo>
                  <a:cubicBezTo>
                    <a:pt x="111153" y="38353"/>
                    <a:pt x="111538" y="39515"/>
                    <a:pt x="112307" y="39515"/>
                  </a:cubicBezTo>
                  <a:cubicBezTo>
                    <a:pt x="112692" y="39225"/>
                    <a:pt x="113076" y="40968"/>
                    <a:pt x="113076" y="40968"/>
                  </a:cubicBezTo>
                  <a:cubicBezTo>
                    <a:pt x="113076" y="40968"/>
                    <a:pt x="113461" y="42711"/>
                    <a:pt x="113461" y="43002"/>
                  </a:cubicBezTo>
                  <a:cubicBezTo>
                    <a:pt x="113076" y="43292"/>
                    <a:pt x="113461" y="43583"/>
                    <a:pt x="113461" y="43583"/>
                  </a:cubicBezTo>
                  <a:cubicBezTo>
                    <a:pt x="114230" y="44745"/>
                    <a:pt x="114230" y="44745"/>
                    <a:pt x="114230" y="44745"/>
                  </a:cubicBezTo>
                  <a:cubicBezTo>
                    <a:pt x="114230" y="44745"/>
                    <a:pt x="113846" y="45617"/>
                    <a:pt x="113461" y="45907"/>
                  </a:cubicBezTo>
                  <a:cubicBezTo>
                    <a:pt x="113461" y="46489"/>
                    <a:pt x="113076" y="47070"/>
                    <a:pt x="113076" y="47070"/>
                  </a:cubicBezTo>
                  <a:cubicBezTo>
                    <a:pt x="113461" y="47941"/>
                    <a:pt x="113461" y="47941"/>
                    <a:pt x="113461" y="47941"/>
                  </a:cubicBezTo>
                  <a:cubicBezTo>
                    <a:pt x="115000" y="49394"/>
                    <a:pt x="115000" y="49394"/>
                    <a:pt x="115000" y="49394"/>
                  </a:cubicBezTo>
                  <a:cubicBezTo>
                    <a:pt x="115000" y="50847"/>
                    <a:pt x="115000" y="50847"/>
                    <a:pt x="115000" y="50847"/>
                  </a:cubicBezTo>
                  <a:cubicBezTo>
                    <a:pt x="115000" y="51719"/>
                    <a:pt x="115000" y="51719"/>
                    <a:pt x="115000" y="51719"/>
                  </a:cubicBezTo>
                  <a:cubicBezTo>
                    <a:pt x="115000" y="51719"/>
                    <a:pt x="116153" y="52009"/>
                    <a:pt x="116538" y="52009"/>
                  </a:cubicBezTo>
                  <a:cubicBezTo>
                    <a:pt x="116923" y="52009"/>
                    <a:pt x="117692" y="52590"/>
                    <a:pt x="117692" y="52590"/>
                  </a:cubicBezTo>
                  <a:cubicBezTo>
                    <a:pt x="117692" y="52590"/>
                    <a:pt x="117692" y="53171"/>
                    <a:pt x="117692" y="53462"/>
                  </a:cubicBezTo>
                  <a:cubicBezTo>
                    <a:pt x="117692" y="53462"/>
                    <a:pt x="118846" y="54624"/>
                    <a:pt x="118846" y="54624"/>
                  </a:cubicBezTo>
                  <a:cubicBezTo>
                    <a:pt x="119230" y="54915"/>
                    <a:pt x="120000" y="55786"/>
                    <a:pt x="120000" y="55786"/>
                  </a:cubicBezTo>
                  <a:cubicBezTo>
                    <a:pt x="120000" y="55786"/>
                    <a:pt x="120000" y="56368"/>
                    <a:pt x="118846" y="57239"/>
                  </a:cubicBezTo>
                  <a:cubicBezTo>
                    <a:pt x="118076" y="58111"/>
                    <a:pt x="118461" y="58111"/>
                    <a:pt x="118461" y="58401"/>
                  </a:cubicBezTo>
                  <a:cubicBezTo>
                    <a:pt x="118461" y="58692"/>
                    <a:pt x="118846" y="59273"/>
                    <a:pt x="118846" y="59273"/>
                  </a:cubicBezTo>
                  <a:cubicBezTo>
                    <a:pt x="118846" y="59273"/>
                    <a:pt x="118461" y="59564"/>
                    <a:pt x="118076" y="59854"/>
                  </a:cubicBezTo>
                  <a:cubicBezTo>
                    <a:pt x="118076" y="59854"/>
                    <a:pt x="117692" y="60435"/>
                    <a:pt x="117692" y="61016"/>
                  </a:cubicBezTo>
                  <a:cubicBezTo>
                    <a:pt x="116153" y="61888"/>
                    <a:pt x="116153" y="61888"/>
                    <a:pt x="116153" y="61888"/>
                  </a:cubicBezTo>
                  <a:cubicBezTo>
                    <a:pt x="116153" y="61888"/>
                    <a:pt x="116153" y="61888"/>
                    <a:pt x="115769" y="62179"/>
                  </a:cubicBezTo>
                  <a:cubicBezTo>
                    <a:pt x="115769" y="61888"/>
                    <a:pt x="115384" y="61888"/>
                    <a:pt x="115000" y="61888"/>
                  </a:cubicBezTo>
                  <a:cubicBezTo>
                    <a:pt x="114615" y="61598"/>
                    <a:pt x="114230" y="61307"/>
                    <a:pt x="114230" y="61307"/>
                  </a:cubicBezTo>
                  <a:cubicBezTo>
                    <a:pt x="114230" y="61307"/>
                    <a:pt x="114230" y="60726"/>
                    <a:pt x="114230" y="60145"/>
                  </a:cubicBezTo>
                  <a:cubicBezTo>
                    <a:pt x="114230" y="59564"/>
                    <a:pt x="114230" y="59854"/>
                    <a:pt x="114230" y="59564"/>
                  </a:cubicBezTo>
                  <a:cubicBezTo>
                    <a:pt x="113846" y="59273"/>
                    <a:pt x="113076" y="58983"/>
                    <a:pt x="112307" y="58692"/>
                  </a:cubicBezTo>
                  <a:cubicBezTo>
                    <a:pt x="111538" y="58692"/>
                    <a:pt x="110000" y="58692"/>
                    <a:pt x="109615" y="58983"/>
                  </a:cubicBezTo>
                  <a:cubicBezTo>
                    <a:pt x="109615" y="58983"/>
                    <a:pt x="109615" y="60145"/>
                    <a:pt x="109615" y="60145"/>
                  </a:cubicBezTo>
                  <a:cubicBezTo>
                    <a:pt x="110384" y="61016"/>
                    <a:pt x="110384" y="61016"/>
                    <a:pt x="110384" y="61016"/>
                  </a:cubicBezTo>
                  <a:cubicBezTo>
                    <a:pt x="110000" y="61598"/>
                    <a:pt x="110000" y="61598"/>
                    <a:pt x="110000" y="61598"/>
                  </a:cubicBezTo>
                  <a:cubicBezTo>
                    <a:pt x="110000" y="61598"/>
                    <a:pt x="106538" y="62179"/>
                    <a:pt x="105384" y="62179"/>
                  </a:cubicBezTo>
                  <a:cubicBezTo>
                    <a:pt x="104230" y="62179"/>
                    <a:pt x="104615" y="62760"/>
                    <a:pt x="104615" y="62760"/>
                  </a:cubicBezTo>
                  <a:cubicBezTo>
                    <a:pt x="103846" y="63922"/>
                    <a:pt x="103846" y="63922"/>
                    <a:pt x="103846" y="63922"/>
                  </a:cubicBezTo>
                  <a:cubicBezTo>
                    <a:pt x="103076" y="64503"/>
                    <a:pt x="103076" y="64503"/>
                    <a:pt x="103076" y="64503"/>
                  </a:cubicBezTo>
                  <a:cubicBezTo>
                    <a:pt x="100769" y="65084"/>
                    <a:pt x="100769" y="65084"/>
                    <a:pt x="100769" y="65084"/>
                  </a:cubicBezTo>
                  <a:cubicBezTo>
                    <a:pt x="100769" y="65084"/>
                    <a:pt x="98461" y="66537"/>
                    <a:pt x="98076" y="66537"/>
                  </a:cubicBezTo>
                  <a:cubicBezTo>
                    <a:pt x="96538" y="67409"/>
                    <a:pt x="96538" y="67409"/>
                    <a:pt x="96538" y="67409"/>
                  </a:cubicBezTo>
                  <a:cubicBezTo>
                    <a:pt x="96538" y="67409"/>
                    <a:pt x="96153" y="67409"/>
                    <a:pt x="95000" y="67990"/>
                  </a:cubicBezTo>
                  <a:cubicBezTo>
                    <a:pt x="93461" y="68280"/>
                    <a:pt x="94230" y="68861"/>
                    <a:pt x="93846" y="69152"/>
                  </a:cubicBezTo>
                  <a:cubicBezTo>
                    <a:pt x="93846" y="69733"/>
                    <a:pt x="93461" y="69733"/>
                    <a:pt x="92692" y="70024"/>
                  </a:cubicBezTo>
                  <a:cubicBezTo>
                    <a:pt x="92307" y="70024"/>
                    <a:pt x="91153" y="69733"/>
                    <a:pt x="90384" y="69733"/>
                  </a:cubicBezTo>
                  <a:cubicBezTo>
                    <a:pt x="90000" y="69733"/>
                    <a:pt x="88846" y="70314"/>
                    <a:pt x="88076" y="70314"/>
                  </a:cubicBezTo>
                  <a:cubicBezTo>
                    <a:pt x="86923" y="70314"/>
                    <a:pt x="86923" y="70314"/>
                    <a:pt x="86923" y="70314"/>
                  </a:cubicBezTo>
                  <a:cubicBezTo>
                    <a:pt x="85384" y="71767"/>
                    <a:pt x="85384" y="71767"/>
                    <a:pt x="85384" y="71767"/>
                  </a:cubicBezTo>
                  <a:cubicBezTo>
                    <a:pt x="84230" y="73510"/>
                    <a:pt x="84230" y="73510"/>
                    <a:pt x="84230" y="73510"/>
                  </a:cubicBezTo>
                  <a:cubicBezTo>
                    <a:pt x="83846" y="72639"/>
                    <a:pt x="83846" y="72639"/>
                    <a:pt x="83846" y="72639"/>
                  </a:cubicBezTo>
                  <a:cubicBezTo>
                    <a:pt x="83461" y="71476"/>
                    <a:pt x="83461" y="71476"/>
                    <a:pt x="83461" y="71476"/>
                  </a:cubicBezTo>
                  <a:cubicBezTo>
                    <a:pt x="81538" y="71476"/>
                    <a:pt x="81538" y="71476"/>
                    <a:pt x="81538" y="71476"/>
                  </a:cubicBezTo>
                  <a:cubicBezTo>
                    <a:pt x="81923" y="72348"/>
                    <a:pt x="81923" y="72348"/>
                    <a:pt x="81923" y="72348"/>
                  </a:cubicBezTo>
                  <a:cubicBezTo>
                    <a:pt x="81923" y="72348"/>
                    <a:pt x="82692" y="74382"/>
                    <a:pt x="83076" y="74673"/>
                  </a:cubicBezTo>
                  <a:cubicBezTo>
                    <a:pt x="83461" y="74963"/>
                    <a:pt x="83846" y="74963"/>
                    <a:pt x="84615" y="75254"/>
                  </a:cubicBezTo>
                  <a:cubicBezTo>
                    <a:pt x="85769" y="75835"/>
                    <a:pt x="85769" y="75835"/>
                    <a:pt x="86923" y="76416"/>
                  </a:cubicBezTo>
                  <a:cubicBezTo>
                    <a:pt x="88076" y="76997"/>
                    <a:pt x="87692" y="77578"/>
                    <a:pt x="87692" y="77869"/>
                  </a:cubicBezTo>
                  <a:cubicBezTo>
                    <a:pt x="87692" y="78450"/>
                    <a:pt x="87692" y="78450"/>
                    <a:pt x="86923" y="79031"/>
                  </a:cubicBezTo>
                  <a:cubicBezTo>
                    <a:pt x="86153" y="79903"/>
                    <a:pt x="86923" y="80484"/>
                    <a:pt x="86923" y="80484"/>
                  </a:cubicBezTo>
                  <a:cubicBezTo>
                    <a:pt x="86923" y="80484"/>
                    <a:pt x="87307" y="81065"/>
                    <a:pt x="88076" y="81646"/>
                  </a:cubicBezTo>
                  <a:cubicBezTo>
                    <a:pt x="88846" y="82227"/>
                    <a:pt x="88461" y="82518"/>
                    <a:pt x="88846" y="83389"/>
                  </a:cubicBezTo>
                  <a:cubicBezTo>
                    <a:pt x="88846" y="84261"/>
                    <a:pt x="88846" y="83970"/>
                    <a:pt x="89615" y="84842"/>
                  </a:cubicBezTo>
                  <a:cubicBezTo>
                    <a:pt x="90384" y="85423"/>
                    <a:pt x="90000" y="85133"/>
                    <a:pt x="90769" y="85714"/>
                  </a:cubicBezTo>
                  <a:cubicBezTo>
                    <a:pt x="91538" y="86295"/>
                    <a:pt x="91538" y="86585"/>
                    <a:pt x="91538" y="86585"/>
                  </a:cubicBezTo>
                  <a:cubicBezTo>
                    <a:pt x="91538" y="86585"/>
                    <a:pt x="93846" y="86004"/>
                    <a:pt x="94615" y="86585"/>
                  </a:cubicBezTo>
                  <a:cubicBezTo>
                    <a:pt x="95384" y="87167"/>
                    <a:pt x="95000" y="86876"/>
                    <a:pt x="96538" y="87748"/>
                  </a:cubicBezTo>
                  <a:cubicBezTo>
                    <a:pt x="97692" y="88910"/>
                    <a:pt x="96538" y="88329"/>
                    <a:pt x="96923" y="89200"/>
                  </a:cubicBezTo>
                  <a:cubicBezTo>
                    <a:pt x="97307" y="89782"/>
                    <a:pt x="97692" y="89491"/>
                    <a:pt x="97692" y="89491"/>
                  </a:cubicBezTo>
                  <a:cubicBezTo>
                    <a:pt x="97692" y="89491"/>
                    <a:pt x="98076" y="89782"/>
                    <a:pt x="98846" y="89782"/>
                  </a:cubicBezTo>
                  <a:cubicBezTo>
                    <a:pt x="99615" y="89782"/>
                    <a:pt x="99615" y="90363"/>
                    <a:pt x="99615" y="90944"/>
                  </a:cubicBezTo>
                  <a:cubicBezTo>
                    <a:pt x="100000" y="91525"/>
                    <a:pt x="100000" y="91525"/>
                    <a:pt x="100769" y="92106"/>
                  </a:cubicBezTo>
                  <a:cubicBezTo>
                    <a:pt x="101153" y="92397"/>
                    <a:pt x="101538" y="92106"/>
                    <a:pt x="102692" y="91815"/>
                  </a:cubicBezTo>
                  <a:cubicBezTo>
                    <a:pt x="103461" y="91815"/>
                    <a:pt x="103076" y="92397"/>
                    <a:pt x="103076" y="92687"/>
                  </a:cubicBezTo>
                  <a:cubicBezTo>
                    <a:pt x="103076" y="92978"/>
                    <a:pt x="103846" y="92978"/>
                    <a:pt x="104615" y="93268"/>
                  </a:cubicBezTo>
                  <a:cubicBezTo>
                    <a:pt x="105384" y="93559"/>
                    <a:pt x="105000" y="93559"/>
                    <a:pt x="105769" y="94140"/>
                  </a:cubicBezTo>
                  <a:cubicBezTo>
                    <a:pt x="105769" y="94140"/>
                    <a:pt x="105769" y="94140"/>
                    <a:pt x="105769" y="94430"/>
                  </a:cubicBezTo>
                  <a:close/>
                  <a:moveTo>
                    <a:pt x="21153" y="114479"/>
                  </a:moveTo>
                  <a:cubicBezTo>
                    <a:pt x="21153" y="114479"/>
                    <a:pt x="21153" y="114479"/>
                    <a:pt x="21153" y="114479"/>
                  </a:cubicBezTo>
                  <a:cubicBezTo>
                    <a:pt x="21153" y="114479"/>
                    <a:pt x="21153" y="114479"/>
                    <a:pt x="21153" y="114479"/>
                  </a:cubicBezTo>
                  <a:cubicBezTo>
                    <a:pt x="21153" y="114479"/>
                    <a:pt x="21153" y="114479"/>
                    <a:pt x="21153" y="114479"/>
                  </a:cubicBezTo>
                  <a:close/>
                  <a:moveTo>
                    <a:pt x="49230" y="116222"/>
                  </a:moveTo>
                  <a:cubicBezTo>
                    <a:pt x="49230" y="116222"/>
                    <a:pt x="49230" y="116222"/>
                    <a:pt x="49230" y="116222"/>
                  </a:cubicBezTo>
                  <a:cubicBezTo>
                    <a:pt x="49230" y="116222"/>
                    <a:pt x="49230" y="116222"/>
                    <a:pt x="49230" y="116222"/>
                  </a:cubicBezTo>
                  <a:cubicBezTo>
                    <a:pt x="49230" y="116222"/>
                    <a:pt x="49230" y="116222"/>
                    <a:pt x="49230" y="116222"/>
                  </a:cubicBezTo>
                  <a:cubicBezTo>
                    <a:pt x="49230" y="116222"/>
                    <a:pt x="49230" y="116222"/>
                    <a:pt x="49230" y="116222"/>
                  </a:cubicBezTo>
                  <a:close/>
                  <a:moveTo>
                    <a:pt x="120000" y="59273"/>
                  </a:moveTo>
                  <a:cubicBezTo>
                    <a:pt x="120000" y="59273"/>
                    <a:pt x="120000" y="59273"/>
                    <a:pt x="120000" y="59273"/>
                  </a:cubicBezTo>
                  <a:cubicBezTo>
                    <a:pt x="120000" y="59273"/>
                    <a:pt x="120000" y="59273"/>
                    <a:pt x="120000" y="59273"/>
                  </a:cubicBezTo>
                  <a:cubicBezTo>
                    <a:pt x="120000" y="59273"/>
                    <a:pt x="120000" y="59273"/>
                    <a:pt x="120000" y="59273"/>
                  </a:cubicBezTo>
                  <a:close/>
                </a:path>
              </a:pathLst>
            </a:custGeom>
            <a:solidFill>
              <a:schemeClr val="accent3">
                <a:lumMod val="7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1" name="Shape 2047">
              <a:extLst>
                <a:ext uri="{FF2B5EF4-FFF2-40B4-BE49-F238E27FC236}">
                  <a16:creationId xmlns:a16="http://schemas.microsoft.com/office/drawing/2014/main" id="{066A0D7C-2DE7-6A95-A647-B1608B7176FC}"/>
                </a:ext>
              </a:extLst>
            </p:cNvPr>
            <p:cNvSpPr/>
            <p:nvPr/>
          </p:nvSpPr>
          <p:spPr>
            <a:xfrm>
              <a:off x="4736816" y="3211660"/>
              <a:ext cx="1121418" cy="1240146"/>
            </a:xfrm>
            <a:custGeom>
              <a:avLst/>
              <a:gdLst/>
              <a:ahLst/>
              <a:cxnLst/>
              <a:rect l="0" t="0" r="0" b="0"/>
              <a:pathLst>
                <a:path w="120000" h="120000" extrusionOk="0">
                  <a:moveTo>
                    <a:pt x="91707" y="101818"/>
                  </a:moveTo>
                  <a:cubicBezTo>
                    <a:pt x="91951" y="103315"/>
                    <a:pt x="91951" y="103315"/>
                    <a:pt x="91951" y="103315"/>
                  </a:cubicBezTo>
                  <a:cubicBezTo>
                    <a:pt x="91951" y="103315"/>
                    <a:pt x="90487" y="105454"/>
                    <a:pt x="90487" y="105668"/>
                  </a:cubicBezTo>
                  <a:cubicBezTo>
                    <a:pt x="90487" y="105882"/>
                    <a:pt x="90000" y="106737"/>
                    <a:pt x="89512" y="107379"/>
                  </a:cubicBezTo>
                  <a:cubicBezTo>
                    <a:pt x="89268" y="107807"/>
                    <a:pt x="87804" y="109518"/>
                    <a:pt x="87804" y="109518"/>
                  </a:cubicBezTo>
                  <a:cubicBezTo>
                    <a:pt x="87804" y="109518"/>
                    <a:pt x="87804" y="110160"/>
                    <a:pt x="88292" y="110588"/>
                  </a:cubicBezTo>
                  <a:cubicBezTo>
                    <a:pt x="88536" y="111016"/>
                    <a:pt x="89268" y="111657"/>
                    <a:pt x="89268" y="112299"/>
                  </a:cubicBezTo>
                  <a:cubicBezTo>
                    <a:pt x="89268" y="112727"/>
                    <a:pt x="90487" y="113368"/>
                    <a:pt x="90487" y="113368"/>
                  </a:cubicBezTo>
                  <a:cubicBezTo>
                    <a:pt x="90731" y="114652"/>
                    <a:pt x="90731" y="114652"/>
                    <a:pt x="90731" y="114652"/>
                  </a:cubicBezTo>
                  <a:cubicBezTo>
                    <a:pt x="90731" y="114652"/>
                    <a:pt x="91463" y="115294"/>
                    <a:pt x="91463" y="115508"/>
                  </a:cubicBezTo>
                  <a:cubicBezTo>
                    <a:pt x="91219" y="115721"/>
                    <a:pt x="90000" y="116791"/>
                    <a:pt x="90000" y="116791"/>
                  </a:cubicBezTo>
                  <a:cubicBezTo>
                    <a:pt x="89756" y="118074"/>
                    <a:pt x="89756" y="118074"/>
                    <a:pt x="89756" y="118074"/>
                  </a:cubicBezTo>
                  <a:cubicBezTo>
                    <a:pt x="89756" y="118716"/>
                    <a:pt x="89756" y="118716"/>
                    <a:pt x="89756" y="118716"/>
                  </a:cubicBezTo>
                  <a:cubicBezTo>
                    <a:pt x="89756" y="118716"/>
                    <a:pt x="90000" y="118716"/>
                    <a:pt x="89756" y="119358"/>
                  </a:cubicBezTo>
                  <a:cubicBezTo>
                    <a:pt x="89512" y="119786"/>
                    <a:pt x="89512" y="119786"/>
                    <a:pt x="89268" y="119786"/>
                  </a:cubicBezTo>
                  <a:cubicBezTo>
                    <a:pt x="89024" y="120000"/>
                    <a:pt x="86585" y="119786"/>
                    <a:pt x="86585" y="119786"/>
                  </a:cubicBezTo>
                  <a:cubicBezTo>
                    <a:pt x="84146" y="119358"/>
                    <a:pt x="84146" y="119358"/>
                    <a:pt x="84146" y="119358"/>
                  </a:cubicBezTo>
                  <a:cubicBezTo>
                    <a:pt x="84146" y="119358"/>
                    <a:pt x="82926" y="119144"/>
                    <a:pt x="82439" y="118930"/>
                  </a:cubicBezTo>
                  <a:cubicBezTo>
                    <a:pt x="82195" y="118716"/>
                    <a:pt x="81707" y="118502"/>
                    <a:pt x="81707" y="118502"/>
                  </a:cubicBezTo>
                  <a:cubicBezTo>
                    <a:pt x="80975" y="116577"/>
                    <a:pt x="80975" y="116577"/>
                    <a:pt x="80975" y="116577"/>
                  </a:cubicBezTo>
                  <a:cubicBezTo>
                    <a:pt x="79024" y="116363"/>
                    <a:pt x="79024" y="116363"/>
                    <a:pt x="79024" y="116363"/>
                  </a:cubicBezTo>
                  <a:cubicBezTo>
                    <a:pt x="74146" y="115721"/>
                    <a:pt x="74146" y="115721"/>
                    <a:pt x="74146" y="115721"/>
                  </a:cubicBezTo>
                  <a:cubicBezTo>
                    <a:pt x="74146" y="115721"/>
                    <a:pt x="72439" y="114438"/>
                    <a:pt x="72195" y="114224"/>
                  </a:cubicBezTo>
                  <a:cubicBezTo>
                    <a:pt x="71707" y="114010"/>
                    <a:pt x="71219" y="113368"/>
                    <a:pt x="71219" y="113368"/>
                  </a:cubicBezTo>
                  <a:cubicBezTo>
                    <a:pt x="70243" y="113155"/>
                    <a:pt x="70243" y="113155"/>
                    <a:pt x="70243" y="113155"/>
                  </a:cubicBezTo>
                  <a:cubicBezTo>
                    <a:pt x="68292" y="111443"/>
                    <a:pt x="68292" y="111443"/>
                    <a:pt x="68292" y="111443"/>
                  </a:cubicBezTo>
                  <a:cubicBezTo>
                    <a:pt x="66341" y="111443"/>
                    <a:pt x="66341" y="111443"/>
                    <a:pt x="66341" y="111443"/>
                  </a:cubicBezTo>
                  <a:cubicBezTo>
                    <a:pt x="64878" y="110588"/>
                    <a:pt x="64878" y="110588"/>
                    <a:pt x="64878" y="110588"/>
                  </a:cubicBezTo>
                  <a:cubicBezTo>
                    <a:pt x="63170" y="110588"/>
                    <a:pt x="63170" y="110588"/>
                    <a:pt x="63170" y="110588"/>
                  </a:cubicBezTo>
                  <a:cubicBezTo>
                    <a:pt x="63170" y="110588"/>
                    <a:pt x="61951" y="110374"/>
                    <a:pt x="61951" y="110160"/>
                  </a:cubicBezTo>
                  <a:cubicBezTo>
                    <a:pt x="61707" y="109732"/>
                    <a:pt x="60243" y="109090"/>
                    <a:pt x="60243" y="109090"/>
                  </a:cubicBezTo>
                  <a:cubicBezTo>
                    <a:pt x="60243" y="109090"/>
                    <a:pt x="60243" y="107807"/>
                    <a:pt x="60243" y="107593"/>
                  </a:cubicBezTo>
                  <a:cubicBezTo>
                    <a:pt x="60243" y="107379"/>
                    <a:pt x="60487" y="105240"/>
                    <a:pt x="60487" y="105240"/>
                  </a:cubicBezTo>
                  <a:cubicBezTo>
                    <a:pt x="61463" y="104171"/>
                    <a:pt x="61463" y="104171"/>
                    <a:pt x="61463" y="104171"/>
                  </a:cubicBezTo>
                  <a:cubicBezTo>
                    <a:pt x="62926" y="103743"/>
                    <a:pt x="62926" y="103743"/>
                    <a:pt x="62926" y="103743"/>
                  </a:cubicBezTo>
                  <a:cubicBezTo>
                    <a:pt x="63414" y="104598"/>
                    <a:pt x="63414" y="104598"/>
                    <a:pt x="63414" y="104598"/>
                  </a:cubicBezTo>
                  <a:cubicBezTo>
                    <a:pt x="65121" y="105240"/>
                    <a:pt x="65121" y="105240"/>
                    <a:pt x="65121" y="105240"/>
                  </a:cubicBezTo>
                  <a:cubicBezTo>
                    <a:pt x="66097" y="104598"/>
                    <a:pt x="66097" y="104598"/>
                    <a:pt x="66097" y="104598"/>
                  </a:cubicBezTo>
                  <a:cubicBezTo>
                    <a:pt x="66585" y="103315"/>
                    <a:pt x="66585" y="103315"/>
                    <a:pt x="66585" y="103315"/>
                  </a:cubicBezTo>
                  <a:cubicBezTo>
                    <a:pt x="68048" y="102887"/>
                    <a:pt x="68048" y="102887"/>
                    <a:pt x="68048" y="102887"/>
                  </a:cubicBezTo>
                  <a:cubicBezTo>
                    <a:pt x="69756" y="103529"/>
                    <a:pt x="69756" y="103529"/>
                    <a:pt x="69756" y="103529"/>
                  </a:cubicBezTo>
                  <a:cubicBezTo>
                    <a:pt x="70975" y="104598"/>
                    <a:pt x="70975" y="104598"/>
                    <a:pt x="70975" y="104598"/>
                  </a:cubicBezTo>
                  <a:cubicBezTo>
                    <a:pt x="73414" y="105240"/>
                    <a:pt x="73414" y="105240"/>
                    <a:pt x="73414" y="105240"/>
                  </a:cubicBezTo>
                  <a:cubicBezTo>
                    <a:pt x="75609" y="104812"/>
                    <a:pt x="75609" y="104812"/>
                    <a:pt x="75609" y="104812"/>
                  </a:cubicBezTo>
                  <a:cubicBezTo>
                    <a:pt x="77560" y="104598"/>
                    <a:pt x="77560" y="104598"/>
                    <a:pt x="77560" y="104598"/>
                  </a:cubicBezTo>
                  <a:cubicBezTo>
                    <a:pt x="77560" y="104598"/>
                    <a:pt x="78536" y="104598"/>
                    <a:pt x="79024" y="104598"/>
                  </a:cubicBezTo>
                  <a:cubicBezTo>
                    <a:pt x="79268" y="104385"/>
                    <a:pt x="80731" y="103957"/>
                    <a:pt x="80731" y="103957"/>
                  </a:cubicBezTo>
                  <a:cubicBezTo>
                    <a:pt x="83170" y="103315"/>
                    <a:pt x="83170" y="103315"/>
                    <a:pt x="83170" y="103315"/>
                  </a:cubicBezTo>
                  <a:cubicBezTo>
                    <a:pt x="84634" y="101604"/>
                    <a:pt x="84634" y="101604"/>
                    <a:pt x="84634" y="101604"/>
                  </a:cubicBezTo>
                  <a:cubicBezTo>
                    <a:pt x="86585" y="102245"/>
                    <a:pt x="86585" y="102245"/>
                    <a:pt x="86585" y="102245"/>
                  </a:cubicBezTo>
                  <a:cubicBezTo>
                    <a:pt x="88292" y="102459"/>
                    <a:pt x="88292" y="102459"/>
                    <a:pt x="88292" y="102459"/>
                  </a:cubicBezTo>
                  <a:cubicBezTo>
                    <a:pt x="89024" y="101390"/>
                    <a:pt x="89024" y="101390"/>
                    <a:pt x="89024" y="101390"/>
                  </a:cubicBezTo>
                  <a:cubicBezTo>
                    <a:pt x="90731" y="100534"/>
                    <a:pt x="90731" y="100534"/>
                    <a:pt x="90731" y="100534"/>
                  </a:cubicBezTo>
                  <a:cubicBezTo>
                    <a:pt x="91707" y="101818"/>
                    <a:pt x="91707" y="101818"/>
                    <a:pt x="91707" y="101818"/>
                  </a:cubicBezTo>
                  <a:close/>
                  <a:moveTo>
                    <a:pt x="94634" y="100320"/>
                  </a:moveTo>
                  <a:cubicBezTo>
                    <a:pt x="94634" y="100320"/>
                    <a:pt x="94634" y="100320"/>
                    <a:pt x="94634" y="100320"/>
                  </a:cubicBezTo>
                  <a:cubicBezTo>
                    <a:pt x="93658" y="101176"/>
                    <a:pt x="93658" y="101176"/>
                    <a:pt x="93658" y="101176"/>
                  </a:cubicBezTo>
                  <a:cubicBezTo>
                    <a:pt x="92682" y="101818"/>
                    <a:pt x="92682" y="101818"/>
                    <a:pt x="92682" y="101818"/>
                  </a:cubicBezTo>
                  <a:cubicBezTo>
                    <a:pt x="92682" y="101818"/>
                    <a:pt x="92926" y="102673"/>
                    <a:pt x="92926" y="103101"/>
                  </a:cubicBezTo>
                  <a:cubicBezTo>
                    <a:pt x="93170" y="103529"/>
                    <a:pt x="93902" y="104598"/>
                    <a:pt x="93902" y="104598"/>
                  </a:cubicBezTo>
                  <a:cubicBezTo>
                    <a:pt x="96341" y="104598"/>
                    <a:pt x="96341" y="104598"/>
                    <a:pt x="96341" y="104598"/>
                  </a:cubicBezTo>
                  <a:cubicBezTo>
                    <a:pt x="98048" y="103743"/>
                    <a:pt x="98048" y="103743"/>
                    <a:pt x="98048" y="103743"/>
                  </a:cubicBezTo>
                  <a:cubicBezTo>
                    <a:pt x="98292" y="102245"/>
                    <a:pt x="98292" y="102245"/>
                    <a:pt x="98292" y="102245"/>
                  </a:cubicBezTo>
                  <a:cubicBezTo>
                    <a:pt x="99024" y="100748"/>
                    <a:pt x="99024" y="100748"/>
                    <a:pt x="99024" y="100748"/>
                  </a:cubicBezTo>
                  <a:cubicBezTo>
                    <a:pt x="100487" y="99893"/>
                    <a:pt x="100487" y="99893"/>
                    <a:pt x="100487" y="99893"/>
                  </a:cubicBezTo>
                  <a:cubicBezTo>
                    <a:pt x="101707" y="98823"/>
                    <a:pt x="101707" y="98823"/>
                    <a:pt x="101707" y="98823"/>
                  </a:cubicBezTo>
                  <a:cubicBezTo>
                    <a:pt x="102439" y="97754"/>
                    <a:pt x="102439" y="97754"/>
                    <a:pt x="102439" y="97754"/>
                  </a:cubicBezTo>
                  <a:cubicBezTo>
                    <a:pt x="102682" y="94973"/>
                    <a:pt x="102682" y="94973"/>
                    <a:pt x="102682" y="94973"/>
                  </a:cubicBezTo>
                  <a:cubicBezTo>
                    <a:pt x="103414" y="92834"/>
                    <a:pt x="103414" y="92834"/>
                    <a:pt x="103414" y="92834"/>
                  </a:cubicBezTo>
                  <a:cubicBezTo>
                    <a:pt x="107317" y="91550"/>
                    <a:pt x="107317" y="91550"/>
                    <a:pt x="107317" y="91550"/>
                  </a:cubicBezTo>
                  <a:cubicBezTo>
                    <a:pt x="108048" y="91122"/>
                    <a:pt x="108048" y="91122"/>
                    <a:pt x="108048" y="91122"/>
                  </a:cubicBezTo>
                  <a:cubicBezTo>
                    <a:pt x="108048" y="91122"/>
                    <a:pt x="108048" y="90695"/>
                    <a:pt x="107804" y="90267"/>
                  </a:cubicBezTo>
                  <a:cubicBezTo>
                    <a:pt x="107804" y="90053"/>
                    <a:pt x="107073" y="89411"/>
                    <a:pt x="107073" y="89411"/>
                  </a:cubicBezTo>
                  <a:cubicBezTo>
                    <a:pt x="107073" y="89411"/>
                    <a:pt x="107317" y="88770"/>
                    <a:pt x="107317" y="88556"/>
                  </a:cubicBezTo>
                  <a:cubicBezTo>
                    <a:pt x="107317" y="88342"/>
                    <a:pt x="107073" y="86844"/>
                    <a:pt x="107073" y="86844"/>
                  </a:cubicBezTo>
                  <a:cubicBezTo>
                    <a:pt x="106585" y="85347"/>
                    <a:pt x="106585" y="85347"/>
                    <a:pt x="106585" y="85347"/>
                  </a:cubicBezTo>
                  <a:cubicBezTo>
                    <a:pt x="106585" y="85347"/>
                    <a:pt x="106097" y="85347"/>
                    <a:pt x="105365" y="84919"/>
                  </a:cubicBezTo>
                  <a:cubicBezTo>
                    <a:pt x="104634" y="84705"/>
                    <a:pt x="103414" y="84064"/>
                    <a:pt x="103414" y="84064"/>
                  </a:cubicBezTo>
                  <a:cubicBezTo>
                    <a:pt x="102195" y="83636"/>
                    <a:pt x="102195" y="83636"/>
                    <a:pt x="102195" y="83636"/>
                  </a:cubicBezTo>
                  <a:cubicBezTo>
                    <a:pt x="100731" y="83422"/>
                    <a:pt x="100731" y="83422"/>
                    <a:pt x="100731" y="83422"/>
                  </a:cubicBezTo>
                  <a:cubicBezTo>
                    <a:pt x="100243" y="82352"/>
                    <a:pt x="100243" y="82352"/>
                    <a:pt x="100243" y="82352"/>
                  </a:cubicBezTo>
                  <a:cubicBezTo>
                    <a:pt x="101219" y="79358"/>
                    <a:pt x="101219" y="79358"/>
                    <a:pt x="101219" y="79358"/>
                  </a:cubicBezTo>
                  <a:cubicBezTo>
                    <a:pt x="100487" y="77860"/>
                    <a:pt x="100487" y="77860"/>
                    <a:pt x="100487" y="77860"/>
                  </a:cubicBezTo>
                  <a:cubicBezTo>
                    <a:pt x="102682" y="75721"/>
                    <a:pt x="102682" y="75721"/>
                    <a:pt x="102682" y="75721"/>
                  </a:cubicBezTo>
                  <a:cubicBezTo>
                    <a:pt x="103658" y="74224"/>
                    <a:pt x="103658" y="74224"/>
                    <a:pt x="103658" y="74224"/>
                  </a:cubicBezTo>
                  <a:cubicBezTo>
                    <a:pt x="104878" y="73368"/>
                    <a:pt x="104878" y="73368"/>
                    <a:pt x="104878" y="73368"/>
                  </a:cubicBezTo>
                  <a:cubicBezTo>
                    <a:pt x="106829" y="73796"/>
                    <a:pt x="106829" y="73796"/>
                    <a:pt x="106829" y="73796"/>
                  </a:cubicBezTo>
                  <a:cubicBezTo>
                    <a:pt x="107560" y="74652"/>
                    <a:pt x="107560" y="74652"/>
                    <a:pt x="107560" y="74652"/>
                  </a:cubicBezTo>
                  <a:cubicBezTo>
                    <a:pt x="108780" y="74866"/>
                    <a:pt x="108780" y="74866"/>
                    <a:pt x="108780" y="74866"/>
                  </a:cubicBezTo>
                  <a:cubicBezTo>
                    <a:pt x="110975" y="74866"/>
                    <a:pt x="110975" y="74866"/>
                    <a:pt x="110975" y="74866"/>
                  </a:cubicBezTo>
                  <a:cubicBezTo>
                    <a:pt x="113414" y="75294"/>
                    <a:pt x="113414" y="75294"/>
                    <a:pt x="113414" y="75294"/>
                  </a:cubicBezTo>
                  <a:cubicBezTo>
                    <a:pt x="114390" y="76577"/>
                    <a:pt x="114390" y="76577"/>
                    <a:pt x="114390" y="76577"/>
                  </a:cubicBezTo>
                  <a:cubicBezTo>
                    <a:pt x="115365" y="78074"/>
                    <a:pt x="115365" y="78074"/>
                    <a:pt x="115365" y="78074"/>
                  </a:cubicBezTo>
                  <a:cubicBezTo>
                    <a:pt x="115365" y="78074"/>
                    <a:pt x="115853" y="78716"/>
                    <a:pt x="116097" y="78930"/>
                  </a:cubicBezTo>
                  <a:cubicBezTo>
                    <a:pt x="116097" y="78930"/>
                    <a:pt x="117073" y="79572"/>
                    <a:pt x="117317" y="79572"/>
                  </a:cubicBezTo>
                  <a:cubicBezTo>
                    <a:pt x="117560" y="79786"/>
                    <a:pt x="119024" y="80000"/>
                    <a:pt x="119024" y="80000"/>
                  </a:cubicBezTo>
                  <a:cubicBezTo>
                    <a:pt x="119024" y="80000"/>
                    <a:pt x="119024" y="78502"/>
                    <a:pt x="119268" y="78074"/>
                  </a:cubicBezTo>
                  <a:cubicBezTo>
                    <a:pt x="119512" y="77860"/>
                    <a:pt x="120000" y="77005"/>
                    <a:pt x="120000" y="76791"/>
                  </a:cubicBezTo>
                  <a:cubicBezTo>
                    <a:pt x="120000" y="76577"/>
                    <a:pt x="119512" y="75080"/>
                    <a:pt x="119512" y="75080"/>
                  </a:cubicBezTo>
                  <a:cubicBezTo>
                    <a:pt x="117804" y="73368"/>
                    <a:pt x="117804" y="73368"/>
                    <a:pt x="117804" y="73368"/>
                  </a:cubicBezTo>
                  <a:cubicBezTo>
                    <a:pt x="116097" y="72299"/>
                    <a:pt x="116097" y="72299"/>
                    <a:pt x="116097" y="72299"/>
                  </a:cubicBezTo>
                  <a:cubicBezTo>
                    <a:pt x="111951" y="69946"/>
                    <a:pt x="111951" y="69946"/>
                    <a:pt x="111951" y="69946"/>
                  </a:cubicBezTo>
                  <a:cubicBezTo>
                    <a:pt x="106097" y="68235"/>
                    <a:pt x="106097" y="68235"/>
                    <a:pt x="106097" y="68235"/>
                  </a:cubicBezTo>
                  <a:cubicBezTo>
                    <a:pt x="102195" y="66096"/>
                    <a:pt x="102195" y="66096"/>
                    <a:pt x="102195" y="66096"/>
                  </a:cubicBezTo>
                  <a:cubicBezTo>
                    <a:pt x="99024" y="65454"/>
                    <a:pt x="99024" y="65454"/>
                    <a:pt x="99024" y="65454"/>
                  </a:cubicBezTo>
                  <a:cubicBezTo>
                    <a:pt x="99024" y="65454"/>
                    <a:pt x="95609" y="63957"/>
                    <a:pt x="95365" y="63957"/>
                  </a:cubicBezTo>
                  <a:cubicBezTo>
                    <a:pt x="95121" y="63957"/>
                    <a:pt x="94390" y="63743"/>
                    <a:pt x="94390" y="63743"/>
                  </a:cubicBezTo>
                  <a:cubicBezTo>
                    <a:pt x="94390" y="63743"/>
                    <a:pt x="92439" y="63315"/>
                    <a:pt x="92439" y="63101"/>
                  </a:cubicBezTo>
                  <a:cubicBezTo>
                    <a:pt x="92195" y="62887"/>
                    <a:pt x="91951" y="62245"/>
                    <a:pt x="91707" y="62032"/>
                  </a:cubicBezTo>
                  <a:cubicBezTo>
                    <a:pt x="91707" y="61818"/>
                    <a:pt x="91951" y="61176"/>
                    <a:pt x="91951" y="61176"/>
                  </a:cubicBezTo>
                  <a:cubicBezTo>
                    <a:pt x="92926" y="60320"/>
                    <a:pt x="92926" y="60320"/>
                    <a:pt x="92926" y="60320"/>
                  </a:cubicBezTo>
                  <a:cubicBezTo>
                    <a:pt x="92926" y="60320"/>
                    <a:pt x="93902" y="59465"/>
                    <a:pt x="93902" y="59251"/>
                  </a:cubicBezTo>
                  <a:cubicBezTo>
                    <a:pt x="93902" y="59037"/>
                    <a:pt x="94146" y="57754"/>
                    <a:pt x="94146" y="57754"/>
                  </a:cubicBezTo>
                  <a:cubicBezTo>
                    <a:pt x="92926" y="57326"/>
                    <a:pt x="92926" y="57326"/>
                    <a:pt x="92926" y="57326"/>
                  </a:cubicBezTo>
                  <a:cubicBezTo>
                    <a:pt x="90000" y="57540"/>
                    <a:pt x="90000" y="57540"/>
                    <a:pt x="90000" y="57540"/>
                  </a:cubicBezTo>
                  <a:cubicBezTo>
                    <a:pt x="85365" y="57967"/>
                    <a:pt x="85365" y="57967"/>
                    <a:pt x="85365" y="57967"/>
                  </a:cubicBezTo>
                  <a:cubicBezTo>
                    <a:pt x="82926" y="57967"/>
                    <a:pt x="82926" y="57967"/>
                    <a:pt x="82926" y="57967"/>
                  </a:cubicBezTo>
                  <a:cubicBezTo>
                    <a:pt x="79756" y="56256"/>
                    <a:pt x="79756" y="56256"/>
                    <a:pt x="79756" y="56256"/>
                  </a:cubicBezTo>
                  <a:cubicBezTo>
                    <a:pt x="77073" y="54331"/>
                    <a:pt x="77073" y="54331"/>
                    <a:pt x="77073" y="54331"/>
                  </a:cubicBezTo>
                  <a:cubicBezTo>
                    <a:pt x="75365" y="53475"/>
                    <a:pt x="75365" y="53475"/>
                    <a:pt x="75365" y="53475"/>
                  </a:cubicBezTo>
                  <a:cubicBezTo>
                    <a:pt x="72926" y="51122"/>
                    <a:pt x="72926" y="51122"/>
                    <a:pt x="72926" y="51122"/>
                  </a:cubicBezTo>
                  <a:cubicBezTo>
                    <a:pt x="71707" y="49625"/>
                    <a:pt x="71707" y="49625"/>
                    <a:pt x="71707" y="49625"/>
                  </a:cubicBezTo>
                  <a:cubicBezTo>
                    <a:pt x="71707" y="49625"/>
                    <a:pt x="70975" y="47486"/>
                    <a:pt x="70731" y="46631"/>
                  </a:cubicBezTo>
                  <a:cubicBezTo>
                    <a:pt x="70487" y="45989"/>
                    <a:pt x="68536" y="43636"/>
                    <a:pt x="68536" y="43636"/>
                  </a:cubicBezTo>
                  <a:cubicBezTo>
                    <a:pt x="68536" y="43636"/>
                    <a:pt x="67560" y="41711"/>
                    <a:pt x="67560" y="41497"/>
                  </a:cubicBezTo>
                  <a:cubicBezTo>
                    <a:pt x="67560" y="41283"/>
                    <a:pt x="67073" y="39786"/>
                    <a:pt x="67073" y="39786"/>
                  </a:cubicBezTo>
                  <a:cubicBezTo>
                    <a:pt x="63902" y="38502"/>
                    <a:pt x="63902" y="38502"/>
                    <a:pt x="63902" y="38502"/>
                  </a:cubicBezTo>
                  <a:cubicBezTo>
                    <a:pt x="59756" y="36363"/>
                    <a:pt x="59756" y="36363"/>
                    <a:pt x="59756" y="36363"/>
                  </a:cubicBezTo>
                  <a:cubicBezTo>
                    <a:pt x="56341" y="34438"/>
                    <a:pt x="56341" y="34438"/>
                    <a:pt x="56341" y="34438"/>
                  </a:cubicBezTo>
                  <a:cubicBezTo>
                    <a:pt x="54634" y="32299"/>
                    <a:pt x="54634" y="32299"/>
                    <a:pt x="54634" y="32299"/>
                  </a:cubicBezTo>
                  <a:cubicBezTo>
                    <a:pt x="53170" y="28877"/>
                    <a:pt x="53170" y="28877"/>
                    <a:pt x="53170" y="28877"/>
                  </a:cubicBezTo>
                  <a:cubicBezTo>
                    <a:pt x="52926" y="26096"/>
                    <a:pt x="52926" y="26096"/>
                    <a:pt x="52926" y="26096"/>
                  </a:cubicBezTo>
                  <a:cubicBezTo>
                    <a:pt x="54634" y="25454"/>
                    <a:pt x="54634" y="25454"/>
                    <a:pt x="54634" y="25454"/>
                  </a:cubicBezTo>
                  <a:cubicBezTo>
                    <a:pt x="54634" y="24171"/>
                    <a:pt x="54634" y="24171"/>
                    <a:pt x="54634" y="24171"/>
                  </a:cubicBezTo>
                  <a:cubicBezTo>
                    <a:pt x="53170" y="23315"/>
                    <a:pt x="53170" y="23315"/>
                    <a:pt x="53170" y="23315"/>
                  </a:cubicBezTo>
                  <a:cubicBezTo>
                    <a:pt x="53170" y="22032"/>
                    <a:pt x="53170" y="22032"/>
                    <a:pt x="53170" y="22032"/>
                  </a:cubicBezTo>
                  <a:cubicBezTo>
                    <a:pt x="52439" y="21604"/>
                    <a:pt x="52439" y="21604"/>
                    <a:pt x="52439" y="21604"/>
                  </a:cubicBezTo>
                  <a:cubicBezTo>
                    <a:pt x="51463" y="20534"/>
                    <a:pt x="51463" y="20534"/>
                    <a:pt x="51463" y="20534"/>
                  </a:cubicBezTo>
                  <a:cubicBezTo>
                    <a:pt x="53414" y="19679"/>
                    <a:pt x="53414" y="19679"/>
                    <a:pt x="53414" y="19679"/>
                  </a:cubicBezTo>
                  <a:cubicBezTo>
                    <a:pt x="53414" y="19679"/>
                    <a:pt x="54146" y="18823"/>
                    <a:pt x="55121" y="18823"/>
                  </a:cubicBezTo>
                  <a:cubicBezTo>
                    <a:pt x="56097" y="18823"/>
                    <a:pt x="56829" y="17967"/>
                    <a:pt x="56829" y="17967"/>
                  </a:cubicBezTo>
                  <a:cubicBezTo>
                    <a:pt x="56829" y="17967"/>
                    <a:pt x="57560" y="17326"/>
                    <a:pt x="57804" y="17326"/>
                  </a:cubicBezTo>
                  <a:cubicBezTo>
                    <a:pt x="58292" y="17326"/>
                    <a:pt x="58780" y="17112"/>
                    <a:pt x="59268" y="16898"/>
                  </a:cubicBezTo>
                  <a:cubicBezTo>
                    <a:pt x="59512" y="16898"/>
                    <a:pt x="60243" y="16684"/>
                    <a:pt x="60243" y="16684"/>
                  </a:cubicBezTo>
                  <a:cubicBezTo>
                    <a:pt x="60243" y="16470"/>
                    <a:pt x="60487" y="14973"/>
                    <a:pt x="60731" y="14973"/>
                  </a:cubicBezTo>
                  <a:cubicBezTo>
                    <a:pt x="60975" y="14973"/>
                    <a:pt x="61463" y="15828"/>
                    <a:pt x="62195" y="15828"/>
                  </a:cubicBezTo>
                  <a:cubicBezTo>
                    <a:pt x="62439" y="15828"/>
                    <a:pt x="62926" y="16256"/>
                    <a:pt x="63170" y="16042"/>
                  </a:cubicBezTo>
                  <a:cubicBezTo>
                    <a:pt x="63658" y="15828"/>
                    <a:pt x="63902" y="15187"/>
                    <a:pt x="63902" y="15187"/>
                  </a:cubicBezTo>
                  <a:cubicBezTo>
                    <a:pt x="64146" y="14973"/>
                    <a:pt x="64390" y="14759"/>
                    <a:pt x="65121" y="14545"/>
                  </a:cubicBezTo>
                  <a:cubicBezTo>
                    <a:pt x="65121" y="14545"/>
                    <a:pt x="65121" y="14545"/>
                    <a:pt x="65121" y="14545"/>
                  </a:cubicBezTo>
                  <a:cubicBezTo>
                    <a:pt x="65121" y="14545"/>
                    <a:pt x="64634" y="14331"/>
                    <a:pt x="64634" y="14331"/>
                  </a:cubicBezTo>
                  <a:cubicBezTo>
                    <a:pt x="64634" y="14117"/>
                    <a:pt x="64634" y="14117"/>
                    <a:pt x="64878" y="13903"/>
                  </a:cubicBezTo>
                  <a:cubicBezTo>
                    <a:pt x="64878" y="13689"/>
                    <a:pt x="64878" y="13689"/>
                    <a:pt x="65121" y="13475"/>
                  </a:cubicBezTo>
                  <a:cubicBezTo>
                    <a:pt x="65121" y="13475"/>
                    <a:pt x="65121" y="13048"/>
                    <a:pt x="65121" y="13048"/>
                  </a:cubicBezTo>
                  <a:cubicBezTo>
                    <a:pt x="65121" y="13048"/>
                    <a:pt x="65365" y="12834"/>
                    <a:pt x="65121" y="12834"/>
                  </a:cubicBezTo>
                  <a:cubicBezTo>
                    <a:pt x="65121" y="12620"/>
                    <a:pt x="64878" y="12406"/>
                    <a:pt x="64878" y="12406"/>
                  </a:cubicBezTo>
                  <a:cubicBezTo>
                    <a:pt x="64878" y="12406"/>
                    <a:pt x="64878" y="12406"/>
                    <a:pt x="64634" y="12406"/>
                  </a:cubicBezTo>
                  <a:cubicBezTo>
                    <a:pt x="64634" y="12620"/>
                    <a:pt x="64634" y="12620"/>
                    <a:pt x="64634" y="12620"/>
                  </a:cubicBezTo>
                  <a:cubicBezTo>
                    <a:pt x="64146" y="12834"/>
                    <a:pt x="64146" y="12834"/>
                    <a:pt x="64146" y="12834"/>
                  </a:cubicBezTo>
                  <a:cubicBezTo>
                    <a:pt x="64146" y="12834"/>
                    <a:pt x="63902" y="12406"/>
                    <a:pt x="63902" y="12406"/>
                  </a:cubicBezTo>
                  <a:cubicBezTo>
                    <a:pt x="63658" y="12406"/>
                    <a:pt x="63658" y="12406"/>
                    <a:pt x="63658" y="12192"/>
                  </a:cubicBezTo>
                  <a:cubicBezTo>
                    <a:pt x="63658" y="12192"/>
                    <a:pt x="63902" y="11978"/>
                    <a:pt x="63902" y="11978"/>
                  </a:cubicBezTo>
                  <a:cubicBezTo>
                    <a:pt x="63902" y="11978"/>
                    <a:pt x="63658" y="11764"/>
                    <a:pt x="63658" y="11764"/>
                  </a:cubicBezTo>
                  <a:cubicBezTo>
                    <a:pt x="63658" y="11764"/>
                    <a:pt x="63902" y="11336"/>
                    <a:pt x="64146" y="11336"/>
                  </a:cubicBezTo>
                  <a:cubicBezTo>
                    <a:pt x="64390" y="11122"/>
                    <a:pt x="64878" y="10695"/>
                    <a:pt x="64878" y="10695"/>
                  </a:cubicBezTo>
                  <a:cubicBezTo>
                    <a:pt x="65121" y="10267"/>
                    <a:pt x="65121" y="10267"/>
                    <a:pt x="65121" y="10267"/>
                  </a:cubicBezTo>
                  <a:cubicBezTo>
                    <a:pt x="64878" y="10053"/>
                    <a:pt x="64878" y="10053"/>
                    <a:pt x="64878" y="10053"/>
                  </a:cubicBezTo>
                  <a:cubicBezTo>
                    <a:pt x="64878" y="10053"/>
                    <a:pt x="64634" y="10267"/>
                    <a:pt x="64634" y="10267"/>
                  </a:cubicBezTo>
                  <a:cubicBezTo>
                    <a:pt x="64146" y="10053"/>
                    <a:pt x="64146" y="10053"/>
                    <a:pt x="64146" y="10053"/>
                  </a:cubicBezTo>
                  <a:cubicBezTo>
                    <a:pt x="63658" y="9839"/>
                    <a:pt x="63658" y="9839"/>
                    <a:pt x="63658" y="9839"/>
                  </a:cubicBezTo>
                  <a:cubicBezTo>
                    <a:pt x="62926" y="9839"/>
                    <a:pt x="62926" y="9839"/>
                    <a:pt x="62926" y="9839"/>
                  </a:cubicBezTo>
                  <a:cubicBezTo>
                    <a:pt x="62439" y="9411"/>
                    <a:pt x="62439" y="9411"/>
                    <a:pt x="62439" y="9411"/>
                  </a:cubicBezTo>
                  <a:cubicBezTo>
                    <a:pt x="62682" y="8983"/>
                    <a:pt x="62682" y="8983"/>
                    <a:pt x="62682" y="8983"/>
                  </a:cubicBezTo>
                  <a:cubicBezTo>
                    <a:pt x="62682" y="8556"/>
                    <a:pt x="62682" y="8556"/>
                    <a:pt x="62682" y="8556"/>
                  </a:cubicBezTo>
                  <a:cubicBezTo>
                    <a:pt x="62682" y="8556"/>
                    <a:pt x="63170" y="8128"/>
                    <a:pt x="63170" y="8128"/>
                  </a:cubicBezTo>
                  <a:cubicBezTo>
                    <a:pt x="63414" y="7914"/>
                    <a:pt x="63902" y="7700"/>
                    <a:pt x="63902" y="7700"/>
                  </a:cubicBezTo>
                  <a:cubicBezTo>
                    <a:pt x="64146" y="7272"/>
                    <a:pt x="64146" y="7272"/>
                    <a:pt x="64146" y="7272"/>
                  </a:cubicBezTo>
                  <a:cubicBezTo>
                    <a:pt x="64146" y="7272"/>
                    <a:pt x="64390" y="7058"/>
                    <a:pt x="64634" y="7058"/>
                  </a:cubicBezTo>
                  <a:cubicBezTo>
                    <a:pt x="64878" y="7058"/>
                    <a:pt x="64878" y="7272"/>
                    <a:pt x="64878" y="7058"/>
                  </a:cubicBezTo>
                  <a:cubicBezTo>
                    <a:pt x="65121" y="7058"/>
                    <a:pt x="65121" y="6631"/>
                    <a:pt x="65121" y="6417"/>
                  </a:cubicBezTo>
                  <a:cubicBezTo>
                    <a:pt x="65121" y="5775"/>
                    <a:pt x="65121" y="5775"/>
                    <a:pt x="65121" y="5775"/>
                  </a:cubicBezTo>
                  <a:cubicBezTo>
                    <a:pt x="63902" y="5989"/>
                    <a:pt x="63902" y="5989"/>
                    <a:pt x="63902" y="5989"/>
                  </a:cubicBezTo>
                  <a:cubicBezTo>
                    <a:pt x="63902" y="5989"/>
                    <a:pt x="62682" y="5775"/>
                    <a:pt x="61951" y="5775"/>
                  </a:cubicBezTo>
                  <a:cubicBezTo>
                    <a:pt x="60975" y="5775"/>
                    <a:pt x="59024" y="5347"/>
                    <a:pt x="59024" y="5347"/>
                  </a:cubicBezTo>
                  <a:cubicBezTo>
                    <a:pt x="56585" y="4705"/>
                    <a:pt x="56585" y="4705"/>
                    <a:pt x="56585" y="4705"/>
                  </a:cubicBezTo>
                  <a:cubicBezTo>
                    <a:pt x="55121" y="4705"/>
                    <a:pt x="55121" y="4705"/>
                    <a:pt x="55121" y="4705"/>
                  </a:cubicBezTo>
                  <a:cubicBezTo>
                    <a:pt x="52926" y="4491"/>
                    <a:pt x="52926" y="4491"/>
                    <a:pt x="52926" y="4491"/>
                  </a:cubicBezTo>
                  <a:cubicBezTo>
                    <a:pt x="52926" y="4491"/>
                    <a:pt x="52682" y="4064"/>
                    <a:pt x="52439" y="3850"/>
                  </a:cubicBezTo>
                  <a:cubicBezTo>
                    <a:pt x="52439" y="3636"/>
                    <a:pt x="51707" y="3208"/>
                    <a:pt x="51707" y="3208"/>
                  </a:cubicBezTo>
                  <a:cubicBezTo>
                    <a:pt x="51707" y="2780"/>
                    <a:pt x="51707" y="2780"/>
                    <a:pt x="51707" y="2780"/>
                  </a:cubicBezTo>
                  <a:cubicBezTo>
                    <a:pt x="51219" y="1711"/>
                    <a:pt x="51219" y="1711"/>
                    <a:pt x="51219" y="1711"/>
                  </a:cubicBezTo>
                  <a:cubicBezTo>
                    <a:pt x="50731" y="855"/>
                    <a:pt x="50731" y="855"/>
                    <a:pt x="50731" y="855"/>
                  </a:cubicBezTo>
                  <a:cubicBezTo>
                    <a:pt x="51219" y="213"/>
                    <a:pt x="51219" y="213"/>
                    <a:pt x="51219" y="213"/>
                  </a:cubicBezTo>
                  <a:cubicBezTo>
                    <a:pt x="50731" y="0"/>
                    <a:pt x="50731" y="0"/>
                    <a:pt x="50731" y="0"/>
                  </a:cubicBezTo>
                  <a:cubicBezTo>
                    <a:pt x="50731" y="0"/>
                    <a:pt x="49756" y="213"/>
                    <a:pt x="49268" y="213"/>
                  </a:cubicBezTo>
                  <a:cubicBezTo>
                    <a:pt x="49024" y="427"/>
                    <a:pt x="47560" y="641"/>
                    <a:pt x="47560" y="641"/>
                  </a:cubicBezTo>
                  <a:cubicBezTo>
                    <a:pt x="47073" y="855"/>
                    <a:pt x="47073" y="855"/>
                    <a:pt x="47073" y="855"/>
                  </a:cubicBezTo>
                  <a:cubicBezTo>
                    <a:pt x="45121" y="855"/>
                    <a:pt x="45121" y="855"/>
                    <a:pt x="45121" y="855"/>
                  </a:cubicBezTo>
                  <a:cubicBezTo>
                    <a:pt x="43170" y="1069"/>
                    <a:pt x="43170" y="1069"/>
                    <a:pt x="43170" y="1069"/>
                  </a:cubicBezTo>
                  <a:cubicBezTo>
                    <a:pt x="42439" y="1497"/>
                    <a:pt x="42439" y="1497"/>
                    <a:pt x="42439" y="1497"/>
                  </a:cubicBezTo>
                  <a:cubicBezTo>
                    <a:pt x="40975" y="2139"/>
                    <a:pt x="40975" y="2139"/>
                    <a:pt x="40975" y="2139"/>
                  </a:cubicBezTo>
                  <a:cubicBezTo>
                    <a:pt x="40975" y="2994"/>
                    <a:pt x="40975" y="2994"/>
                    <a:pt x="40975" y="2994"/>
                  </a:cubicBezTo>
                  <a:cubicBezTo>
                    <a:pt x="40243" y="3850"/>
                    <a:pt x="40243" y="3850"/>
                    <a:pt x="40243" y="3850"/>
                  </a:cubicBezTo>
                  <a:cubicBezTo>
                    <a:pt x="39024" y="3850"/>
                    <a:pt x="39024" y="3850"/>
                    <a:pt x="39024" y="3850"/>
                  </a:cubicBezTo>
                  <a:cubicBezTo>
                    <a:pt x="37804" y="2994"/>
                    <a:pt x="37804" y="2994"/>
                    <a:pt x="37804" y="2994"/>
                  </a:cubicBezTo>
                  <a:cubicBezTo>
                    <a:pt x="37317" y="3422"/>
                    <a:pt x="37317" y="3422"/>
                    <a:pt x="37317" y="3422"/>
                  </a:cubicBezTo>
                  <a:cubicBezTo>
                    <a:pt x="36097" y="3208"/>
                    <a:pt x="36097" y="3208"/>
                    <a:pt x="36097" y="3208"/>
                  </a:cubicBezTo>
                  <a:cubicBezTo>
                    <a:pt x="35853" y="3208"/>
                    <a:pt x="35853" y="3208"/>
                    <a:pt x="35853" y="3208"/>
                  </a:cubicBezTo>
                  <a:cubicBezTo>
                    <a:pt x="35609" y="3208"/>
                    <a:pt x="35609" y="3208"/>
                    <a:pt x="35609" y="3208"/>
                  </a:cubicBezTo>
                  <a:cubicBezTo>
                    <a:pt x="35609" y="3208"/>
                    <a:pt x="35365" y="3422"/>
                    <a:pt x="35365" y="3422"/>
                  </a:cubicBezTo>
                  <a:cubicBezTo>
                    <a:pt x="35609" y="3850"/>
                    <a:pt x="35609" y="3850"/>
                    <a:pt x="35609" y="3850"/>
                  </a:cubicBezTo>
                  <a:cubicBezTo>
                    <a:pt x="35365" y="4064"/>
                    <a:pt x="35365" y="4064"/>
                    <a:pt x="35365" y="4064"/>
                  </a:cubicBezTo>
                  <a:cubicBezTo>
                    <a:pt x="35609" y="4491"/>
                    <a:pt x="35609" y="4491"/>
                    <a:pt x="35609" y="4491"/>
                  </a:cubicBezTo>
                  <a:cubicBezTo>
                    <a:pt x="35609" y="4491"/>
                    <a:pt x="35365" y="4705"/>
                    <a:pt x="35121" y="4919"/>
                  </a:cubicBezTo>
                  <a:cubicBezTo>
                    <a:pt x="34878" y="4919"/>
                    <a:pt x="35365" y="5347"/>
                    <a:pt x="35365" y="5347"/>
                  </a:cubicBezTo>
                  <a:cubicBezTo>
                    <a:pt x="35365" y="5347"/>
                    <a:pt x="35609" y="5347"/>
                    <a:pt x="36097" y="5561"/>
                  </a:cubicBezTo>
                  <a:cubicBezTo>
                    <a:pt x="36341" y="5775"/>
                    <a:pt x="36097" y="5775"/>
                    <a:pt x="36097" y="5775"/>
                  </a:cubicBezTo>
                  <a:cubicBezTo>
                    <a:pt x="36097" y="5989"/>
                    <a:pt x="36097" y="6203"/>
                    <a:pt x="35853" y="6203"/>
                  </a:cubicBezTo>
                  <a:cubicBezTo>
                    <a:pt x="35853" y="6417"/>
                    <a:pt x="35853" y="6417"/>
                    <a:pt x="35853" y="6417"/>
                  </a:cubicBezTo>
                  <a:cubicBezTo>
                    <a:pt x="35609" y="6417"/>
                    <a:pt x="35609" y="6417"/>
                    <a:pt x="35609" y="6417"/>
                  </a:cubicBezTo>
                  <a:cubicBezTo>
                    <a:pt x="35609" y="6417"/>
                    <a:pt x="34878" y="6631"/>
                    <a:pt x="34878" y="6417"/>
                  </a:cubicBezTo>
                  <a:cubicBezTo>
                    <a:pt x="34634" y="6417"/>
                    <a:pt x="34878" y="6417"/>
                    <a:pt x="34878" y="6417"/>
                  </a:cubicBezTo>
                  <a:cubicBezTo>
                    <a:pt x="34634" y="6417"/>
                    <a:pt x="34634" y="6417"/>
                    <a:pt x="34634" y="6417"/>
                  </a:cubicBezTo>
                  <a:cubicBezTo>
                    <a:pt x="34634" y="6417"/>
                    <a:pt x="33902" y="5989"/>
                    <a:pt x="33902" y="5989"/>
                  </a:cubicBezTo>
                  <a:cubicBezTo>
                    <a:pt x="33902" y="5775"/>
                    <a:pt x="33902" y="5775"/>
                    <a:pt x="33902" y="5775"/>
                  </a:cubicBezTo>
                  <a:cubicBezTo>
                    <a:pt x="33902" y="5775"/>
                    <a:pt x="33658" y="5561"/>
                    <a:pt x="33658" y="5561"/>
                  </a:cubicBezTo>
                  <a:cubicBezTo>
                    <a:pt x="33414" y="5561"/>
                    <a:pt x="33414" y="5775"/>
                    <a:pt x="33414" y="5775"/>
                  </a:cubicBezTo>
                  <a:cubicBezTo>
                    <a:pt x="33170" y="5775"/>
                    <a:pt x="32926" y="5775"/>
                    <a:pt x="32682" y="5775"/>
                  </a:cubicBezTo>
                  <a:cubicBezTo>
                    <a:pt x="32682" y="5775"/>
                    <a:pt x="32682" y="5989"/>
                    <a:pt x="32439" y="5989"/>
                  </a:cubicBezTo>
                  <a:cubicBezTo>
                    <a:pt x="32439" y="6203"/>
                    <a:pt x="32439" y="6203"/>
                    <a:pt x="32439" y="6417"/>
                  </a:cubicBezTo>
                  <a:cubicBezTo>
                    <a:pt x="32195" y="6417"/>
                    <a:pt x="32195" y="6631"/>
                    <a:pt x="32195" y="6631"/>
                  </a:cubicBezTo>
                  <a:cubicBezTo>
                    <a:pt x="32195" y="6844"/>
                    <a:pt x="32195" y="6844"/>
                    <a:pt x="32195" y="6844"/>
                  </a:cubicBezTo>
                  <a:cubicBezTo>
                    <a:pt x="31951" y="7272"/>
                    <a:pt x="31951" y="7272"/>
                    <a:pt x="31951" y="7272"/>
                  </a:cubicBezTo>
                  <a:cubicBezTo>
                    <a:pt x="32195" y="7272"/>
                    <a:pt x="32195" y="7272"/>
                    <a:pt x="32195" y="7272"/>
                  </a:cubicBezTo>
                  <a:cubicBezTo>
                    <a:pt x="32195" y="7272"/>
                    <a:pt x="32195" y="7700"/>
                    <a:pt x="32195" y="7700"/>
                  </a:cubicBezTo>
                  <a:cubicBezTo>
                    <a:pt x="32195" y="7914"/>
                    <a:pt x="32195" y="7914"/>
                    <a:pt x="32195" y="7914"/>
                  </a:cubicBezTo>
                  <a:cubicBezTo>
                    <a:pt x="32439" y="8128"/>
                    <a:pt x="32682" y="7914"/>
                    <a:pt x="32682" y="7914"/>
                  </a:cubicBezTo>
                  <a:cubicBezTo>
                    <a:pt x="32682" y="7914"/>
                    <a:pt x="32926" y="8128"/>
                    <a:pt x="32926" y="8342"/>
                  </a:cubicBezTo>
                  <a:cubicBezTo>
                    <a:pt x="33170" y="8342"/>
                    <a:pt x="32926" y="8556"/>
                    <a:pt x="32926" y="8556"/>
                  </a:cubicBezTo>
                  <a:cubicBezTo>
                    <a:pt x="32926" y="8556"/>
                    <a:pt x="32682" y="8770"/>
                    <a:pt x="32682" y="8770"/>
                  </a:cubicBezTo>
                  <a:cubicBezTo>
                    <a:pt x="32439" y="8770"/>
                    <a:pt x="32439" y="8770"/>
                    <a:pt x="32682" y="8983"/>
                  </a:cubicBezTo>
                  <a:cubicBezTo>
                    <a:pt x="32682" y="9197"/>
                    <a:pt x="32926" y="9197"/>
                    <a:pt x="32926" y="9197"/>
                  </a:cubicBezTo>
                  <a:cubicBezTo>
                    <a:pt x="33170" y="9197"/>
                    <a:pt x="33170" y="9839"/>
                    <a:pt x="33170" y="9839"/>
                  </a:cubicBezTo>
                  <a:cubicBezTo>
                    <a:pt x="33170" y="10053"/>
                    <a:pt x="32926" y="10267"/>
                    <a:pt x="32926" y="10267"/>
                  </a:cubicBezTo>
                  <a:cubicBezTo>
                    <a:pt x="32926" y="10267"/>
                    <a:pt x="32926" y="10267"/>
                    <a:pt x="32926" y="10267"/>
                  </a:cubicBezTo>
                  <a:cubicBezTo>
                    <a:pt x="32682" y="10267"/>
                    <a:pt x="32682" y="10267"/>
                    <a:pt x="32682" y="10481"/>
                  </a:cubicBezTo>
                  <a:cubicBezTo>
                    <a:pt x="32682" y="10481"/>
                    <a:pt x="32195" y="10481"/>
                    <a:pt x="32195" y="10481"/>
                  </a:cubicBezTo>
                  <a:cubicBezTo>
                    <a:pt x="32195" y="10481"/>
                    <a:pt x="32439" y="10053"/>
                    <a:pt x="32195" y="10053"/>
                  </a:cubicBezTo>
                  <a:cubicBezTo>
                    <a:pt x="32195" y="9839"/>
                    <a:pt x="31951" y="9839"/>
                    <a:pt x="31707" y="9625"/>
                  </a:cubicBezTo>
                  <a:cubicBezTo>
                    <a:pt x="31463" y="9197"/>
                    <a:pt x="31707" y="9197"/>
                    <a:pt x="31707" y="9197"/>
                  </a:cubicBezTo>
                  <a:cubicBezTo>
                    <a:pt x="31707" y="9197"/>
                    <a:pt x="31707" y="9197"/>
                    <a:pt x="31463" y="8983"/>
                  </a:cubicBezTo>
                  <a:cubicBezTo>
                    <a:pt x="31463" y="8770"/>
                    <a:pt x="31463" y="8556"/>
                    <a:pt x="31463" y="8556"/>
                  </a:cubicBezTo>
                  <a:cubicBezTo>
                    <a:pt x="31463" y="8556"/>
                    <a:pt x="30975" y="8556"/>
                    <a:pt x="30731" y="8556"/>
                  </a:cubicBezTo>
                  <a:cubicBezTo>
                    <a:pt x="30243" y="8556"/>
                    <a:pt x="30487" y="8770"/>
                    <a:pt x="30487" y="8770"/>
                  </a:cubicBezTo>
                  <a:cubicBezTo>
                    <a:pt x="30000" y="8770"/>
                    <a:pt x="30000" y="8770"/>
                    <a:pt x="30000" y="8770"/>
                  </a:cubicBezTo>
                  <a:cubicBezTo>
                    <a:pt x="30000" y="8770"/>
                    <a:pt x="29756" y="8983"/>
                    <a:pt x="29756" y="8983"/>
                  </a:cubicBezTo>
                  <a:cubicBezTo>
                    <a:pt x="29512" y="9197"/>
                    <a:pt x="29512" y="8983"/>
                    <a:pt x="29268" y="8983"/>
                  </a:cubicBezTo>
                  <a:cubicBezTo>
                    <a:pt x="29268" y="8983"/>
                    <a:pt x="29024" y="8983"/>
                    <a:pt x="29024" y="8983"/>
                  </a:cubicBezTo>
                  <a:cubicBezTo>
                    <a:pt x="29024" y="8983"/>
                    <a:pt x="28780" y="9197"/>
                    <a:pt x="29024" y="9411"/>
                  </a:cubicBezTo>
                  <a:cubicBezTo>
                    <a:pt x="29024" y="9625"/>
                    <a:pt x="29024" y="9625"/>
                    <a:pt x="28780" y="9625"/>
                  </a:cubicBezTo>
                  <a:cubicBezTo>
                    <a:pt x="28780" y="9839"/>
                    <a:pt x="28292" y="9625"/>
                    <a:pt x="27804" y="9625"/>
                  </a:cubicBezTo>
                  <a:cubicBezTo>
                    <a:pt x="27073" y="9625"/>
                    <a:pt x="27560" y="9411"/>
                    <a:pt x="27317" y="9411"/>
                  </a:cubicBezTo>
                  <a:cubicBezTo>
                    <a:pt x="27317" y="9197"/>
                    <a:pt x="26829" y="9197"/>
                    <a:pt x="26829" y="8983"/>
                  </a:cubicBezTo>
                  <a:cubicBezTo>
                    <a:pt x="26829" y="8556"/>
                    <a:pt x="26829" y="8556"/>
                    <a:pt x="26829" y="8342"/>
                  </a:cubicBezTo>
                  <a:cubicBezTo>
                    <a:pt x="26829" y="8128"/>
                    <a:pt x="26585" y="7914"/>
                    <a:pt x="26585" y="7914"/>
                  </a:cubicBezTo>
                  <a:cubicBezTo>
                    <a:pt x="26341" y="7700"/>
                    <a:pt x="26585" y="7486"/>
                    <a:pt x="26829" y="7486"/>
                  </a:cubicBezTo>
                  <a:cubicBezTo>
                    <a:pt x="26829" y="7272"/>
                    <a:pt x="26585" y="7272"/>
                    <a:pt x="26585" y="7272"/>
                  </a:cubicBezTo>
                  <a:cubicBezTo>
                    <a:pt x="26097" y="7486"/>
                    <a:pt x="26097" y="7486"/>
                    <a:pt x="26097" y="7486"/>
                  </a:cubicBezTo>
                  <a:cubicBezTo>
                    <a:pt x="25853" y="7486"/>
                    <a:pt x="25853" y="7486"/>
                    <a:pt x="25853" y="7486"/>
                  </a:cubicBezTo>
                  <a:cubicBezTo>
                    <a:pt x="25853" y="7486"/>
                    <a:pt x="25609" y="7272"/>
                    <a:pt x="25365" y="7272"/>
                  </a:cubicBezTo>
                  <a:cubicBezTo>
                    <a:pt x="25365" y="7058"/>
                    <a:pt x="25121" y="7272"/>
                    <a:pt x="25121" y="7272"/>
                  </a:cubicBezTo>
                  <a:cubicBezTo>
                    <a:pt x="24634" y="7700"/>
                    <a:pt x="24634" y="7700"/>
                    <a:pt x="24634" y="7700"/>
                  </a:cubicBezTo>
                  <a:cubicBezTo>
                    <a:pt x="24634" y="7914"/>
                    <a:pt x="24634" y="7914"/>
                    <a:pt x="24634" y="7914"/>
                  </a:cubicBezTo>
                  <a:cubicBezTo>
                    <a:pt x="24878" y="8342"/>
                    <a:pt x="24878" y="8342"/>
                    <a:pt x="24878" y="8342"/>
                  </a:cubicBezTo>
                  <a:cubicBezTo>
                    <a:pt x="24878" y="8770"/>
                    <a:pt x="24878" y="8770"/>
                    <a:pt x="24878" y="8770"/>
                  </a:cubicBezTo>
                  <a:cubicBezTo>
                    <a:pt x="24878" y="8770"/>
                    <a:pt x="24878" y="8983"/>
                    <a:pt x="24878" y="9197"/>
                  </a:cubicBezTo>
                  <a:cubicBezTo>
                    <a:pt x="24878" y="9197"/>
                    <a:pt x="24878" y="9411"/>
                    <a:pt x="24878" y="9411"/>
                  </a:cubicBezTo>
                  <a:cubicBezTo>
                    <a:pt x="24878" y="9625"/>
                    <a:pt x="24878" y="9625"/>
                    <a:pt x="24878" y="9625"/>
                  </a:cubicBezTo>
                  <a:cubicBezTo>
                    <a:pt x="24878" y="9625"/>
                    <a:pt x="24634" y="9839"/>
                    <a:pt x="24634" y="10053"/>
                  </a:cubicBezTo>
                  <a:cubicBezTo>
                    <a:pt x="24634" y="10053"/>
                    <a:pt x="24634" y="10267"/>
                    <a:pt x="24634" y="10481"/>
                  </a:cubicBezTo>
                  <a:cubicBezTo>
                    <a:pt x="24390" y="10695"/>
                    <a:pt x="24390" y="10695"/>
                    <a:pt x="24390" y="10695"/>
                  </a:cubicBezTo>
                  <a:cubicBezTo>
                    <a:pt x="24390" y="10695"/>
                    <a:pt x="24146" y="10909"/>
                    <a:pt x="24146" y="11122"/>
                  </a:cubicBezTo>
                  <a:cubicBezTo>
                    <a:pt x="24146" y="11122"/>
                    <a:pt x="23658" y="11122"/>
                    <a:pt x="23658" y="11122"/>
                  </a:cubicBezTo>
                  <a:cubicBezTo>
                    <a:pt x="23658" y="11122"/>
                    <a:pt x="23414" y="11550"/>
                    <a:pt x="23170" y="11550"/>
                  </a:cubicBezTo>
                  <a:cubicBezTo>
                    <a:pt x="23170" y="11550"/>
                    <a:pt x="23170" y="11978"/>
                    <a:pt x="23170" y="12192"/>
                  </a:cubicBezTo>
                  <a:cubicBezTo>
                    <a:pt x="23170" y="12192"/>
                    <a:pt x="23170" y="12406"/>
                    <a:pt x="23170" y="12406"/>
                  </a:cubicBezTo>
                  <a:cubicBezTo>
                    <a:pt x="22682" y="12620"/>
                    <a:pt x="22682" y="12620"/>
                    <a:pt x="22682" y="12620"/>
                  </a:cubicBezTo>
                  <a:cubicBezTo>
                    <a:pt x="22682" y="12620"/>
                    <a:pt x="22926" y="13048"/>
                    <a:pt x="22926" y="13048"/>
                  </a:cubicBezTo>
                  <a:cubicBezTo>
                    <a:pt x="22926" y="13262"/>
                    <a:pt x="22682" y="13262"/>
                    <a:pt x="22682" y="13262"/>
                  </a:cubicBezTo>
                  <a:cubicBezTo>
                    <a:pt x="22439" y="13475"/>
                    <a:pt x="22682" y="13475"/>
                    <a:pt x="22682" y="13689"/>
                  </a:cubicBezTo>
                  <a:cubicBezTo>
                    <a:pt x="22439" y="13903"/>
                    <a:pt x="22682" y="13903"/>
                    <a:pt x="22682" y="13903"/>
                  </a:cubicBezTo>
                  <a:cubicBezTo>
                    <a:pt x="22682" y="14117"/>
                    <a:pt x="23414" y="14331"/>
                    <a:pt x="23414" y="14331"/>
                  </a:cubicBezTo>
                  <a:cubicBezTo>
                    <a:pt x="23414" y="14331"/>
                    <a:pt x="23414" y="14331"/>
                    <a:pt x="23170" y="14545"/>
                  </a:cubicBezTo>
                  <a:cubicBezTo>
                    <a:pt x="22682" y="14759"/>
                    <a:pt x="22926" y="15187"/>
                    <a:pt x="22926" y="15187"/>
                  </a:cubicBezTo>
                  <a:cubicBezTo>
                    <a:pt x="22682" y="15401"/>
                    <a:pt x="22682" y="15401"/>
                    <a:pt x="22682" y="15401"/>
                  </a:cubicBezTo>
                  <a:cubicBezTo>
                    <a:pt x="22682" y="15401"/>
                    <a:pt x="22439" y="15187"/>
                    <a:pt x="22195" y="15187"/>
                  </a:cubicBezTo>
                  <a:cubicBezTo>
                    <a:pt x="22195" y="15187"/>
                    <a:pt x="22195" y="15187"/>
                    <a:pt x="21707" y="15187"/>
                  </a:cubicBezTo>
                  <a:cubicBezTo>
                    <a:pt x="21219" y="15187"/>
                    <a:pt x="21707" y="14973"/>
                    <a:pt x="21707" y="14973"/>
                  </a:cubicBezTo>
                  <a:cubicBezTo>
                    <a:pt x="21707" y="14973"/>
                    <a:pt x="21707" y="14545"/>
                    <a:pt x="21707" y="14331"/>
                  </a:cubicBezTo>
                  <a:cubicBezTo>
                    <a:pt x="21707" y="14331"/>
                    <a:pt x="21707" y="14331"/>
                    <a:pt x="21707" y="14331"/>
                  </a:cubicBezTo>
                  <a:cubicBezTo>
                    <a:pt x="21707" y="14331"/>
                    <a:pt x="21707" y="14117"/>
                    <a:pt x="21463" y="13903"/>
                  </a:cubicBezTo>
                  <a:cubicBezTo>
                    <a:pt x="21463" y="13689"/>
                    <a:pt x="21219" y="13689"/>
                    <a:pt x="21219" y="13689"/>
                  </a:cubicBezTo>
                  <a:cubicBezTo>
                    <a:pt x="20487" y="13262"/>
                    <a:pt x="20487" y="13262"/>
                    <a:pt x="20487" y="13262"/>
                  </a:cubicBezTo>
                  <a:cubicBezTo>
                    <a:pt x="20487" y="13262"/>
                    <a:pt x="20731" y="12834"/>
                    <a:pt x="20975" y="12620"/>
                  </a:cubicBezTo>
                  <a:cubicBezTo>
                    <a:pt x="20975" y="12620"/>
                    <a:pt x="20975" y="12620"/>
                    <a:pt x="20975" y="12620"/>
                  </a:cubicBezTo>
                  <a:cubicBezTo>
                    <a:pt x="20975" y="12620"/>
                    <a:pt x="20975" y="12620"/>
                    <a:pt x="21219" y="12406"/>
                  </a:cubicBezTo>
                  <a:cubicBezTo>
                    <a:pt x="21219" y="12192"/>
                    <a:pt x="20975" y="12192"/>
                    <a:pt x="20975" y="12192"/>
                  </a:cubicBezTo>
                  <a:cubicBezTo>
                    <a:pt x="20731" y="12192"/>
                    <a:pt x="20731" y="12192"/>
                    <a:pt x="20731" y="12192"/>
                  </a:cubicBezTo>
                  <a:cubicBezTo>
                    <a:pt x="20487" y="11978"/>
                    <a:pt x="20487" y="11978"/>
                    <a:pt x="20487" y="11978"/>
                  </a:cubicBezTo>
                  <a:cubicBezTo>
                    <a:pt x="20487" y="11978"/>
                    <a:pt x="20000" y="12192"/>
                    <a:pt x="20000" y="11978"/>
                  </a:cubicBezTo>
                  <a:cubicBezTo>
                    <a:pt x="19756" y="11978"/>
                    <a:pt x="19268" y="11978"/>
                    <a:pt x="19268" y="11764"/>
                  </a:cubicBezTo>
                  <a:cubicBezTo>
                    <a:pt x="19268" y="11764"/>
                    <a:pt x="19024" y="11764"/>
                    <a:pt x="18780" y="11764"/>
                  </a:cubicBezTo>
                  <a:cubicBezTo>
                    <a:pt x="18780" y="11764"/>
                    <a:pt x="18536" y="11764"/>
                    <a:pt x="18536" y="11764"/>
                  </a:cubicBezTo>
                  <a:cubicBezTo>
                    <a:pt x="18292" y="11550"/>
                    <a:pt x="18048" y="11336"/>
                    <a:pt x="18048" y="11336"/>
                  </a:cubicBezTo>
                  <a:cubicBezTo>
                    <a:pt x="18048" y="11122"/>
                    <a:pt x="17804" y="10909"/>
                    <a:pt x="17804" y="10909"/>
                  </a:cubicBezTo>
                  <a:cubicBezTo>
                    <a:pt x="17560" y="10909"/>
                    <a:pt x="17560" y="10909"/>
                    <a:pt x="17560" y="10909"/>
                  </a:cubicBezTo>
                  <a:cubicBezTo>
                    <a:pt x="17560" y="10909"/>
                    <a:pt x="17317" y="10481"/>
                    <a:pt x="17073" y="10481"/>
                  </a:cubicBezTo>
                  <a:cubicBezTo>
                    <a:pt x="17073" y="10481"/>
                    <a:pt x="17073" y="10267"/>
                    <a:pt x="17073" y="10267"/>
                  </a:cubicBezTo>
                  <a:cubicBezTo>
                    <a:pt x="16829" y="10053"/>
                    <a:pt x="16829" y="10053"/>
                    <a:pt x="16829" y="10053"/>
                  </a:cubicBezTo>
                  <a:cubicBezTo>
                    <a:pt x="16829" y="10053"/>
                    <a:pt x="16829" y="9839"/>
                    <a:pt x="16829" y="9625"/>
                  </a:cubicBezTo>
                  <a:cubicBezTo>
                    <a:pt x="16829" y="9625"/>
                    <a:pt x="17073" y="9197"/>
                    <a:pt x="17073" y="9197"/>
                  </a:cubicBezTo>
                  <a:cubicBezTo>
                    <a:pt x="17073" y="9197"/>
                    <a:pt x="16829" y="8770"/>
                    <a:pt x="16829" y="8556"/>
                  </a:cubicBezTo>
                  <a:cubicBezTo>
                    <a:pt x="16829" y="8342"/>
                    <a:pt x="17073" y="7914"/>
                    <a:pt x="17073" y="7914"/>
                  </a:cubicBezTo>
                  <a:cubicBezTo>
                    <a:pt x="17073" y="7914"/>
                    <a:pt x="16097" y="8128"/>
                    <a:pt x="15853" y="8342"/>
                  </a:cubicBezTo>
                  <a:cubicBezTo>
                    <a:pt x="15609" y="8342"/>
                    <a:pt x="15609" y="8556"/>
                    <a:pt x="15609" y="8556"/>
                  </a:cubicBezTo>
                  <a:cubicBezTo>
                    <a:pt x="15609" y="8556"/>
                    <a:pt x="15609" y="8770"/>
                    <a:pt x="15609" y="8983"/>
                  </a:cubicBezTo>
                  <a:cubicBezTo>
                    <a:pt x="15365" y="8983"/>
                    <a:pt x="15365" y="8983"/>
                    <a:pt x="15365" y="8983"/>
                  </a:cubicBezTo>
                  <a:cubicBezTo>
                    <a:pt x="15365" y="8983"/>
                    <a:pt x="14878" y="9411"/>
                    <a:pt x="14634" y="9411"/>
                  </a:cubicBezTo>
                  <a:cubicBezTo>
                    <a:pt x="14634" y="9625"/>
                    <a:pt x="14634" y="9625"/>
                    <a:pt x="14390" y="9625"/>
                  </a:cubicBezTo>
                  <a:cubicBezTo>
                    <a:pt x="14146" y="9625"/>
                    <a:pt x="13902" y="9839"/>
                    <a:pt x="13902" y="9839"/>
                  </a:cubicBezTo>
                  <a:cubicBezTo>
                    <a:pt x="13658" y="10053"/>
                    <a:pt x="13658" y="10053"/>
                    <a:pt x="13658" y="10053"/>
                  </a:cubicBezTo>
                  <a:cubicBezTo>
                    <a:pt x="13902" y="10267"/>
                    <a:pt x="13902" y="10267"/>
                    <a:pt x="13902" y="10267"/>
                  </a:cubicBezTo>
                  <a:cubicBezTo>
                    <a:pt x="14146" y="10909"/>
                    <a:pt x="14146" y="10909"/>
                    <a:pt x="14146" y="10909"/>
                  </a:cubicBezTo>
                  <a:cubicBezTo>
                    <a:pt x="13902" y="11336"/>
                    <a:pt x="13902" y="11336"/>
                    <a:pt x="13902" y="11336"/>
                  </a:cubicBezTo>
                  <a:cubicBezTo>
                    <a:pt x="13902" y="11336"/>
                    <a:pt x="13902" y="11336"/>
                    <a:pt x="13902" y="11550"/>
                  </a:cubicBezTo>
                  <a:cubicBezTo>
                    <a:pt x="13658" y="11978"/>
                    <a:pt x="13658" y="11978"/>
                    <a:pt x="13658" y="11978"/>
                  </a:cubicBezTo>
                  <a:cubicBezTo>
                    <a:pt x="13414" y="12192"/>
                    <a:pt x="13414" y="12192"/>
                    <a:pt x="13414" y="12192"/>
                  </a:cubicBezTo>
                  <a:cubicBezTo>
                    <a:pt x="13170" y="12406"/>
                    <a:pt x="13170" y="12406"/>
                    <a:pt x="13170" y="12406"/>
                  </a:cubicBezTo>
                  <a:cubicBezTo>
                    <a:pt x="13170" y="12406"/>
                    <a:pt x="13170" y="12620"/>
                    <a:pt x="13170" y="12834"/>
                  </a:cubicBezTo>
                  <a:cubicBezTo>
                    <a:pt x="13170" y="12834"/>
                    <a:pt x="13170" y="13048"/>
                    <a:pt x="12926" y="13262"/>
                  </a:cubicBezTo>
                  <a:cubicBezTo>
                    <a:pt x="12682" y="13475"/>
                    <a:pt x="12682" y="13475"/>
                    <a:pt x="12682" y="13475"/>
                  </a:cubicBezTo>
                  <a:cubicBezTo>
                    <a:pt x="12682" y="13475"/>
                    <a:pt x="12439" y="13475"/>
                    <a:pt x="12195" y="13475"/>
                  </a:cubicBezTo>
                  <a:cubicBezTo>
                    <a:pt x="11951" y="13475"/>
                    <a:pt x="11951" y="13689"/>
                    <a:pt x="11707" y="13689"/>
                  </a:cubicBezTo>
                  <a:cubicBezTo>
                    <a:pt x="11219" y="13689"/>
                    <a:pt x="11463" y="13903"/>
                    <a:pt x="11463" y="14117"/>
                  </a:cubicBezTo>
                  <a:cubicBezTo>
                    <a:pt x="11463" y="14117"/>
                    <a:pt x="11463" y="14117"/>
                    <a:pt x="11463" y="14331"/>
                  </a:cubicBezTo>
                  <a:cubicBezTo>
                    <a:pt x="11219" y="14331"/>
                    <a:pt x="10731" y="14331"/>
                    <a:pt x="10731" y="14117"/>
                  </a:cubicBezTo>
                  <a:cubicBezTo>
                    <a:pt x="10487" y="14117"/>
                    <a:pt x="10487" y="14117"/>
                    <a:pt x="10243" y="14117"/>
                  </a:cubicBezTo>
                  <a:cubicBezTo>
                    <a:pt x="10243" y="14331"/>
                    <a:pt x="10000" y="13903"/>
                    <a:pt x="10000" y="13903"/>
                  </a:cubicBezTo>
                  <a:cubicBezTo>
                    <a:pt x="10000" y="13903"/>
                    <a:pt x="9756" y="13689"/>
                    <a:pt x="9756" y="13689"/>
                  </a:cubicBezTo>
                  <a:cubicBezTo>
                    <a:pt x="9756" y="13475"/>
                    <a:pt x="9268" y="13689"/>
                    <a:pt x="9268" y="13689"/>
                  </a:cubicBezTo>
                  <a:cubicBezTo>
                    <a:pt x="9024" y="13475"/>
                    <a:pt x="8536" y="13475"/>
                    <a:pt x="8536" y="13475"/>
                  </a:cubicBezTo>
                  <a:cubicBezTo>
                    <a:pt x="8292" y="13475"/>
                    <a:pt x="8536" y="13689"/>
                    <a:pt x="8536" y="13689"/>
                  </a:cubicBezTo>
                  <a:cubicBezTo>
                    <a:pt x="8536" y="13689"/>
                    <a:pt x="8292" y="13689"/>
                    <a:pt x="8048" y="13689"/>
                  </a:cubicBezTo>
                  <a:cubicBezTo>
                    <a:pt x="7804" y="13689"/>
                    <a:pt x="7804" y="13903"/>
                    <a:pt x="7804" y="13903"/>
                  </a:cubicBezTo>
                  <a:cubicBezTo>
                    <a:pt x="7804" y="14331"/>
                    <a:pt x="7804" y="14331"/>
                    <a:pt x="7804" y="14331"/>
                  </a:cubicBezTo>
                  <a:cubicBezTo>
                    <a:pt x="7804" y="14331"/>
                    <a:pt x="7073" y="14331"/>
                    <a:pt x="6829" y="14331"/>
                  </a:cubicBezTo>
                  <a:cubicBezTo>
                    <a:pt x="6585" y="14331"/>
                    <a:pt x="6341" y="14117"/>
                    <a:pt x="6097" y="14117"/>
                  </a:cubicBezTo>
                  <a:cubicBezTo>
                    <a:pt x="5853" y="14117"/>
                    <a:pt x="5609" y="14331"/>
                    <a:pt x="5609" y="14331"/>
                  </a:cubicBezTo>
                  <a:cubicBezTo>
                    <a:pt x="5609" y="14331"/>
                    <a:pt x="5121" y="14545"/>
                    <a:pt x="5121" y="14545"/>
                  </a:cubicBezTo>
                  <a:cubicBezTo>
                    <a:pt x="5121" y="14545"/>
                    <a:pt x="4878" y="14759"/>
                    <a:pt x="4634" y="14759"/>
                  </a:cubicBezTo>
                  <a:cubicBezTo>
                    <a:pt x="4390" y="14759"/>
                    <a:pt x="4390" y="14545"/>
                    <a:pt x="4390" y="14545"/>
                  </a:cubicBezTo>
                  <a:cubicBezTo>
                    <a:pt x="4390" y="14545"/>
                    <a:pt x="3902" y="14117"/>
                    <a:pt x="3902" y="14117"/>
                  </a:cubicBezTo>
                  <a:cubicBezTo>
                    <a:pt x="3902" y="14117"/>
                    <a:pt x="3902" y="14117"/>
                    <a:pt x="3902" y="14117"/>
                  </a:cubicBezTo>
                  <a:cubicBezTo>
                    <a:pt x="2926" y="14545"/>
                    <a:pt x="2926" y="14545"/>
                    <a:pt x="2926" y="14545"/>
                  </a:cubicBezTo>
                  <a:cubicBezTo>
                    <a:pt x="1707" y="15401"/>
                    <a:pt x="1707" y="15401"/>
                    <a:pt x="1707" y="15401"/>
                  </a:cubicBezTo>
                  <a:cubicBezTo>
                    <a:pt x="1707" y="16470"/>
                    <a:pt x="1707" y="16470"/>
                    <a:pt x="1707" y="16470"/>
                  </a:cubicBezTo>
                  <a:cubicBezTo>
                    <a:pt x="2682" y="16898"/>
                    <a:pt x="2195" y="17326"/>
                    <a:pt x="4390" y="18181"/>
                  </a:cubicBezTo>
                  <a:cubicBezTo>
                    <a:pt x="4634" y="18181"/>
                    <a:pt x="5121" y="19251"/>
                    <a:pt x="5121" y="19251"/>
                  </a:cubicBezTo>
                  <a:cubicBezTo>
                    <a:pt x="5121" y="19465"/>
                    <a:pt x="4634" y="21176"/>
                    <a:pt x="4390" y="21390"/>
                  </a:cubicBezTo>
                  <a:cubicBezTo>
                    <a:pt x="3902" y="21604"/>
                    <a:pt x="3414" y="22459"/>
                    <a:pt x="3414" y="22459"/>
                  </a:cubicBezTo>
                  <a:cubicBezTo>
                    <a:pt x="3414" y="22459"/>
                    <a:pt x="2439" y="23315"/>
                    <a:pt x="2195" y="23315"/>
                  </a:cubicBezTo>
                  <a:cubicBezTo>
                    <a:pt x="1951" y="23315"/>
                    <a:pt x="1219" y="23529"/>
                    <a:pt x="975" y="23529"/>
                  </a:cubicBezTo>
                  <a:cubicBezTo>
                    <a:pt x="975" y="23529"/>
                    <a:pt x="0" y="23529"/>
                    <a:pt x="243" y="23743"/>
                  </a:cubicBezTo>
                  <a:cubicBezTo>
                    <a:pt x="243" y="23743"/>
                    <a:pt x="243" y="24171"/>
                    <a:pt x="243" y="24171"/>
                  </a:cubicBezTo>
                  <a:cubicBezTo>
                    <a:pt x="487" y="24385"/>
                    <a:pt x="1219" y="25240"/>
                    <a:pt x="1219" y="25240"/>
                  </a:cubicBezTo>
                  <a:cubicBezTo>
                    <a:pt x="2439" y="25882"/>
                    <a:pt x="2439" y="25882"/>
                    <a:pt x="2439" y="25882"/>
                  </a:cubicBezTo>
                  <a:cubicBezTo>
                    <a:pt x="3170" y="26524"/>
                    <a:pt x="3170" y="26524"/>
                    <a:pt x="3170" y="26524"/>
                  </a:cubicBezTo>
                  <a:cubicBezTo>
                    <a:pt x="3414" y="28663"/>
                    <a:pt x="3414" y="28663"/>
                    <a:pt x="3414" y="28663"/>
                  </a:cubicBezTo>
                  <a:cubicBezTo>
                    <a:pt x="2439" y="29946"/>
                    <a:pt x="2439" y="29946"/>
                    <a:pt x="2439" y="29946"/>
                  </a:cubicBezTo>
                  <a:cubicBezTo>
                    <a:pt x="1463" y="31016"/>
                    <a:pt x="1951" y="30374"/>
                    <a:pt x="2195" y="31871"/>
                  </a:cubicBezTo>
                  <a:cubicBezTo>
                    <a:pt x="2926" y="31871"/>
                    <a:pt x="2926" y="31871"/>
                    <a:pt x="2926" y="31871"/>
                  </a:cubicBezTo>
                  <a:cubicBezTo>
                    <a:pt x="4146" y="33582"/>
                    <a:pt x="4146" y="33582"/>
                    <a:pt x="4146" y="33582"/>
                  </a:cubicBezTo>
                  <a:cubicBezTo>
                    <a:pt x="6585" y="34438"/>
                    <a:pt x="6585" y="34438"/>
                    <a:pt x="6585" y="34438"/>
                  </a:cubicBezTo>
                  <a:cubicBezTo>
                    <a:pt x="8780" y="34438"/>
                    <a:pt x="8780" y="34438"/>
                    <a:pt x="8780" y="34438"/>
                  </a:cubicBezTo>
                  <a:cubicBezTo>
                    <a:pt x="9756" y="35080"/>
                    <a:pt x="9756" y="35080"/>
                    <a:pt x="9756" y="35080"/>
                  </a:cubicBezTo>
                  <a:cubicBezTo>
                    <a:pt x="9024" y="37433"/>
                    <a:pt x="9024" y="37433"/>
                    <a:pt x="9024" y="37433"/>
                  </a:cubicBezTo>
                  <a:cubicBezTo>
                    <a:pt x="7560" y="38502"/>
                    <a:pt x="7560" y="38502"/>
                    <a:pt x="7560" y="38502"/>
                  </a:cubicBezTo>
                  <a:cubicBezTo>
                    <a:pt x="7560" y="38502"/>
                    <a:pt x="7560" y="38502"/>
                    <a:pt x="7317" y="38502"/>
                  </a:cubicBezTo>
                  <a:cubicBezTo>
                    <a:pt x="7317" y="38502"/>
                    <a:pt x="7560" y="38716"/>
                    <a:pt x="8292" y="38930"/>
                  </a:cubicBezTo>
                  <a:cubicBezTo>
                    <a:pt x="8780" y="38930"/>
                    <a:pt x="8780" y="39358"/>
                    <a:pt x="9512" y="39144"/>
                  </a:cubicBezTo>
                  <a:cubicBezTo>
                    <a:pt x="10243" y="38930"/>
                    <a:pt x="11219" y="38716"/>
                    <a:pt x="11463" y="38502"/>
                  </a:cubicBezTo>
                  <a:cubicBezTo>
                    <a:pt x="11707" y="38074"/>
                    <a:pt x="12195" y="37860"/>
                    <a:pt x="12439" y="37647"/>
                  </a:cubicBezTo>
                  <a:cubicBezTo>
                    <a:pt x="12682" y="37219"/>
                    <a:pt x="14146" y="35721"/>
                    <a:pt x="14390" y="35721"/>
                  </a:cubicBezTo>
                  <a:cubicBezTo>
                    <a:pt x="14390" y="35721"/>
                    <a:pt x="15853" y="34010"/>
                    <a:pt x="16097" y="33796"/>
                  </a:cubicBezTo>
                  <a:cubicBezTo>
                    <a:pt x="16341" y="33582"/>
                    <a:pt x="18292" y="32299"/>
                    <a:pt x="18292" y="32299"/>
                  </a:cubicBezTo>
                  <a:cubicBezTo>
                    <a:pt x="20975" y="31443"/>
                    <a:pt x="20975" y="31443"/>
                    <a:pt x="20975" y="31443"/>
                  </a:cubicBezTo>
                  <a:cubicBezTo>
                    <a:pt x="20975" y="31443"/>
                    <a:pt x="22195" y="32513"/>
                    <a:pt x="22439" y="32727"/>
                  </a:cubicBezTo>
                  <a:cubicBezTo>
                    <a:pt x="22682" y="32727"/>
                    <a:pt x="25365" y="33796"/>
                    <a:pt x="25365" y="33796"/>
                  </a:cubicBezTo>
                  <a:cubicBezTo>
                    <a:pt x="25365" y="33796"/>
                    <a:pt x="27073" y="34438"/>
                    <a:pt x="27317" y="34652"/>
                  </a:cubicBezTo>
                  <a:cubicBezTo>
                    <a:pt x="27317" y="34866"/>
                    <a:pt x="28780" y="35935"/>
                    <a:pt x="28780" y="35935"/>
                  </a:cubicBezTo>
                  <a:cubicBezTo>
                    <a:pt x="29756" y="36363"/>
                    <a:pt x="29756" y="36363"/>
                    <a:pt x="29756" y="36363"/>
                  </a:cubicBezTo>
                  <a:cubicBezTo>
                    <a:pt x="30487" y="35721"/>
                    <a:pt x="30487" y="35721"/>
                    <a:pt x="30487" y="35721"/>
                  </a:cubicBezTo>
                  <a:cubicBezTo>
                    <a:pt x="31463" y="36149"/>
                    <a:pt x="31463" y="36149"/>
                    <a:pt x="31463" y="36149"/>
                  </a:cubicBezTo>
                  <a:cubicBezTo>
                    <a:pt x="33170" y="37005"/>
                    <a:pt x="33170" y="37005"/>
                    <a:pt x="33170" y="37005"/>
                  </a:cubicBezTo>
                  <a:cubicBezTo>
                    <a:pt x="33902" y="38288"/>
                    <a:pt x="33902" y="38288"/>
                    <a:pt x="33902" y="38288"/>
                  </a:cubicBezTo>
                  <a:cubicBezTo>
                    <a:pt x="33902" y="38288"/>
                    <a:pt x="34390" y="40000"/>
                    <a:pt x="34390" y="40641"/>
                  </a:cubicBezTo>
                  <a:cubicBezTo>
                    <a:pt x="34390" y="41283"/>
                    <a:pt x="34634" y="42352"/>
                    <a:pt x="34634" y="42352"/>
                  </a:cubicBezTo>
                  <a:cubicBezTo>
                    <a:pt x="36829" y="43208"/>
                    <a:pt x="36829" y="43208"/>
                    <a:pt x="36829" y="43208"/>
                  </a:cubicBezTo>
                  <a:cubicBezTo>
                    <a:pt x="36829" y="43208"/>
                    <a:pt x="36829" y="45133"/>
                    <a:pt x="36829" y="45347"/>
                  </a:cubicBezTo>
                  <a:cubicBezTo>
                    <a:pt x="36829" y="45775"/>
                    <a:pt x="37073" y="46417"/>
                    <a:pt x="37073" y="47058"/>
                  </a:cubicBezTo>
                  <a:cubicBezTo>
                    <a:pt x="37073" y="47700"/>
                    <a:pt x="37073" y="48342"/>
                    <a:pt x="37073" y="48342"/>
                  </a:cubicBezTo>
                  <a:cubicBezTo>
                    <a:pt x="38048" y="48983"/>
                    <a:pt x="38048" y="48983"/>
                    <a:pt x="38048" y="48983"/>
                  </a:cubicBezTo>
                  <a:cubicBezTo>
                    <a:pt x="39268" y="49625"/>
                    <a:pt x="39268" y="49625"/>
                    <a:pt x="39268" y="49625"/>
                  </a:cubicBezTo>
                  <a:cubicBezTo>
                    <a:pt x="39512" y="50695"/>
                    <a:pt x="39512" y="50695"/>
                    <a:pt x="39512" y="50695"/>
                  </a:cubicBezTo>
                  <a:cubicBezTo>
                    <a:pt x="41463" y="51336"/>
                    <a:pt x="41463" y="51336"/>
                    <a:pt x="41463" y="51336"/>
                  </a:cubicBezTo>
                  <a:cubicBezTo>
                    <a:pt x="41951" y="52620"/>
                    <a:pt x="41951" y="52620"/>
                    <a:pt x="41951" y="52620"/>
                  </a:cubicBezTo>
                  <a:cubicBezTo>
                    <a:pt x="43170" y="53689"/>
                    <a:pt x="43170" y="53689"/>
                    <a:pt x="43170" y="53689"/>
                  </a:cubicBezTo>
                  <a:cubicBezTo>
                    <a:pt x="43170" y="54545"/>
                    <a:pt x="43170" y="54545"/>
                    <a:pt x="43170" y="54545"/>
                  </a:cubicBezTo>
                  <a:cubicBezTo>
                    <a:pt x="43170" y="54545"/>
                    <a:pt x="43170" y="54973"/>
                    <a:pt x="43658" y="54973"/>
                  </a:cubicBezTo>
                  <a:cubicBezTo>
                    <a:pt x="44146" y="54973"/>
                    <a:pt x="45853" y="54759"/>
                    <a:pt x="45853" y="54759"/>
                  </a:cubicBezTo>
                  <a:cubicBezTo>
                    <a:pt x="47560" y="56042"/>
                    <a:pt x="47560" y="56042"/>
                    <a:pt x="47560" y="56042"/>
                  </a:cubicBezTo>
                  <a:cubicBezTo>
                    <a:pt x="49512" y="57540"/>
                    <a:pt x="49512" y="57540"/>
                    <a:pt x="49512" y="57540"/>
                  </a:cubicBezTo>
                  <a:cubicBezTo>
                    <a:pt x="50487" y="59037"/>
                    <a:pt x="50487" y="59037"/>
                    <a:pt x="50487" y="59037"/>
                  </a:cubicBezTo>
                  <a:cubicBezTo>
                    <a:pt x="51951" y="59465"/>
                    <a:pt x="51951" y="59465"/>
                    <a:pt x="51951" y="59465"/>
                  </a:cubicBezTo>
                  <a:cubicBezTo>
                    <a:pt x="53902" y="60534"/>
                    <a:pt x="53902" y="60534"/>
                    <a:pt x="53902" y="60534"/>
                  </a:cubicBezTo>
                  <a:cubicBezTo>
                    <a:pt x="54634" y="62032"/>
                    <a:pt x="54634" y="62032"/>
                    <a:pt x="54634" y="62032"/>
                  </a:cubicBezTo>
                  <a:cubicBezTo>
                    <a:pt x="56341" y="63529"/>
                    <a:pt x="56341" y="63529"/>
                    <a:pt x="56341" y="63529"/>
                  </a:cubicBezTo>
                  <a:cubicBezTo>
                    <a:pt x="57317" y="63957"/>
                    <a:pt x="57317" y="63957"/>
                    <a:pt x="57317" y="63957"/>
                  </a:cubicBezTo>
                  <a:cubicBezTo>
                    <a:pt x="57804" y="64812"/>
                    <a:pt x="57804" y="64812"/>
                    <a:pt x="57804" y="64812"/>
                  </a:cubicBezTo>
                  <a:cubicBezTo>
                    <a:pt x="58780" y="65240"/>
                    <a:pt x="58780" y="65240"/>
                    <a:pt x="58780" y="65240"/>
                  </a:cubicBezTo>
                  <a:cubicBezTo>
                    <a:pt x="59756" y="65454"/>
                    <a:pt x="59756" y="65454"/>
                    <a:pt x="59756" y="65454"/>
                  </a:cubicBezTo>
                  <a:cubicBezTo>
                    <a:pt x="61219" y="65668"/>
                    <a:pt x="61219" y="65668"/>
                    <a:pt x="61219" y="65668"/>
                  </a:cubicBezTo>
                  <a:cubicBezTo>
                    <a:pt x="62195" y="66524"/>
                    <a:pt x="62195" y="66524"/>
                    <a:pt x="62195" y="66524"/>
                  </a:cubicBezTo>
                  <a:cubicBezTo>
                    <a:pt x="62195" y="66524"/>
                    <a:pt x="62682" y="66951"/>
                    <a:pt x="62682" y="67165"/>
                  </a:cubicBezTo>
                  <a:cubicBezTo>
                    <a:pt x="62682" y="67593"/>
                    <a:pt x="62195" y="67807"/>
                    <a:pt x="62926" y="67807"/>
                  </a:cubicBezTo>
                  <a:cubicBezTo>
                    <a:pt x="63658" y="67807"/>
                    <a:pt x="64390" y="67593"/>
                    <a:pt x="64390" y="67593"/>
                  </a:cubicBezTo>
                  <a:cubicBezTo>
                    <a:pt x="65853" y="67379"/>
                    <a:pt x="65853" y="67379"/>
                    <a:pt x="65853" y="67379"/>
                  </a:cubicBezTo>
                  <a:cubicBezTo>
                    <a:pt x="66829" y="67379"/>
                    <a:pt x="66829" y="67379"/>
                    <a:pt x="66829" y="67379"/>
                  </a:cubicBezTo>
                  <a:cubicBezTo>
                    <a:pt x="67804" y="67379"/>
                    <a:pt x="67804" y="67379"/>
                    <a:pt x="67804" y="67379"/>
                  </a:cubicBezTo>
                  <a:cubicBezTo>
                    <a:pt x="69512" y="67165"/>
                    <a:pt x="69512" y="67165"/>
                    <a:pt x="69512" y="67165"/>
                  </a:cubicBezTo>
                  <a:cubicBezTo>
                    <a:pt x="70487" y="67807"/>
                    <a:pt x="70487" y="67807"/>
                    <a:pt x="70487" y="67807"/>
                  </a:cubicBezTo>
                  <a:cubicBezTo>
                    <a:pt x="73170" y="70588"/>
                    <a:pt x="73170" y="70588"/>
                    <a:pt x="73170" y="70588"/>
                  </a:cubicBezTo>
                  <a:cubicBezTo>
                    <a:pt x="73170" y="70588"/>
                    <a:pt x="73902" y="71657"/>
                    <a:pt x="73902" y="72085"/>
                  </a:cubicBezTo>
                  <a:cubicBezTo>
                    <a:pt x="73902" y="72299"/>
                    <a:pt x="74878" y="72085"/>
                    <a:pt x="75121" y="72085"/>
                  </a:cubicBezTo>
                  <a:cubicBezTo>
                    <a:pt x="75365" y="72085"/>
                    <a:pt x="77317" y="72085"/>
                    <a:pt x="77317" y="72085"/>
                  </a:cubicBezTo>
                  <a:cubicBezTo>
                    <a:pt x="78780" y="72941"/>
                    <a:pt x="78780" y="72941"/>
                    <a:pt x="78780" y="72941"/>
                  </a:cubicBezTo>
                  <a:cubicBezTo>
                    <a:pt x="77804" y="74010"/>
                    <a:pt x="77804" y="74010"/>
                    <a:pt x="77804" y="74010"/>
                  </a:cubicBezTo>
                  <a:cubicBezTo>
                    <a:pt x="79268" y="74652"/>
                    <a:pt x="79268" y="74652"/>
                    <a:pt x="79268" y="74652"/>
                  </a:cubicBezTo>
                  <a:cubicBezTo>
                    <a:pt x="80000" y="73796"/>
                    <a:pt x="80000" y="73796"/>
                    <a:pt x="80000" y="73796"/>
                  </a:cubicBezTo>
                  <a:cubicBezTo>
                    <a:pt x="81463" y="74010"/>
                    <a:pt x="81463" y="74010"/>
                    <a:pt x="81463" y="74010"/>
                  </a:cubicBezTo>
                  <a:cubicBezTo>
                    <a:pt x="82682" y="74866"/>
                    <a:pt x="82682" y="74866"/>
                    <a:pt x="82682" y="74866"/>
                  </a:cubicBezTo>
                  <a:cubicBezTo>
                    <a:pt x="82926" y="75508"/>
                    <a:pt x="82926" y="75508"/>
                    <a:pt x="82926" y="75508"/>
                  </a:cubicBezTo>
                  <a:cubicBezTo>
                    <a:pt x="83658" y="75935"/>
                    <a:pt x="83658" y="75935"/>
                    <a:pt x="83658" y="75935"/>
                  </a:cubicBezTo>
                  <a:cubicBezTo>
                    <a:pt x="83414" y="77005"/>
                    <a:pt x="83414" y="77005"/>
                    <a:pt x="83414" y="77005"/>
                  </a:cubicBezTo>
                  <a:cubicBezTo>
                    <a:pt x="83414" y="77647"/>
                    <a:pt x="83414" y="77647"/>
                    <a:pt x="83414" y="77647"/>
                  </a:cubicBezTo>
                  <a:cubicBezTo>
                    <a:pt x="83902" y="78502"/>
                    <a:pt x="83902" y="78502"/>
                    <a:pt x="83902" y="78502"/>
                  </a:cubicBezTo>
                  <a:cubicBezTo>
                    <a:pt x="85121" y="78930"/>
                    <a:pt x="85121" y="78930"/>
                    <a:pt x="85121" y="78930"/>
                  </a:cubicBezTo>
                  <a:cubicBezTo>
                    <a:pt x="86341" y="79572"/>
                    <a:pt x="86341" y="79572"/>
                    <a:pt x="86341" y="79572"/>
                  </a:cubicBezTo>
                  <a:cubicBezTo>
                    <a:pt x="87073" y="80000"/>
                    <a:pt x="87073" y="80000"/>
                    <a:pt x="87073" y="80000"/>
                  </a:cubicBezTo>
                  <a:cubicBezTo>
                    <a:pt x="88048" y="80000"/>
                    <a:pt x="88048" y="80000"/>
                    <a:pt x="88048" y="80000"/>
                  </a:cubicBezTo>
                  <a:cubicBezTo>
                    <a:pt x="89512" y="79786"/>
                    <a:pt x="89512" y="79786"/>
                    <a:pt x="89512" y="79786"/>
                  </a:cubicBezTo>
                  <a:cubicBezTo>
                    <a:pt x="91219" y="80000"/>
                    <a:pt x="91219" y="80000"/>
                    <a:pt x="91219" y="80000"/>
                  </a:cubicBezTo>
                  <a:cubicBezTo>
                    <a:pt x="92682" y="82139"/>
                    <a:pt x="92682" y="82139"/>
                    <a:pt x="92682" y="82139"/>
                  </a:cubicBezTo>
                  <a:cubicBezTo>
                    <a:pt x="93414" y="84064"/>
                    <a:pt x="93414" y="84064"/>
                    <a:pt x="93414" y="84064"/>
                  </a:cubicBezTo>
                  <a:cubicBezTo>
                    <a:pt x="94390" y="85775"/>
                    <a:pt x="94390" y="85775"/>
                    <a:pt x="94390" y="85775"/>
                  </a:cubicBezTo>
                  <a:cubicBezTo>
                    <a:pt x="95121" y="86844"/>
                    <a:pt x="95121" y="86844"/>
                    <a:pt x="95121" y="86844"/>
                  </a:cubicBezTo>
                  <a:cubicBezTo>
                    <a:pt x="95609" y="88556"/>
                    <a:pt x="95609" y="88556"/>
                    <a:pt x="95609" y="88556"/>
                  </a:cubicBezTo>
                  <a:cubicBezTo>
                    <a:pt x="96341" y="89411"/>
                    <a:pt x="96341" y="89411"/>
                    <a:pt x="96341" y="89411"/>
                  </a:cubicBezTo>
                  <a:cubicBezTo>
                    <a:pt x="97560" y="91550"/>
                    <a:pt x="97560" y="91550"/>
                    <a:pt x="97560" y="91550"/>
                  </a:cubicBezTo>
                  <a:cubicBezTo>
                    <a:pt x="98048" y="92406"/>
                    <a:pt x="98048" y="92406"/>
                    <a:pt x="98048" y="92406"/>
                  </a:cubicBezTo>
                  <a:cubicBezTo>
                    <a:pt x="97560" y="93475"/>
                    <a:pt x="97560" y="93475"/>
                    <a:pt x="97560" y="93475"/>
                  </a:cubicBezTo>
                  <a:cubicBezTo>
                    <a:pt x="97560" y="93475"/>
                    <a:pt x="97073" y="94545"/>
                    <a:pt x="96829" y="94545"/>
                  </a:cubicBezTo>
                  <a:cubicBezTo>
                    <a:pt x="96829" y="94759"/>
                    <a:pt x="96097" y="94973"/>
                    <a:pt x="95853" y="94973"/>
                  </a:cubicBezTo>
                  <a:cubicBezTo>
                    <a:pt x="95609" y="95187"/>
                    <a:pt x="95365" y="95187"/>
                    <a:pt x="95121" y="95401"/>
                  </a:cubicBezTo>
                  <a:cubicBezTo>
                    <a:pt x="94878" y="95614"/>
                    <a:pt x="94634" y="96256"/>
                    <a:pt x="94634" y="96256"/>
                  </a:cubicBezTo>
                  <a:cubicBezTo>
                    <a:pt x="95365" y="97540"/>
                    <a:pt x="95365" y="97540"/>
                    <a:pt x="95365" y="97540"/>
                  </a:cubicBezTo>
                  <a:cubicBezTo>
                    <a:pt x="95121" y="99037"/>
                    <a:pt x="95121" y="99037"/>
                    <a:pt x="95121" y="99037"/>
                  </a:cubicBezTo>
                  <a:cubicBezTo>
                    <a:pt x="94634" y="100320"/>
                    <a:pt x="94634" y="100320"/>
                    <a:pt x="94634" y="100320"/>
                  </a:cubicBezTo>
                  <a:close/>
                  <a:moveTo>
                    <a:pt x="13902" y="73796"/>
                  </a:moveTo>
                  <a:cubicBezTo>
                    <a:pt x="13902" y="73796"/>
                    <a:pt x="13902" y="73796"/>
                    <a:pt x="13902" y="73796"/>
                  </a:cubicBezTo>
                  <a:cubicBezTo>
                    <a:pt x="14634" y="71657"/>
                    <a:pt x="14634" y="71657"/>
                    <a:pt x="14634" y="71657"/>
                  </a:cubicBezTo>
                  <a:cubicBezTo>
                    <a:pt x="15609" y="70802"/>
                    <a:pt x="15609" y="70802"/>
                    <a:pt x="15609" y="70802"/>
                  </a:cubicBezTo>
                  <a:cubicBezTo>
                    <a:pt x="15365" y="71871"/>
                    <a:pt x="15365" y="71871"/>
                    <a:pt x="15365" y="71871"/>
                  </a:cubicBezTo>
                  <a:cubicBezTo>
                    <a:pt x="15121" y="73155"/>
                    <a:pt x="15121" y="73155"/>
                    <a:pt x="15121" y="73155"/>
                  </a:cubicBezTo>
                  <a:cubicBezTo>
                    <a:pt x="15121" y="73155"/>
                    <a:pt x="17073" y="73796"/>
                    <a:pt x="17317" y="73796"/>
                  </a:cubicBezTo>
                  <a:cubicBezTo>
                    <a:pt x="17560" y="73796"/>
                    <a:pt x="17804" y="73368"/>
                    <a:pt x="18292" y="73155"/>
                  </a:cubicBezTo>
                  <a:cubicBezTo>
                    <a:pt x="18536" y="72941"/>
                    <a:pt x="20243" y="72941"/>
                    <a:pt x="20243" y="72941"/>
                  </a:cubicBezTo>
                  <a:cubicBezTo>
                    <a:pt x="20243" y="72941"/>
                    <a:pt x="20487" y="72299"/>
                    <a:pt x="20731" y="71871"/>
                  </a:cubicBezTo>
                  <a:cubicBezTo>
                    <a:pt x="20975" y="71443"/>
                    <a:pt x="22195" y="70374"/>
                    <a:pt x="22439" y="70160"/>
                  </a:cubicBezTo>
                  <a:cubicBezTo>
                    <a:pt x="22682" y="70160"/>
                    <a:pt x="23170" y="69732"/>
                    <a:pt x="23414" y="69732"/>
                  </a:cubicBezTo>
                  <a:cubicBezTo>
                    <a:pt x="23658" y="69518"/>
                    <a:pt x="24878" y="69090"/>
                    <a:pt x="24878" y="69090"/>
                  </a:cubicBezTo>
                  <a:cubicBezTo>
                    <a:pt x="28048" y="70160"/>
                    <a:pt x="28048" y="70160"/>
                    <a:pt x="28048" y="70160"/>
                  </a:cubicBezTo>
                  <a:cubicBezTo>
                    <a:pt x="28536" y="71871"/>
                    <a:pt x="28536" y="71871"/>
                    <a:pt x="28536" y="71871"/>
                  </a:cubicBezTo>
                  <a:cubicBezTo>
                    <a:pt x="30243" y="74652"/>
                    <a:pt x="30243" y="74652"/>
                    <a:pt x="30243" y="74652"/>
                  </a:cubicBezTo>
                  <a:cubicBezTo>
                    <a:pt x="30731" y="75935"/>
                    <a:pt x="30731" y="75935"/>
                    <a:pt x="30731" y="75935"/>
                  </a:cubicBezTo>
                  <a:cubicBezTo>
                    <a:pt x="30731" y="75935"/>
                    <a:pt x="31463" y="76577"/>
                    <a:pt x="31219" y="77219"/>
                  </a:cubicBezTo>
                  <a:cubicBezTo>
                    <a:pt x="30975" y="78074"/>
                    <a:pt x="29512" y="80213"/>
                    <a:pt x="29512" y="80213"/>
                  </a:cubicBezTo>
                  <a:cubicBezTo>
                    <a:pt x="29512" y="81497"/>
                    <a:pt x="29512" y="81497"/>
                    <a:pt x="29512" y="81497"/>
                  </a:cubicBezTo>
                  <a:cubicBezTo>
                    <a:pt x="30487" y="83208"/>
                    <a:pt x="30487" y="83208"/>
                    <a:pt x="30487" y="83208"/>
                  </a:cubicBezTo>
                  <a:cubicBezTo>
                    <a:pt x="29024" y="86417"/>
                    <a:pt x="29024" y="86417"/>
                    <a:pt x="29024" y="86417"/>
                  </a:cubicBezTo>
                  <a:cubicBezTo>
                    <a:pt x="29756" y="88770"/>
                    <a:pt x="29756" y="88770"/>
                    <a:pt x="29756" y="88770"/>
                  </a:cubicBezTo>
                  <a:cubicBezTo>
                    <a:pt x="29268" y="91978"/>
                    <a:pt x="29268" y="91978"/>
                    <a:pt x="29268" y="91978"/>
                  </a:cubicBezTo>
                  <a:cubicBezTo>
                    <a:pt x="29024" y="93689"/>
                    <a:pt x="29024" y="93689"/>
                    <a:pt x="29024" y="93689"/>
                  </a:cubicBezTo>
                  <a:cubicBezTo>
                    <a:pt x="29024" y="93689"/>
                    <a:pt x="28048" y="94545"/>
                    <a:pt x="27560" y="94331"/>
                  </a:cubicBezTo>
                  <a:cubicBezTo>
                    <a:pt x="27073" y="94117"/>
                    <a:pt x="24634" y="92620"/>
                    <a:pt x="24634" y="92620"/>
                  </a:cubicBezTo>
                  <a:cubicBezTo>
                    <a:pt x="23658" y="92406"/>
                    <a:pt x="23658" y="92406"/>
                    <a:pt x="23658" y="92406"/>
                  </a:cubicBezTo>
                  <a:cubicBezTo>
                    <a:pt x="22926" y="93903"/>
                    <a:pt x="22926" y="93903"/>
                    <a:pt x="22926" y="93903"/>
                  </a:cubicBezTo>
                  <a:cubicBezTo>
                    <a:pt x="23170" y="94973"/>
                    <a:pt x="23170" y="94973"/>
                    <a:pt x="23170" y="94973"/>
                  </a:cubicBezTo>
                  <a:cubicBezTo>
                    <a:pt x="21951" y="96898"/>
                    <a:pt x="21951" y="96898"/>
                    <a:pt x="21951" y="96898"/>
                  </a:cubicBezTo>
                  <a:cubicBezTo>
                    <a:pt x="20731" y="96898"/>
                    <a:pt x="20731" y="96898"/>
                    <a:pt x="20731" y="96898"/>
                  </a:cubicBezTo>
                  <a:cubicBezTo>
                    <a:pt x="19268" y="96470"/>
                    <a:pt x="19268" y="96470"/>
                    <a:pt x="19268" y="96470"/>
                  </a:cubicBezTo>
                  <a:cubicBezTo>
                    <a:pt x="17804" y="94759"/>
                    <a:pt x="17804" y="94759"/>
                    <a:pt x="17804" y="94759"/>
                  </a:cubicBezTo>
                  <a:cubicBezTo>
                    <a:pt x="17804" y="94759"/>
                    <a:pt x="17804" y="95187"/>
                    <a:pt x="17317" y="95401"/>
                  </a:cubicBezTo>
                  <a:cubicBezTo>
                    <a:pt x="16829" y="95401"/>
                    <a:pt x="16097" y="95187"/>
                    <a:pt x="16097" y="95187"/>
                  </a:cubicBezTo>
                  <a:cubicBezTo>
                    <a:pt x="16585" y="93903"/>
                    <a:pt x="16585" y="93903"/>
                    <a:pt x="16585" y="93903"/>
                  </a:cubicBezTo>
                  <a:cubicBezTo>
                    <a:pt x="16097" y="92406"/>
                    <a:pt x="16097" y="92406"/>
                    <a:pt x="16097" y="92406"/>
                  </a:cubicBezTo>
                  <a:cubicBezTo>
                    <a:pt x="16585" y="90909"/>
                    <a:pt x="16585" y="90909"/>
                    <a:pt x="16585" y="90909"/>
                  </a:cubicBezTo>
                  <a:cubicBezTo>
                    <a:pt x="16585" y="88770"/>
                    <a:pt x="16585" y="88770"/>
                    <a:pt x="16585" y="88770"/>
                  </a:cubicBezTo>
                  <a:cubicBezTo>
                    <a:pt x="17073" y="87914"/>
                    <a:pt x="17073" y="87914"/>
                    <a:pt x="17073" y="87914"/>
                  </a:cubicBezTo>
                  <a:cubicBezTo>
                    <a:pt x="17317" y="86844"/>
                    <a:pt x="17317" y="86844"/>
                    <a:pt x="17317" y="86844"/>
                  </a:cubicBezTo>
                  <a:cubicBezTo>
                    <a:pt x="18048" y="85561"/>
                    <a:pt x="18048" y="85561"/>
                    <a:pt x="18048" y="85561"/>
                  </a:cubicBezTo>
                  <a:cubicBezTo>
                    <a:pt x="17804" y="84491"/>
                    <a:pt x="17804" y="84491"/>
                    <a:pt x="17804" y="84491"/>
                  </a:cubicBezTo>
                  <a:cubicBezTo>
                    <a:pt x="17317" y="84705"/>
                    <a:pt x="17317" y="84705"/>
                    <a:pt x="17317" y="84705"/>
                  </a:cubicBezTo>
                  <a:cubicBezTo>
                    <a:pt x="15853" y="83422"/>
                    <a:pt x="15853" y="83422"/>
                    <a:pt x="15853" y="83422"/>
                  </a:cubicBezTo>
                  <a:cubicBezTo>
                    <a:pt x="15853" y="83422"/>
                    <a:pt x="16341" y="82994"/>
                    <a:pt x="16829" y="82566"/>
                  </a:cubicBezTo>
                  <a:cubicBezTo>
                    <a:pt x="17317" y="82139"/>
                    <a:pt x="17317" y="81925"/>
                    <a:pt x="17317" y="81497"/>
                  </a:cubicBezTo>
                  <a:cubicBezTo>
                    <a:pt x="17317" y="81069"/>
                    <a:pt x="17073" y="80000"/>
                    <a:pt x="16829" y="80000"/>
                  </a:cubicBezTo>
                  <a:cubicBezTo>
                    <a:pt x="16585" y="79786"/>
                    <a:pt x="16097" y="79358"/>
                    <a:pt x="16097" y="79358"/>
                  </a:cubicBezTo>
                  <a:cubicBezTo>
                    <a:pt x="16097" y="78074"/>
                    <a:pt x="16097" y="78074"/>
                    <a:pt x="16097" y="78074"/>
                  </a:cubicBezTo>
                  <a:cubicBezTo>
                    <a:pt x="16097" y="78074"/>
                    <a:pt x="15853" y="77433"/>
                    <a:pt x="15609" y="77433"/>
                  </a:cubicBezTo>
                  <a:cubicBezTo>
                    <a:pt x="15121" y="77219"/>
                    <a:pt x="13902" y="76577"/>
                    <a:pt x="13902" y="76577"/>
                  </a:cubicBezTo>
                  <a:cubicBezTo>
                    <a:pt x="14146" y="75080"/>
                    <a:pt x="14146" y="75080"/>
                    <a:pt x="14146" y="75080"/>
                  </a:cubicBezTo>
                  <a:cubicBezTo>
                    <a:pt x="13658" y="74652"/>
                    <a:pt x="13658" y="74652"/>
                    <a:pt x="13658" y="74652"/>
                  </a:cubicBezTo>
                  <a:lnTo>
                    <a:pt x="13902" y="73796"/>
                  </a:lnTo>
                  <a:close/>
                </a:path>
              </a:pathLst>
            </a:custGeom>
            <a:solidFill>
              <a:schemeClr val="accent2"/>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2" name="Shape 2048">
              <a:extLst>
                <a:ext uri="{FF2B5EF4-FFF2-40B4-BE49-F238E27FC236}">
                  <a16:creationId xmlns:a16="http://schemas.microsoft.com/office/drawing/2014/main" id="{8666A96A-8614-4751-A127-4904E87EB9C0}"/>
                </a:ext>
              </a:extLst>
            </p:cNvPr>
            <p:cNvSpPr/>
            <p:nvPr/>
          </p:nvSpPr>
          <p:spPr>
            <a:xfrm>
              <a:off x="5904410" y="2909082"/>
              <a:ext cx="841064" cy="588110"/>
            </a:xfrm>
            <a:custGeom>
              <a:avLst/>
              <a:gdLst/>
              <a:ahLst/>
              <a:cxnLst/>
              <a:rect l="0" t="0" r="0" b="0"/>
              <a:pathLst>
                <a:path w="120000" h="120000" extrusionOk="0">
                  <a:moveTo>
                    <a:pt x="22439" y="27518"/>
                  </a:moveTo>
                  <a:cubicBezTo>
                    <a:pt x="22439" y="27518"/>
                    <a:pt x="22439" y="27518"/>
                    <a:pt x="22439" y="27518"/>
                  </a:cubicBezTo>
                  <a:cubicBezTo>
                    <a:pt x="21463" y="27969"/>
                    <a:pt x="21463" y="27969"/>
                    <a:pt x="21463" y="27969"/>
                  </a:cubicBezTo>
                  <a:cubicBezTo>
                    <a:pt x="20813" y="28872"/>
                    <a:pt x="20813" y="28872"/>
                    <a:pt x="20813" y="28872"/>
                  </a:cubicBezTo>
                  <a:cubicBezTo>
                    <a:pt x="20162" y="31578"/>
                    <a:pt x="20162" y="31578"/>
                    <a:pt x="20162" y="31578"/>
                  </a:cubicBezTo>
                  <a:cubicBezTo>
                    <a:pt x="20162" y="31578"/>
                    <a:pt x="20162" y="31578"/>
                    <a:pt x="20162" y="31578"/>
                  </a:cubicBezTo>
                  <a:cubicBezTo>
                    <a:pt x="19186" y="32932"/>
                    <a:pt x="19186" y="32932"/>
                    <a:pt x="19186" y="32932"/>
                  </a:cubicBezTo>
                  <a:cubicBezTo>
                    <a:pt x="19186" y="32932"/>
                    <a:pt x="19186" y="32932"/>
                    <a:pt x="19186" y="32932"/>
                  </a:cubicBezTo>
                  <a:cubicBezTo>
                    <a:pt x="18861" y="35187"/>
                    <a:pt x="18861" y="35187"/>
                    <a:pt x="18861" y="35187"/>
                  </a:cubicBezTo>
                  <a:cubicBezTo>
                    <a:pt x="18861" y="35187"/>
                    <a:pt x="19186" y="36992"/>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9186" y="37443"/>
                    <a:pt x="19186" y="37443"/>
                    <a:pt x="19186" y="37443"/>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861" y="37894"/>
                    <a:pt x="18861" y="37894"/>
                    <a:pt x="18861" y="37894"/>
                  </a:cubicBezTo>
                  <a:cubicBezTo>
                    <a:pt x="18536"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7894"/>
                    <a:pt x="18211" y="37894"/>
                    <a:pt x="18211" y="37894"/>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8211" y="38345"/>
                    <a:pt x="18211" y="38345"/>
                    <a:pt x="18211" y="38345"/>
                  </a:cubicBezTo>
                  <a:cubicBezTo>
                    <a:pt x="17886" y="41954"/>
                    <a:pt x="17886" y="41954"/>
                    <a:pt x="17886" y="41954"/>
                  </a:cubicBezTo>
                  <a:cubicBezTo>
                    <a:pt x="16585" y="43759"/>
                    <a:pt x="16585" y="43759"/>
                    <a:pt x="16585" y="43759"/>
                  </a:cubicBezTo>
                  <a:cubicBezTo>
                    <a:pt x="16260" y="46015"/>
                    <a:pt x="16260" y="46015"/>
                    <a:pt x="16260" y="46015"/>
                  </a:cubicBezTo>
                  <a:cubicBezTo>
                    <a:pt x="16260" y="47368"/>
                    <a:pt x="16260" y="47368"/>
                    <a:pt x="16260" y="47368"/>
                  </a:cubicBezTo>
                  <a:cubicBezTo>
                    <a:pt x="16260" y="47368"/>
                    <a:pt x="16260" y="47368"/>
                    <a:pt x="16260" y="47368"/>
                  </a:cubicBezTo>
                  <a:cubicBezTo>
                    <a:pt x="16260" y="47368"/>
                    <a:pt x="16260" y="47368"/>
                    <a:pt x="16260" y="47368"/>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7819"/>
                    <a:pt x="16260" y="47819"/>
                    <a:pt x="16260" y="47819"/>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270"/>
                    <a:pt x="16260" y="48270"/>
                    <a:pt x="16260" y="48270"/>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8721"/>
                    <a:pt x="16260" y="48721"/>
                    <a:pt x="16260" y="48721"/>
                  </a:cubicBezTo>
                  <a:cubicBezTo>
                    <a:pt x="16260" y="49172"/>
                    <a:pt x="16260" y="49172"/>
                    <a:pt x="15934" y="49172"/>
                  </a:cubicBezTo>
                  <a:cubicBezTo>
                    <a:pt x="15284" y="49624"/>
                    <a:pt x="14959" y="50526"/>
                    <a:pt x="14959" y="50526"/>
                  </a:cubicBezTo>
                  <a:cubicBezTo>
                    <a:pt x="14959" y="53684"/>
                    <a:pt x="14959" y="53684"/>
                    <a:pt x="14959" y="53684"/>
                  </a:cubicBezTo>
                  <a:cubicBezTo>
                    <a:pt x="14634" y="54586"/>
                    <a:pt x="14634" y="54586"/>
                    <a:pt x="14634" y="54586"/>
                  </a:cubicBezTo>
                  <a:cubicBezTo>
                    <a:pt x="13983" y="55939"/>
                    <a:pt x="13983" y="55939"/>
                    <a:pt x="13983" y="55939"/>
                  </a:cubicBezTo>
                  <a:cubicBezTo>
                    <a:pt x="14308" y="57744"/>
                    <a:pt x="14308" y="57744"/>
                    <a:pt x="14308" y="57744"/>
                  </a:cubicBezTo>
                  <a:cubicBezTo>
                    <a:pt x="14308" y="57744"/>
                    <a:pt x="14308" y="57744"/>
                    <a:pt x="14308" y="57744"/>
                  </a:cubicBezTo>
                  <a:cubicBezTo>
                    <a:pt x="13658" y="59097"/>
                    <a:pt x="13658" y="59097"/>
                    <a:pt x="13658" y="59097"/>
                  </a:cubicBezTo>
                  <a:cubicBezTo>
                    <a:pt x="13983" y="61353"/>
                    <a:pt x="13983" y="61353"/>
                    <a:pt x="13983" y="61353"/>
                  </a:cubicBezTo>
                  <a:cubicBezTo>
                    <a:pt x="13333" y="62706"/>
                    <a:pt x="13333" y="62706"/>
                    <a:pt x="13333" y="62706"/>
                  </a:cubicBezTo>
                  <a:cubicBezTo>
                    <a:pt x="13008" y="63157"/>
                    <a:pt x="13008" y="63157"/>
                    <a:pt x="13008" y="63157"/>
                  </a:cubicBezTo>
                  <a:cubicBezTo>
                    <a:pt x="12682" y="64511"/>
                    <a:pt x="12682" y="64511"/>
                    <a:pt x="12682" y="64511"/>
                  </a:cubicBezTo>
                  <a:cubicBezTo>
                    <a:pt x="12032" y="66766"/>
                    <a:pt x="12032" y="66766"/>
                    <a:pt x="12032" y="66766"/>
                  </a:cubicBezTo>
                  <a:cubicBezTo>
                    <a:pt x="9430" y="69924"/>
                    <a:pt x="9430" y="69924"/>
                    <a:pt x="9430" y="69924"/>
                  </a:cubicBezTo>
                  <a:cubicBezTo>
                    <a:pt x="8455" y="69473"/>
                    <a:pt x="8455" y="69473"/>
                    <a:pt x="8455" y="69473"/>
                  </a:cubicBezTo>
                  <a:cubicBezTo>
                    <a:pt x="7804" y="69924"/>
                    <a:pt x="7804" y="69924"/>
                    <a:pt x="7804" y="69924"/>
                  </a:cubicBezTo>
                  <a:cubicBezTo>
                    <a:pt x="7154" y="70827"/>
                    <a:pt x="7154" y="70827"/>
                    <a:pt x="7154" y="70827"/>
                  </a:cubicBezTo>
                  <a:cubicBezTo>
                    <a:pt x="7154" y="70827"/>
                    <a:pt x="7479" y="70827"/>
                    <a:pt x="6829" y="71729"/>
                  </a:cubicBezTo>
                  <a:cubicBezTo>
                    <a:pt x="6178" y="72180"/>
                    <a:pt x="4878" y="72631"/>
                    <a:pt x="4878" y="72631"/>
                  </a:cubicBezTo>
                  <a:cubicBezTo>
                    <a:pt x="4227" y="72631"/>
                    <a:pt x="4227" y="72631"/>
                    <a:pt x="4227" y="72631"/>
                  </a:cubicBezTo>
                  <a:cubicBezTo>
                    <a:pt x="1951" y="72631"/>
                    <a:pt x="1951" y="72631"/>
                    <a:pt x="1951" y="72631"/>
                  </a:cubicBezTo>
                  <a:cubicBezTo>
                    <a:pt x="1951" y="72631"/>
                    <a:pt x="1951" y="72631"/>
                    <a:pt x="1951" y="72631"/>
                  </a:cubicBezTo>
                  <a:cubicBezTo>
                    <a:pt x="1951" y="72631"/>
                    <a:pt x="1951" y="72631"/>
                    <a:pt x="1951" y="72631"/>
                  </a:cubicBezTo>
                  <a:cubicBezTo>
                    <a:pt x="1951" y="72631"/>
                    <a:pt x="1626" y="72180"/>
                    <a:pt x="1300" y="72631"/>
                  </a:cubicBezTo>
                  <a:cubicBezTo>
                    <a:pt x="1300" y="72631"/>
                    <a:pt x="975" y="72631"/>
                    <a:pt x="975" y="72631"/>
                  </a:cubicBezTo>
                  <a:cubicBezTo>
                    <a:pt x="975" y="72631"/>
                    <a:pt x="975" y="72631"/>
                    <a:pt x="975"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650" y="72631"/>
                    <a:pt x="650" y="72631"/>
                    <a:pt x="650"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325" y="72631"/>
                    <a:pt x="325" y="72631"/>
                    <a:pt x="325"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0" y="72631"/>
                    <a:pt x="0" y="72631"/>
                  </a:cubicBezTo>
                  <a:cubicBezTo>
                    <a:pt x="0" y="72631"/>
                    <a:pt x="325" y="73082"/>
                    <a:pt x="650" y="73082"/>
                  </a:cubicBezTo>
                  <a:cubicBezTo>
                    <a:pt x="1300" y="73533"/>
                    <a:pt x="1626" y="74887"/>
                    <a:pt x="1951" y="74887"/>
                  </a:cubicBezTo>
                  <a:cubicBezTo>
                    <a:pt x="2601" y="75338"/>
                    <a:pt x="3252" y="75338"/>
                    <a:pt x="3577" y="75338"/>
                  </a:cubicBezTo>
                  <a:cubicBezTo>
                    <a:pt x="3902" y="75789"/>
                    <a:pt x="4552" y="76240"/>
                    <a:pt x="4552" y="76240"/>
                  </a:cubicBezTo>
                  <a:cubicBezTo>
                    <a:pt x="4552" y="76240"/>
                    <a:pt x="6178" y="78496"/>
                    <a:pt x="6504" y="78496"/>
                  </a:cubicBezTo>
                  <a:cubicBezTo>
                    <a:pt x="6829" y="78496"/>
                    <a:pt x="6829" y="78496"/>
                    <a:pt x="7154" y="79398"/>
                  </a:cubicBezTo>
                  <a:cubicBezTo>
                    <a:pt x="7479" y="79849"/>
                    <a:pt x="8455" y="79398"/>
                    <a:pt x="8455" y="79398"/>
                  </a:cubicBezTo>
                  <a:cubicBezTo>
                    <a:pt x="8455" y="79398"/>
                    <a:pt x="8780" y="80751"/>
                    <a:pt x="8455" y="81203"/>
                  </a:cubicBezTo>
                  <a:cubicBezTo>
                    <a:pt x="8455" y="81654"/>
                    <a:pt x="8455" y="83007"/>
                    <a:pt x="8455" y="83007"/>
                  </a:cubicBezTo>
                  <a:cubicBezTo>
                    <a:pt x="8455" y="83007"/>
                    <a:pt x="8455" y="83458"/>
                    <a:pt x="8455" y="83909"/>
                  </a:cubicBezTo>
                  <a:cubicBezTo>
                    <a:pt x="8780" y="84812"/>
                    <a:pt x="9105" y="84812"/>
                    <a:pt x="9105" y="85714"/>
                  </a:cubicBezTo>
                  <a:cubicBezTo>
                    <a:pt x="9430" y="86165"/>
                    <a:pt x="9105" y="86165"/>
                    <a:pt x="9430" y="86616"/>
                  </a:cubicBezTo>
                  <a:cubicBezTo>
                    <a:pt x="9756" y="87067"/>
                    <a:pt x="10081" y="87969"/>
                    <a:pt x="10406" y="87969"/>
                  </a:cubicBezTo>
                  <a:cubicBezTo>
                    <a:pt x="10731" y="87969"/>
                    <a:pt x="11056" y="87969"/>
                    <a:pt x="12032" y="88421"/>
                  </a:cubicBezTo>
                  <a:cubicBezTo>
                    <a:pt x="13008" y="89323"/>
                    <a:pt x="13333" y="89323"/>
                    <a:pt x="13658" y="89774"/>
                  </a:cubicBezTo>
                  <a:cubicBezTo>
                    <a:pt x="14308" y="90225"/>
                    <a:pt x="13983" y="89774"/>
                    <a:pt x="14959" y="90225"/>
                  </a:cubicBezTo>
                  <a:cubicBezTo>
                    <a:pt x="16260" y="90676"/>
                    <a:pt x="15934" y="90225"/>
                    <a:pt x="16260" y="90676"/>
                  </a:cubicBezTo>
                  <a:cubicBezTo>
                    <a:pt x="16585" y="90676"/>
                    <a:pt x="16260" y="90225"/>
                    <a:pt x="16910" y="90676"/>
                  </a:cubicBezTo>
                  <a:cubicBezTo>
                    <a:pt x="17886" y="90676"/>
                    <a:pt x="18536" y="91127"/>
                    <a:pt x="18536" y="91127"/>
                  </a:cubicBezTo>
                  <a:cubicBezTo>
                    <a:pt x="18536" y="92030"/>
                    <a:pt x="18536" y="92030"/>
                    <a:pt x="18536" y="92030"/>
                  </a:cubicBezTo>
                  <a:cubicBezTo>
                    <a:pt x="17886" y="93834"/>
                    <a:pt x="17886" y="93834"/>
                    <a:pt x="17886" y="93834"/>
                  </a:cubicBezTo>
                  <a:cubicBezTo>
                    <a:pt x="17886" y="95187"/>
                    <a:pt x="17886" y="95187"/>
                    <a:pt x="17886" y="95187"/>
                  </a:cubicBezTo>
                  <a:cubicBezTo>
                    <a:pt x="17886" y="95187"/>
                    <a:pt x="17235" y="95187"/>
                    <a:pt x="17886" y="95639"/>
                  </a:cubicBezTo>
                  <a:cubicBezTo>
                    <a:pt x="18536" y="96090"/>
                    <a:pt x="19837" y="96541"/>
                    <a:pt x="19837" y="96541"/>
                  </a:cubicBezTo>
                  <a:cubicBezTo>
                    <a:pt x="20813" y="97443"/>
                    <a:pt x="20813" y="97443"/>
                    <a:pt x="20813" y="97443"/>
                  </a:cubicBezTo>
                  <a:cubicBezTo>
                    <a:pt x="20813" y="97443"/>
                    <a:pt x="20162" y="98796"/>
                    <a:pt x="19837" y="99248"/>
                  </a:cubicBezTo>
                  <a:cubicBezTo>
                    <a:pt x="19512" y="99248"/>
                    <a:pt x="18536" y="99248"/>
                    <a:pt x="18536" y="99248"/>
                  </a:cubicBezTo>
                  <a:cubicBezTo>
                    <a:pt x="18536" y="99248"/>
                    <a:pt x="18211" y="100601"/>
                    <a:pt x="18861" y="100601"/>
                  </a:cubicBezTo>
                  <a:cubicBezTo>
                    <a:pt x="19186" y="101052"/>
                    <a:pt x="19837" y="101052"/>
                    <a:pt x="20162" y="101052"/>
                  </a:cubicBezTo>
                  <a:cubicBezTo>
                    <a:pt x="20487" y="101052"/>
                    <a:pt x="21138" y="101503"/>
                    <a:pt x="21138" y="101503"/>
                  </a:cubicBezTo>
                  <a:cubicBezTo>
                    <a:pt x="21138" y="101503"/>
                    <a:pt x="21463" y="101503"/>
                    <a:pt x="21788" y="101954"/>
                  </a:cubicBezTo>
                  <a:cubicBezTo>
                    <a:pt x="21788" y="102857"/>
                    <a:pt x="22113" y="103308"/>
                    <a:pt x="22439" y="103308"/>
                  </a:cubicBezTo>
                  <a:cubicBezTo>
                    <a:pt x="22764" y="103308"/>
                    <a:pt x="23414" y="103308"/>
                    <a:pt x="23739" y="103308"/>
                  </a:cubicBezTo>
                  <a:cubicBezTo>
                    <a:pt x="24065" y="103308"/>
                    <a:pt x="24065" y="102857"/>
                    <a:pt x="24390" y="102857"/>
                  </a:cubicBezTo>
                  <a:cubicBezTo>
                    <a:pt x="24715" y="103308"/>
                    <a:pt x="26666" y="102857"/>
                    <a:pt x="26666" y="102857"/>
                  </a:cubicBezTo>
                  <a:cubicBezTo>
                    <a:pt x="26666" y="102857"/>
                    <a:pt x="26666" y="102857"/>
                    <a:pt x="26991" y="103759"/>
                  </a:cubicBezTo>
                  <a:cubicBezTo>
                    <a:pt x="27642" y="105112"/>
                    <a:pt x="28617" y="105563"/>
                    <a:pt x="28617" y="105563"/>
                  </a:cubicBezTo>
                  <a:cubicBezTo>
                    <a:pt x="28617" y="105563"/>
                    <a:pt x="28943" y="106015"/>
                    <a:pt x="28943" y="105563"/>
                  </a:cubicBezTo>
                  <a:cubicBezTo>
                    <a:pt x="28943" y="105112"/>
                    <a:pt x="29268" y="104661"/>
                    <a:pt x="29268" y="104661"/>
                  </a:cubicBezTo>
                  <a:cubicBezTo>
                    <a:pt x="29268" y="104661"/>
                    <a:pt x="29918" y="103308"/>
                    <a:pt x="29918" y="102857"/>
                  </a:cubicBezTo>
                  <a:cubicBezTo>
                    <a:pt x="30243" y="102406"/>
                    <a:pt x="30569" y="101052"/>
                    <a:pt x="30894" y="101052"/>
                  </a:cubicBezTo>
                  <a:cubicBezTo>
                    <a:pt x="31219" y="100601"/>
                    <a:pt x="32195" y="99699"/>
                    <a:pt x="32195" y="99699"/>
                  </a:cubicBezTo>
                  <a:cubicBezTo>
                    <a:pt x="32195" y="99699"/>
                    <a:pt x="32195" y="99248"/>
                    <a:pt x="32845" y="99699"/>
                  </a:cubicBezTo>
                  <a:cubicBezTo>
                    <a:pt x="33170" y="100601"/>
                    <a:pt x="34146" y="101503"/>
                    <a:pt x="34146" y="101503"/>
                  </a:cubicBezTo>
                  <a:cubicBezTo>
                    <a:pt x="35772" y="101503"/>
                    <a:pt x="35772" y="101503"/>
                    <a:pt x="35772" y="101503"/>
                  </a:cubicBezTo>
                  <a:cubicBezTo>
                    <a:pt x="35772" y="101503"/>
                    <a:pt x="36747" y="101954"/>
                    <a:pt x="36747" y="102406"/>
                  </a:cubicBezTo>
                  <a:cubicBezTo>
                    <a:pt x="36747" y="102857"/>
                    <a:pt x="36422" y="102857"/>
                    <a:pt x="35772" y="103308"/>
                  </a:cubicBezTo>
                  <a:cubicBezTo>
                    <a:pt x="35447" y="103308"/>
                    <a:pt x="34471" y="101954"/>
                    <a:pt x="34471" y="102406"/>
                  </a:cubicBezTo>
                  <a:cubicBezTo>
                    <a:pt x="34146" y="102857"/>
                    <a:pt x="34146" y="103759"/>
                    <a:pt x="34146" y="103759"/>
                  </a:cubicBezTo>
                  <a:cubicBezTo>
                    <a:pt x="32845" y="104661"/>
                    <a:pt x="32845" y="104661"/>
                    <a:pt x="32845" y="104661"/>
                  </a:cubicBezTo>
                  <a:cubicBezTo>
                    <a:pt x="33170" y="105563"/>
                    <a:pt x="33170" y="105563"/>
                    <a:pt x="33170" y="105563"/>
                  </a:cubicBezTo>
                  <a:cubicBezTo>
                    <a:pt x="33170" y="105563"/>
                    <a:pt x="34796" y="106466"/>
                    <a:pt x="34796" y="106917"/>
                  </a:cubicBezTo>
                  <a:cubicBezTo>
                    <a:pt x="34796" y="107368"/>
                    <a:pt x="34796" y="108270"/>
                    <a:pt x="34796" y="108270"/>
                  </a:cubicBezTo>
                  <a:cubicBezTo>
                    <a:pt x="35772" y="108721"/>
                    <a:pt x="35772" y="108721"/>
                    <a:pt x="35772" y="108721"/>
                  </a:cubicBezTo>
                  <a:cubicBezTo>
                    <a:pt x="36422" y="108270"/>
                    <a:pt x="36422" y="108270"/>
                    <a:pt x="36422" y="108270"/>
                  </a:cubicBezTo>
                  <a:cubicBezTo>
                    <a:pt x="36422" y="110075"/>
                    <a:pt x="36422" y="110075"/>
                    <a:pt x="36422" y="110075"/>
                  </a:cubicBezTo>
                  <a:cubicBezTo>
                    <a:pt x="36422" y="111879"/>
                    <a:pt x="36422" y="111879"/>
                    <a:pt x="36422" y="111879"/>
                  </a:cubicBezTo>
                  <a:cubicBezTo>
                    <a:pt x="36422" y="111879"/>
                    <a:pt x="36422" y="111879"/>
                    <a:pt x="36422" y="111879"/>
                  </a:cubicBezTo>
                  <a:cubicBezTo>
                    <a:pt x="36422" y="111879"/>
                    <a:pt x="36422" y="111879"/>
                    <a:pt x="36422" y="111879"/>
                  </a:cubicBezTo>
                  <a:cubicBezTo>
                    <a:pt x="38699" y="110977"/>
                    <a:pt x="40650" y="112781"/>
                    <a:pt x="41626" y="112781"/>
                  </a:cubicBezTo>
                  <a:cubicBezTo>
                    <a:pt x="43577" y="113233"/>
                    <a:pt x="39349" y="116390"/>
                    <a:pt x="40000" y="116390"/>
                  </a:cubicBezTo>
                  <a:cubicBezTo>
                    <a:pt x="40650" y="115939"/>
                    <a:pt x="40000" y="118646"/>
                    <a:pt x="40975" y="119097"/>
                  </a:cubicBezTo>
                  <a:cubicBezTo>
                    <a:pt x="42601" y="119548"/>
                    <a:pt x="43902" y="117744"/>
                    <a:pt x="45853" y="117744"/>
                  </a:cubicBezTo>
                  <a:cubicBezTo>
                    <a:pt x="47479" y="117293"/>
                    <a:pt x="49430" y="118646"/>
                    <a:pt x="50081" y="117744"/>
                  </a:cubicBezTo>
                  <a:cubicBezTo>
                    <a:pt x="51382" y="115488"/>
                    <a:pt x="56585" y="120000"/>
                    <a:pt x="59186" y="117744"/>
                  </a:cubicBezTo>
                  <a:cubicBezTo>
                    <a:pt x="60813" y="115939"/>
                    <a:pt x="67317" y="115037"/>
                    <a:pt x="69593" y="115037"/>
                  </a:cubicBezTo>
                  <a:cubicBezTo>
                    <a:pt x="75447" y="114586"/>
                    <a:pt x="75772" y="114586"/>
                    <a:pt x="78373" y="112330"/>
                  </a:cubicBezTo>
                  <a:cubicBezTo>
                    <a:pt x="78373" y="112330"/>
                    <a:pt x="80000" y="107368"/>
                    <a:pt x="80975" y="105112"/>
                  </a:cubicBezTo>
                  <a:cubicBezTo>
                    <a:pt x="81626" y="103308"/>
                    <a:pt x="83577" y="102406"/>
                    <a:pt x="85528" y="100601"/>
                  </a:cubicBezTo>
                  <a:cubicBezTo>
                    <a:pt x="87154" y="98796"/>
                    <a:pt x="91382" y="96992"/>
                    <a:pt x="92357" y="96541"/>
                  </a:cubicBezTo>
                  <a:cubicBezTo>
                    <a:pt x="93333" y="96541"/>
                    <a:pt x="100162" y="96992"/>
                    <a:pt x="100162" y="96992"/>
                  </a:cubicBezTo>
                  <a:cubicBezTo>
                    <a:pt x="103739" y="95639"/>
                    <a:pt x="103739" y="95639"/>
                    <a:pt x="103739" y="95639"/>
                  </a:cubicBezTo>
                  <a:cubicBezTo>
                    <a:pt x="103739" y="95639"/>
                    <a:pt x="104390" y="99248"/>
                    <a:pt x="105365" y="99699"/>
                  </a:cubicBezTo>
                  <a:cubicBezTo>
                    <a:pt x="109593" y="100601"/>
                    <a:pt x="112195" y="100150"/>
                    <a:pt x="112520" y="96992"/>
                  </a:cubicBezTo>
                  <a:cubicBezTo>
                    <a:pt x="112845" y="94736"/>
                    <a:pt x="111219" y="90676"/>
                    <a:pt x="110894" y="87518"/>
                  </a:cubicBezTo>
                  <a:cubicBezTo>
                    <a:pt x="110569" y="83909"/>
                    <a:pt x="111869" y="80300"/>
                    <a:pt x="111869" y="77142"/>
                  </a:cubicBezTo>
                  <a:cubicBezTo>
                    <a:pt x="111869" y="76691"/>
                    <a:pt x="111219" y="75789"/>
                    <a:pt x="113170" y="72180"/>
                  </a:cubicBezTo>
                  <a:cubicBezTo>
                    <a:pt x="114796" y="68571"/>
                    <a:pt x="119349" y="70375"/>
                    <a:pt x="120000" y="68120"/>
                  </a:cubicBezTo>
                  <a:cubicBezTo>
                    <a:pt x="118048" y="55488"/>
                    <a:pt x="118048" y="55488"/>
                    <a:pt x="118048" y="55488"/>
                  </a:cubicBezTo>
                  <a:cubicBezTo>
                    <a:pt x="117723" y="55488"/>
                    <a:pt x="117723" y="55488"/>
                    <a:pt x="117723" y="55488"/>
                  </a:cubicBezTo>
                  <a:cubicBezTo>
                    <a:pt x="117398" y="55488"/>
                    <a:pt x="117398" y="55488"/>
                    <a:pt x="117398" y="55488"/>
                  </a:cubicBezTo>
                  <a:cubicBezTo>
                    <a:pt x="116747" y="55037"/>
                    <a:pt x="116747" y="55037"/>
                    <a:pt x="116747" y="55037"/>
                  </a:cubicBezTo>
                  <a:cubicBezTo>
                    <a:pt x="116097" y="55037"/>
                    <a:pt x="116097" y="55037"/>
                    <a:pt x="116097" y="55037"/>
                  </a:cubicBezTo>
                  <a:cubicBezTo>
                    <a:pt x="115447" y="54586"/>
                    <a:pt x="115447" y="54586"/>
                    <a:pt x="115447" y="54586"/>
                  </a:cubicBezTo>
                  <a:cubicBezTo>
                    <a:pt x="114796" y="54135"/>
                    <a:pt x="114796" y="54135"/>
                    <a:pt x="114796" y="54135"/>
                  </a:cubicBezTo>
                  <a:cubicBezTo>
                    <a:pt x="114146" y="54135"/>
                    <a:pt x="114146" y="54135"/>
                    <a:pt x="114146" y="54135"/>
                  </a:cubicBezTo>
                  <a:cubicBezTo>
                    <a:pt x="114146" y="54135"/>
                    <a:pt x="114146" y="54135"/>
                    <a:pt x="114146" y="54135"/>
                  </a:cubicBezTo>
                  <a:cubicBezTo>
                    <a:pt x="113821" y="54135"/>
                    <a:pt x="113821" y="54135"/>
                    <a:pt x="113821" y="54135"/>
                  </a:cubicBezTo>
                  <a:cubicBezTo>
                    <a:pt x="111544" y="53684"/>
                    <a:pt x="108617" y="60902"/>
                    <a:pt x="108617" y="60902"/>
                  </a:cubicBezTo>
                  <a:cubicBezTo>
                    <a:pt x="107317" y="64060"/>
                    <a:pt x="107317" y="64060"/>
                    <a:pt x="107317" y="64060"/>
                  </a:cubicBezTo>
                  <a:cubicBezTo>
                    <a:pt x="104065" y="63157"/>
                    <a:pt x="100813" y="62706"/>
                    <a:pt x="98536" y="59097"/>
                  </a:cubicBezTo>
                  <a:cubicBezTo>
                    <a:pt x="98536" y="57744"/>
                    <a:pt x="98536" y="57744"/>
                    <a:pt x="98536" y="57744"/>
                  </a:cubicBezTo>
                  <a:cubicBezTo>
                    <a:pt x="98536" y="57744"/>
                    <a:pt x="98536" y="57744"/>
                    <a:pt x="98536" y="57744"/>
                  </a:cubicBezTo>
                  <a:cubicBezTo>
                    <a:pt x="98536" y="57744"/>
                    <a:pt x="98536" y="57744"/>
                    <a:pt x="98536" y="57744"/>
                  </a:cubicBezTo>
                  <a:cubicBezTo>
                    <a:pt x="98211" y="57293"/>
                    <a:pt x="98211" y="57293"/>
                    <a:pt x="98211" y="57293"/>
                  </a:cubicBezTo>
                  <a:cubicBezTo>
                    <a:pt x="98211" y="57293"/>
                    <a:pt x="97886" y="57293"/>
                    <a:pt x="97886" y="57293"/>
                  </a:cubicBezTo>
                  <a:cubicBezTo>
                    <a:pt x="97560" y="57293"/>
                    <a:pt x="97235" y="56842"/>
                    <a:pt x="97235" y="56842"/>
                  </a:cubicBezTo>
                  <a:cubicBezTo>
                    <a:pt x="97560" y="55939"/>
                    <a:pt x="97560" y="55939"/>
                    <a:pt x="97560" y="55939"/>
                  </a:cubicBezTo>
                  <a:cubicBezTo>
                    <a:pt x="97560" y="55939"/>
                    <a:pt x="97886" y="55488"/>
                    <a:pt x="97886" y="55488"/>
                  </a:cubicBezTo>
                  <a:cubicBezTo>
                    <a:pt x="98211" y="55488"/>
                    <a:pt x="97886" y="55488"/>
                    <a:pt x="97886" y="55037"/>
                  </a:cubicBezTo>
                  <a:cubicBezTo>
                    <a:pt x="97886" y="55037"/>
                    <a:pt x="97886" y="54135"/>
                    <a:pt x="97886" y="53684"/>
                  </a:cubicBezTo>
                  <a:cubicBezTo>
                    <a:pt x="97560" y="53233"/>
                    <a:pt x="97560" y="53233"/>
                    <a:pt x="97560" y="53233"/>
                  </a:cubicBezTo>
                  <a:cubicBezTo>
                    <a:pt x="97560" y="53233"/>
                    <a:pt x="97235" y="52330"/>
                    <a:pt x="96910" y="51879"/>
                  </a:cubicBezTo>
                  <a:cubicBezTo>
                    <a:pt x="96585" y="51879"/>
                    <a:pt x="96910" y="51428"/>
                    <a:pt x="96910" y="51428"/>
                  </a:cubicBezTo>
                  <a:cubicBezTo>
                    <a:pt x="96585" y="50977"/>
                    <a:pt x="96910" y="50977"/>
                    <a:pt x="96910" y="50526"/>
                  </a:cubicBezTo>
                  <a:cubicBezTo>
                    <a:pt x="96910" y="50526"/>
                    <a:pt x="96585" y="49624"/>
                    <a:pt x="96585" y="49624"/>
                  </a:cubicBezTo>
                  <a:cubicBezTo>
                    <a:pt x="96585" y="49624"/>
                    <a:pt x="95934" y="48270"/>
                    <a:pt x="95609" y="47368"/>
                  </a:cubicBezTo>
                  <a:cubicBezTo>
                    <a:pt x="95609" y="46917"/>
                    <a:pt x="95609" y="46466"/>
                    <a:pt x="95609" y="46466"/>
                  </a:cubicBezTo>
                  <a:cubicBezTo>
                    <a:pt x="95934" y="46015"/>
                    <a:pt x="95284" y="45563"/>
                    <a:pt x="95284" y="45563"/>
                  </a:cubicBezTo>
                  <a:cubicBezTo>
                    <a:pt x="95284" y="45563"/>
                    <a:pt x="95284" y="44661"/>
                    <a:pt x="95284" y="44661"/>
                  </a:cubicBezTo>
                  <a:cubicBezTo>
                    <a:pt x="95284" y="44661"/>
                    <a:pt x="95284" y="43759"/>
                    <a:pt x="95284" y="43759"/>
                  </a:cubicBezTo>
                  <a:cubicBezTo>
                    <a:pt x="95609" y="43308"/>
                    <a:pt x="95284" y="42857"/>
                    <a:pt x="95284" y="42406"/>
                  </a:cubicBezTo>
                  <a:cubicBezTo>
                    <a:pt x="95284" y="42406"/>
                    <a:pt x="94634" y="41954"/>
                    <a:pt x="94634" y="41954"/>
                  </a:cubicBezTo>
                  <a:cubicBezTo>
                    <a:pt x="94959" y="41052"/>
                    <a:pt x="94959" y="41052"/>
                    <a:pt x="94959" y="41052"/>
                  </a:cubicBezTo>
                  <a:cubicBezTo>
                    <a:pt x="94959" y="40601"/>
                    <a:pt x="94959" y="40601"/>
                    <a:pt x="94959" y="40601"/>
                  </a:cubicBezTo>
                  <a:cubicBezTo>
                    <a:pt x="94959" y="40601"/>
                    <a:pt x="95284" y="39699"/>
                    <a:pt x="95284" y="39699"/>
                  </a:cubicBezTo>
                  <a:cubicBezTo>
                    <a:pt x="95609" y="39248"/>
                    <a:pt x="95284" y="38796"/>
                    <a:pt x="94959" y="38796"/>
                  </a:cubicBezTo>
                  <a:cubicBezTo>
                    <a:pt x="94634" y="38796"/>
                    <a:pt x="94959" y="38345"/>
                    <a:pt x="94959" y="38345"/>
                  </a:cubicBezTo>
                  <a:cubicBezTo>
                    <a:pt x="95284" y="37443"/>
                    <a:pt x="95284" y="37443"/>
                    <a:pt x="95284" y="37443"/>
                  </a:cubicBezTo>
                  <a:cubicBezTo>
                    <a:pt x="94959" y="36090"/>
                    <a:pt x="94959" y="36090"/>
                    <a:pt x="94959" y="36090"/>
                  </a:cubicBezTo>
                  <a:cubicBezTo>
                    <a:pt x="94959" y="35639"/>
                    <a:pt x="94959" y="35639"/>
                    <a:pt x="94959" y="35639"/>
                  </a:cubicBezTo>
                  <a:cubicBezTo>
                    <a:pt x="94959" y="35639"/>
                    <a:pt x="94634" y="34736"/>
                    <a:pt x="94634" y="34736"/>
                  </a:cubicBezTo>
                  <a:cubicBezTo>
                    <a:pt x="94634" y="34285"/>
                    <a:pt x="94308" y="33383"/>
                    <a:pt x="94308" y="33383"/>
                  </a:cubicBezTo>
                  <a:cubicBezTo>
                    <a:pt x="94308" y="33383"/>
                    <a:pt x="94308" y="32932"/>
                    <a:pt x="94308" y="32932"/>
                  </a:cubicBezTo>
                  <a:cubicBezTo>
                    <a:pt x="94308" y="32481"/>
                    <a:pt x="94308" y="32481"/>
                    <a:pt x="94308" y="32481"/>
                  </a:cubicBezTo>
                  <a:cubicBezTo>
                    <a:pt x="94308" y="32030"/>
                    <a:pt x="93983" y="31578"/>
                    <a:pt x="93658" y="31127"/>
                  </a:cubicBezTo>
                  <a:cubicBezTo>
                    <a:pt x="93333" y="30225"/>
                    <a:pt x="93333" y="30225"/>
                    <a:pt x="93333" y="30225"/>
                  </a:cubicBezTo>
                  <a:cubicBezTo>
                    <a:pt x="93333" y="30225"/>
                    <a:pt x="92682" y="29323"/>
                    <a:pt x="92357" y="28872"/>
                  </a:cubicBezTo>
                  <a:cubicBezTo>
                    <a:pt x="92357" y="27969"/>
                    <a:pt x="92357" y="27969"/>
                    <a:pt x="92032" y="27518"/>
                  </a:cubicBezTo>
                  <a:cubicBezTo>
                    <a:pt x="92032" y="26616"/>
                    <a:pt x="91382" y="25714"/>
                    <a:pt x="91056" y="25714"/>
                  </a:cubicBezTo>
                  <a:cubicBezTo>
                    <a:pt x="91056" y="25714"/>
                    <a:pt x="90731" y="24360"/>
                    <a:pt x="90731" y="23909"/>
                  </a:cubicBezTo>
                  <a:cubicBezTo>
                    <a:pt x="90406" y="23909"/>
                    <a:pt x="89756" y="23458"/>
                    <a:pt x="89756" y="23458"/>
                  </a:cubicBezTo>
                  <a:cubicBezTo>
                    <a:pt x="89430" y="23458"/>
                    <a:pt x="88780" y="23007"/>
                    <a:pt x="88780" y="23007"/>
                  </a:cubicBezTo>
                  <a:cubicBezTo>
                    <a:pt x="87804" y="22556"/>
                    <a:pt x="87804" y="22556"/>
                    <a:pt x="87804" y="22556"/>
                  </a:cubicBezTo>
                  <a:cubicBezTo>
                    <a:pt x="86829" y="21203"/>
                    <a:pt x="86829" y="21203"/>
                    <a:pt x="86829" y="21203"/>
                  </a:cubicBezTo>
                  <a:cubicBezTo>
                    <a:pt x="86829" y="21203"/>
                    <a:pt x="86504" y="21203"/>
                    <a:pt x="86178" y="20751"/>
                  </a:cubicBezTo>
                  <a:cubicBezTo>
                    <a:pt x="86178" y="20751"/>
                    <a:pt x="85853" y="19849"/>
                    <a:pt x="85853" y="19849"/>
                  </a:cubicBezTo>
                  <a:cubicBezTo>
                    <a:pt x="85528" y="18947"/>
                    <a:pt x="85528" y="18947"/>
                    <a:pt x="85528" y="18947"/>
                  </a:cubicBezTo>
                  <a:cubicBezTo>
                    <a:pt x="83577" y="18045"/>
                    <a:pt x="83577" y="18045"/>
                    <a:pt x="83577" y="18045"/>
                  </a:cubicBezTo>
                  <a:cubicBezTo>
                    <a:pt x="83577" y="18045"/>
                    <a:pt x="83252" y="17142"/>
                    <a:pt x="83252" y="17142"/>
                  </a:cubicBezTo>
                  <a:cubicBezTo>
                    <a:pt x="83252" y="16691"/>
                    <a:pt x="82926" y="16691"/>
                    <a:pt x="82926" y="16240"/>
                  </a:cubicBezTo>
                  <a:cubicBezTo>
                    <a:pt x="82926" y="15789"/>
                    <a:pt x="82601" y="15789"/>
                    <a:pt x="82601" y="15338"/>
                  </a:cubicBezTo>
                  <a:cubicBezTo>
                    <a:pt x="82601" y="14887"/>
                    <a:pt x="82276" y="14887"/>
                    <a:pt x="82276" y="14887"/>
                  </a:cubicBezTo>
                  <a:cubicBezTo>
                    <a:pt x="81951" y="14887"/>
                    <a:pt x="81626" y="14887"/>
                    <a:pt x="81626" y="14887"/>
                  </a:cubicBezTo>
                  <a:cubicBezTo>
                    <a:pt x="81626" y="14887"/>
                    <a:pt x="81300" y="14436"/>
                    <a:pt x="81300" y="14436"/>
                  </a:cubicBezTo>
                  <a:cubicBezTo>
                    <a:pt x="81300" y="14436"/>
                    <a:pt x="80650" y="13533"/>
                    <a:pt x="80325" y="13533"/>
                  </a:cubicBezTo>
                  <a:cubicBezTo>
                    <a:pt x="80325" y="13082"/>
                    <a:pt x="80325" y="13082"/>
                    <a:pt x="80325" y="13082"/>
                  </a:cubicBezTo>
                  <a:cubicBezTo>
                    <a:pt x="80325" y="13082"/>
                    <a:pt x="80325" y="13082"/>
                    <a:pt x="80000" y="13082"/>
                  </a:cubicBezTo>
                  <a:cubicBezTo>
                    <a:pt x="79674" y="13082"/>
                    <a:pt x="79674" y="13082"/>
                    <a:pt x="79674" y="12631"/>
                  </a:cubicBezTo>
                  <a:cubicBezTo>
                    <a:pt x="79349" y="12631"/>
                    <a:pt x="79349" y="11729"/>
                    <a:pt x="79024" y="11729"/>
                  </a:cubicBezTo>
                  <a:cubicBezTo>
                    <a:pt x="79024" y="11729"/>
                    <a:pt x="79024" y="11729"/>
                    <a:pt x="78699" y="11729"/>
                  </a:cubicBezTo>
                  <a:cubicBezTo>
                    <a:pt x="78373" y="11729"/>
                    <a:pt x="78048" y="10827"/>
                    <a:pt x="78048" y="10827"/>
                  </a:cubicBezTo>
                  <a:cubicBezTo>
                    <a:pt x="77723" y="10827"/>
                    <a:pt x="78048" y="10375"/>
                    <a:pt x="78048" y="9924"/>
                  </a:cubicBezTo>
                  <a:cubicBezTo>
                    <a:pt x="78048" y="9473"/>
                    <a:pt x="77723" y="9473"/>
                    <a:pt x="77723" y="9473"/>
                  </a:cubicBezTo>
                  <a:cubicBezTo>
                    <a:pt x="77723" y="9473"/>
                    <a:pt x="77723" y="9473"/>
                    <a:pt x="77723" y="9473"/>
                  </a:cubicBezTo>
                  <a:cubicBezTo>
                    <a:pt x="77723" y="9473"/>
                    <a:pt x="77398" y="9473"/>
                    <a:pt x="77398" y="9022"/>
                  </a:cubicBezTo>
                  <a:cubicBezTo>
                    <a:pt x="77398" y="9022"/>
                    <a:pt x="77073" y="8571"/>
                    <a:pt x="77073" y="8120"/>
                  </a:cubicBezTo>
                  <a:cubicBezTo>
                    <a:pt x="77073" y="7669"/>
                    <a:pt x="77073" y="7669"/>
                    <a:pt x="77073" y="7669"/>
                  </a:cubicBezTo>
                  <a:cubicBezTo>
                    <a:pt x="77073" y="7669"/>
                    <a:pt x="76747" y="7218"/>
                    <a:pt x="76747" y="7218"/>
                  </a:cubicBezTo>
                  <a:cubicBezTo>
                    <a:pt x="76422" y="6766"/>
                    <a:pt x="76422" y="6766"/>
                    <a:pt x="76422" y="6766"/>
                  </a:cubicBezTo>
                  <a:cubicBezTo>
                    <a:pt x="76422" y="6315"/>
                    <a:pt x="76422" y="6315"/>
                    <a:pt x="76422" y="6315"/>
                  </a:cubicBezTo>
                  <a:cubicBezTo>
                    <a:pt x="76097" y="6315"/>
                    <a:pt x="76097" y="6315"/>
                    <a:pt x="76097" y="6315"/>
                  </a:cubicBezTo>
                  <a:cubicBezTo>
                    <a:pt x="75772" y="6315"/>
                    <a:pt x="75772" y="5864"/>
                    <a:pt x="75772" y="5413"/>
                  </a:cubicBezTo>
                  <a:cubicBezTo>
                    <a:pt x="75772" y="5413"/>
                    <a:pt x="75772" y="5413"/>
                    <a:pt x="75772" y="5413"/>
                  </a:cubicBezTo>
                  <a:cubicBezTo>
                    <a:pt x="75447" y="4962"/>
                    <a:pt x="75447" y="4962"/>
                    <a:pt x="75447" y="4962"/>
                  </a:cubicBezTo>
                  <a:cubicBezTo>
                    <a:pt x="75121" y="4511"/>
                    <a:pt x="75121" y="4511"/>
                    <a:pt x="75121" y="4511"/>
                  </a:cubicBezTo>
                  <a:cubicBezTo>
                    <a:pt x="74796" y="4060"/>
                    <a:pt x="74796" y="4060"/>
                    <a:pt x="74796" y="4060"/>
                  </a:cubicBezTo>
                  <a:cubicBezTo>
                    <a:pt x="74796" y="4060"/>
                    <a:pt x="74471" y="3609"/>
                    <a:pt x="74471" y="3609"/>
                  </a:cubicBezTo>
                  <a:cubicBezTo>
                    <a:pt x="74146" y="3157"/>
                    <a:pt x="73821" y="2706"/>
                    <a:pt x="73821" y="2706"/>
                  </a:cubicBezTo>
                  <a:cubicBezTo>
                    <a:pt x="73821" y="2706"/>
                    <a:pt x="73821" y="2255"/>
                    <a:pt x="73821" y="2255"/>
                  </a:cubicBezTo>
                  <a:cubicBezTo>
                    <a:pt x="73821" y="2255"/>
                    <a:pt x="73495" y="2255"/>
                    <a:pt x="73495" y="2255"/>
                  </a:cubicBezTo>
                  <a:cubicBezTo>
                    <a:pt x="72845" y="2255"/>
                    <a:pt x="72845" y="2255"/>
                    <a:pt x="72845" y="2255"/>
                  </a:cubicBezTo>
                  <a:cubicBezTo>
                    <a:pt x="72845" y="1353"/>
                    <a:pt x="72845" y="1353"/>
                    <a:pt x="72845" y="1353"/>
                  </a:cubicBezTo>
                  <a:cubicBezTo>
                    <a:pt x="72845" y="1353"/>
                    <a:pt x="72845" y="1353"/>
                    <a:pt x="72520" y="1353"/>
                  </a:cubicBezTo>
                  <a:cubicBezTo>
                    <a:pt x="72195" y="1353"/>
                    <a:pt x="72195" y="902"/>
                    <a:pt x="72195" y="902"/>
                  </a:cubicBezTo>
                  <a:cubicBezTo>
                    <a:pt x="72195" y="451"/>
                    <a:pt x="72195" y="451"/>
                    <a:pt x="72195" y="451"/>
                  </a:cubicBezTo>
                  <a:cubicBezTo>
                    <a:pt x="71219" y="902"/>
                    <a:pt x="71219" y="902"/>
                    <a:pt x="71219" y="902"/>
                  </a:cubicBezTo>
                  <a:cubicBezTo>
                    <a:pt x="71219" y="902"/>
                    <a:pt x="71219" y="902"/>
                    <a:pt x="71219" y="902"/>
                  </a:cubicBezTo>
                  <a:cubicBezTo>
                    <a:pt x="71219" y="902"/>
                    <a:pt x="70569" y="451"/>
                    <a:pt x="70569" y="451"/>
                  </a:cubicBezTo>
                  <a:cubicBezTo>
                    <a:pt x="70569" y="0"/>
                    <a:pt x="70243" y="0"/>
                    <a:pt x="70243" y="0"/>
                  </a:cubicBezTo>
                  <a:cubicBezTo>
                    <a:pt x="69918" y="451"/>
                    <a:pt x="69918" y="451"/>
                    <a:pt x="69918" y="451"/>
                  </a:cubicBezTo>
                  <a:cubicBezTo>
                    <a:pt x="69268" y="451"/>
                    <a:pt x="69268" y="451"/>
                    <a:pt x="69268" y="451"/>
                  </a:cubicBezTo>
                  <a:cubicBezTo>
                    <a:pt x="68943" y="451"/>
                    <a:pt x="68943" y="451"/>
                    <a:pt x="68943" y="451"/>
                  </a:cubicBezTo>
                  <a:cubicBezTo>
                    <a:pt x="68617" y="0"/>
                    <a:pt x="68617" y="0"/>
                    <a:pt x="68617" y="0"/>
                  </a:cubicBezTo>
                  <a:cubicBezTo>
                    <a:pt x="67642" y="451"/>
                    <a:pt x="67317" y="451"/>
                    <a:pt x="67317" y="451"/>
                  </a:cubicBezTo>
                  <a:cubicBezTo>
                    <a:pt x="66341" y="902"/>
                    <a:pt x="64715" y="2255"/>
                    <a:pt x="64715" y="3157"/>
                  </a:cubicBezTo>
                  <a:cubicBezTo>
                    <a:pt x="64390" y="4060"/>
                    <a:pt x="64715" y="6315"/>
                    <a:pt x="64065" y="6766"/>
                  </a:cubicBezTo>
                  <a:cubicBezTo>
                    <a:pt x="63089" y="6766"/>
                    <a:pt x="62113" y="9022"/>
                    <a:pt x="61788" y="9022"/>
                  </a:cubicBezTo>
                  <a:cubicBezTo>
                    <a:pt x="58861" y="11278"/>
                    <a:pt x="58861" y="11278"/>
                    <a:pt x="58861" y="11278"/>
                  </a:cubicBezTo>
                  <a:cubicBezTo>
                    <a:pt x="58861" y="11278"/>
                    <a:pt x="56585" y="12631"/>
                    <a:pt x="55284" y="12631"/>
                  </a:cubicBezTo>
                  <a:cubicBezTo>
                    <a:pt x="53983" y="13082"/>
                    <a:pt x="53008" y="14436"/>
                    <a:pt x="53008" y="14436"/>
                  </a:cubicBezTo>
                  <a:cubicBezTo>
                    <a:pt x="51382" y="17593"/>
                    <a:pt x="51382" y="17593"/>
                    <a:pt x="51382" y="17593"/>
                  </a:cubicBezTo>
                  <a:cubicBezTo>
                    <a:pt x="48780" y="18045"/>
                    <a:pt x="48780" y="18045"/>
                    <a:pt x="48780" y="18045"/>
                  </a:cubicBezTo>
                  <a:cubicBezTo>
                    <a:pt x="47479" y="16240"/>
                    <a:pt x="47479" y="16240"/>
                    <a:pt x="47479" y="16240"/>
                  </a:cubicBezTo>
                  <a:cubicBezTo>
                    <a:pt x="46178" y="16691"/>
                    <a:pt x="46178" y="16691"/>
                    <a:pt x="46178" y="16691"/>
                  </a:cubicBezTo>
                  <a:cubicBezTo>
                    <a:pt x="45853" y="16240"/>
                    <a:pt x="45853" y="16240"/>
                    <a:pt x="45853" y="16240"/>
                  </a:cubicBezTo>
                  <a:cubicBezTo>
                    <a:pt x="45203" y="16691"/>
                    <a:pt x="45203" y="16691"/>
                    <a:pt x="45203" y="16691"/>
                  </a:cubicBezTo>
                  <a:cubicBezTo>
                    <a:pt x="41300" y="16240"/>
                    <a:pt x="41300" y="16240"/>
                    <a:pt x="41300" y="16240"/>
                  </a:cubicBezTo>
                  <a:cubicBezTo>
                    <a:pt x="39349" y="17593"/>
                    <a:pt x="39349" y="17593"/>
                    <a:pt x="39349" y="17593"/>
                  </a:cubicBezTo>
                  <a:cubicBezTo>
                    <a:pt x="35772" y="17142"/>
                    <a:pt x="35772" y="17142"/>
                    <a:pt x="35772" y="17142"/>
                  </a:cubicBezTo>
                  <a:cubicBezTo>
                    <a:pt x="35772" y="17142"/>
                    <a:pt x="33170" y="17593"/>
                    <a:pt x="32520" y="17593"/>
                  </a:cubicBezTo>
                  <a:cubicBezTo>
                    <a:pt x="31544" y="17593"/>
                    <a:pt x="31544" y="17593"/>
                    <a:pt x="31544" y="17593"/>
                  </a:cubicBezTo>
                  <a:cubicBezTo>
                    <a:pt x="30894" y="17142"/>
                    <a:pt x="30243" y="16240"/>
                    <a:pt x="30243" y="16240"/>
                  </a:cubicBezTo>
                  <a:cubicBezTo>
                    <a:pt x="30243" y="16240"/>
                    <a:pt x="28943" y="16691"/>
                    <a:pt x="28617" y="17142"/>
                  </a:cubicBezTo>
                  <a:cubicBezTo>
                    <a:pt x="28292" y="17593"/>
                    <a:pt x="26991" y="19849"/>
                    <a:pt x="26991" y="19849"/>
                  </a:cubicBezTo>
                  <a:cubicBezTo>
                    <a:pt x="26991" y="20300"/>
                    <a:pt x="26991" y="20300"/>
                    <a:pt x="26991" y="20300"/>
                  </a:cubicBezTo>
                  <a:cubicBezTo>
                    <a:pt x="27642" y="22556"/>
                    <a:pt x="27642" y="22556"/>
                    <a:pt x="27642" y="22556"/>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3909"/>
                    <a:pt x="26341" y="23909"/>
                    <a:pt x="26341" y="23909"/>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360"/>
                    <a:pt x="26341" y="24360"/>
                    <a:pt x="26341" y="24360"/>
                  </a:cubicBezTo>
                  <a:cubicBezTo>
                    <a:pt x="26341" y="24812"/>
                    <a:pt x="26016" y="24812"/>
                    <a:pt x="25691" y="24812"/>
                  </a:cubicBezTo>
                  <a:cubicBezTo>
                    <a:pt x="25691" y="25263"/>
                    <a:pt x="25365"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5040" y="25263"/>
                    <a:pt x="25040" y="25263"/>
                    <a:pt x="25040" y="25263"/>
                  </a:cubicBezTo>
                  <a:cubicBezTo>
                    <a:pt x="24715" y="25714"/>
                    <a:pt x="24715" y="25714"/>
                    <a:pt x="24715" y="25714"/>
                  </a:cubicBezTo>
                  <a:cubicBezTo>
                    <a:pt x="23739" y="27067"/>
                    <a:pt x="23739" y="27067"/>
                    <a:pt x="23739" y="27067"/>
                  </a:cubicBezTo>
                  <a:cubicBezTo>
                    <a:pt x="22439" y="27518"/>
                    <a:pt x="22439" y="27518"/>
                    <a:pt x="22439" y="27518"/>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3" name="Shape 2049">
              <a:extLst>
                <a:ext uri="{FF2B5EF4-FFF2-40B4-BE49-F238E27FC236}">
                  <a16:creationId xmlns:a16="http://schemas.microsoft.com/office/drawing/2014/main" id="{0F654F7F-1F43-1467-7FEF-F50022BE8836}"/>
                </a:ext>
              </a:extLst>
            </p:cNvPr>
            <p:cNvSpPr/>
            <p:nvPr/>
          </p:nvSpPr>
          <p:spPr>
            <a:xfrm>
              <a:off x="6015453" y="2278355"/>
              <a:ext cx="1400673" cy="943960"/>
            </a:xfrm>
            <a:custGeom>
              <a:avLst/>
              <a:gdLst/>
              <a:ahLst/>
              <a:cxnLst/>
              <a:rect l="0" t="0" r="0" b="0"/>
              <a:pathLst>
                <a:path w="120000" h="120000" extrusionOk="0">
                  <a:moveTo>
                    <a:pt x="27557" y="85714"/>
                  </a:moveTo>
                  <a:cubicBezTo>
                    <a:pt x="27752" y="85714"/>
                    <a:pt x="28338" y="84309"/>
                    <a:pt x="28925" y="84309"/>
                  </a:cubicBezTo>
                  <a:cubicBezTo>
                    <a:pt x="29315" y="84028"/>
                    <a:pt x="29120" y="82622"/>
                    <a:pt x="29315" y="82060"/>
                  </a:cubicBezTo>
                  <a:cubicBezTo>
                    <a:pt x="29511" y="81498"/>
                    <a:pt x="30488" y="80374"/>
                    <a:pt x="31074" y="80093"/>
                  </a:cubicBezTo>
                  <a:cubicBezTo>
                    <a:pt x="31270" y="80093"/>
                    <a:pt x="31270" y="80093"/>
                    <a:pt x="31270" y="80093"/>
                  </a:cubicBezTo>
                  <a:cubicBezTo>
                    <a:pt x="31270" y="79531"/>
                    <a:pt x="31270" y="79531"/>
                    <a:pt x="31270" y="79531"/>
                  </a:cubicBezTo>
                  <a:cubicBezTo>
                    <a:pt x="31270" y="79531"/>
                    <a:pt x="31856" y="79250"/>
                    <a:pt x="31856" y="78969"/>
                  </a:cubicBezTo>
                  <a:cubicBezTo>
                    <a:pt x="32052" y="78969"/>
                    <a:pt x="32052" y="79250"/>
                    <a:pt x="32052" y="79250"/>
                  </a:cubicBezTo>
                  <a:cubicBezTo>
                    <a:pt x="32052" y="79250"/>
                    <a:pt x="32247" y="79531"/>
                    <a:pt x="32442" y="79531"/>
                  </a:cubicBezTo>
                  <a:cubicBezTo>
                    <a:pt x="32442" y="79531"/>
                    <a:pt x="32638" y="79250"/>
                    <a:pt x="32638" y="79250"/>
                  </a:cubicBezTo>
                  <a:cubicBezTo>
                    <a:pt x="32638" y="78969"/>
                    <a:pt x="32638" y="78688"/>
                    <a:pt x="32638" y="78688"/>
                  </a:cubicBezTo>
                  <a:cubicBezTo>
                    <a:pt x="32442" y="78407"/>
                    <a:pt x="32442" y="78126"/>
                    <a:pt x="32442" y="78126"/>
                  </a:cubicBezTo>
                  <a:cubicBezTo>
                    <a:pt x="32442" y="78126"/>
                    <a:pt x="32442" y="78126"/>
                    <a:pt x="32442" y="78126"/>
                  </a:cubicBezTo>
                  <a:cubicBezTo>
                    <a:pt x="32442" y="78126"/>
                    <a:pt x="32638" y="78126"/>
                    <a:pt x="32638" y="78126"/>
                  </a:cubicBezTo>
                  <a:cubicBezTo>
                    <a:pt x="32638" y="78126"/>
                    <a:pt x="32833" y="77845"/>
                    <a:pt x="32833" y="77845"/>
                  </a:cubicBezTo>
                  <a:cubicBezTo>
                    <a:pt x="33224" y="78126"/>
                    <a:pt x="33224" y="78126"/>
                    <a:pt x="33224" y="78126"/>
                  </a:cubicBezTo>
                  <a:cubicBezTo>
                    <a:pt x="33224" y="78126"/>
                    <a:pt x="33420" y="78126"/>
                    <a:pt x="33420" y="78126"/>
                  </a:cubicBezTo>
                  <a:cubicBezTo>
                    <a:pt x="33615" y="78407"/>
                    <a:pt x="33811" y="77845"/>
                    <a:pt x="33811" y="77845"/>
                  </a:cubicBezTo>
                  <a:cubicBezTo>
                    <a:pt x="34006" y="77564"/>
                    <a:pt x="34006" y="77564"/>
                    <a:pt x="34006" y="77564"/>
                  </a:cubicBezTo>
                  <a:cubicBezTo>
                    <a:pt x="34006" y="77564"/>
                    <a:pt x="34006" y="77564"/>
                    <a:pt x="34006" y="77283"/>
                  </a:cubicBezTo>
                  <a:cubicBezTo>
                    <a:pt x="34006" y="77283"/>
                    <a:pt x="34201" y="77283"/>
                    <a:pt x="34397" y="77283"/>
                  </a:cubicBezTo>
                  <a:cubicBezTo>
                    <a:pt x="34397" y="77283"/>
                    <a:pt x="34788" y="77283"/>
                    <a:pt x="34983" y="77283"/>
                  </a:cubicBezTo>
                  <a:cubicBezTo>
                    <a:pt x="35179" y="77283"/>
                    <a:pt x="35179" y="77283"/>
                    <a:pt x="35179" y="77283"/>
                  </a:cubicBezTo>
                  <a:cubicBezTo>
                    <a:pt x="35570" y="77002"/>
                    <a:pt x="35570" y="77002"/>
                    <a:pt x="35570" y="77002"/>
                  </a:cubicBezTo>
                  <a:cubicBezTo>
                    <a:pt x="35570" y="77002"/>
                    <a:pt x="35765" y="76721"/>
                    <a:pt x="35765" y="76721"/>
                  </a:cubicBezTo>
                  <a:cubicBezTo>
                    <a:pt x="35765" y="76440"/>
                    <a:pt x="35765" y="76159"/>
                    <a:pt x="35765" y="76159"/>
                  </a:cubicBezTo>
                  <a:cubicBezTo>
                    <a:pt x="35765" y="75878"/>
                    <a:pt x="36156" y="75878"/>
                    <a:pt x="36156" y="75878"/>
                  </a:cubicBezTo>
                  <a:cubicBezTo>
                    <a:pt x="36156" y="75878"/>
                    <a:pt x="36156" y="75878"/>
                    <a:pt x="36156" y="75878"/>
                  </a:cubicBezTo>
                  <a:cubicBezTo>
                    <a:pt x="36351" y="75878"/>
                    <a:pt x="36351" y="76159"/>
                    <a:pt x="36351" y="76159"/>
                  </a:cubicBezTo>
                  <a:cubicBezTo>
                    <a:pt x="36351" y="76159"/>
                    <a:pt x="36547" y="75878"/>
                    <a:pt x="36547" y="75878"/>
                  </a:cubicBezTo>
                  <a:cubicBezTo>
                    <a:pt x="36547" y="75597"/>
                    <a:pt x="36742" y="75597"/>
                    <a:pt x="36742" y="75597"/>
                  </a:cubicBezTo>
                  <a:cubicBezTo>
                    <a:pt x="36742" y="75597"/>
                    <a:pt x="37133" y="75316"/>
                    <a:pt x="37133" y="75035"/>
                  </a:cubicBezTo>
                  <a:cubicBezTo>
                    <a:pt x="37328" y="74754"/>
                    <a:pt x="37328" y="75035"/>
                    <a:pt x="37328" y="74473"/>
                  </a:cubicBezTo>
                  <a:cubicBezTo>
                    <a:pt x="37328" y="74192"/>
                    <a:pt x="37524" y="74473"/>
                    <a:pt x="37524" y="74754"/>
                  </a:cubicBezTo>
                  <a:cubicBezTo>
                    <a:pt x="37524" y="74754"/>
                    <a:pt x="37524" y="74754"/>
                    <a:pt x="37719" y="75035"/>
                  </a:cubicBezTo>
                  <a:cubicBezTo>
                    <a:pt x="37719" y="75035"/>
                    <a:pt x="37719" y="75035"/>
                    <a:pt x="38110" y="75035"/>
                  </a:cubicBezTo>
                  <a:cubicBezTo>
                    <a:pt x="38306" y="75316"/>
                    <a:pt x="38306" y="74754"/>
                    <a:pt x="38697" y="74754"/>
                  </a:cubicBezTo>
                  <a:cubicBezTo>
                    <a:pt x="39087" y="74754"/>
                    <a:pt x="38892" y="74754"/>
                    <a:pt x="39087" y="75035"/>
                  </a:cubicBezTo>
                  <a:cubicBezTo>
                    <a:pt x="39283" y="75035"/>
                    <a:pt x="39283" y="75035"/>
                    <a:pt x="39478" y="75035"/>
                  </a:cubicBezTo>
                  <a:cubicBezTo>
                    <a:pt x="39674" y="75316"/>
                    <a:pt x="39674" y="75316"/>
                    <a:pt x="39674" y="75316"/>
                  </a:cubicBezTo>
                  <a:cubicBezTo>
                    <a:pt x="39674" y="75316"/>
                    <a:pt x="39869" y="75316"/>
                    <a:pt x="40065" y="75597"/>
                  </a:cubicBezTo>
                  <a:cubicBezTo>
                    <a:pt x="40065"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456" y="75878"/>
                    <a:pt x="40456" y="75878"/>
                    <a:pt x="40456"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651" y="75878"/>
                    <a:pt x="40651" y="75878"/>
                    <a:pt x="40651"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0846" y="75878"/>
                    <a:pt x="40846" y="75878"/>
                    <a:pt x="40846"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042" y="75878"/>
                    <a:pt x="41042" y="75878"/>
                    <a:pt x="41042"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237" y="75878"/>
                    <a:pt x="41237" y="75878"/>
                    <a:pt x="41237" y="75878"/>
                  </a:cubicBezTo>
                  <a:cubicBezTo>
                    <a:pt x="41433" y="76159"/>
                    <a:pt x="41433" y="76159"/>
                    <a:pt x="41433" y="76159"/>
                  </a:cubicBezTo>
                  <a:cubicBezTo>
                    <a:pt x="41433" y="76159"/>
                    <a:pt x="41433" y="76721"/>
                    <a:pt x="41628" y="76721"/>
                  </a:cubicBezTo>
                  <a:cubicBezTo>
                    <a:pt x="41628" y="77002"/>
                    <a:pt x="41628" y="77002"/>
                    <a:pt x="41824" y="77002"/>
                  </a:cubicBezTo>
                  <a:cubicBezTo>
                    <a:pt x="41824" y="77002"/>
                    <a:pt x="42019" y="76440"/>
                    <a:pt x="42019" y="76159"/>
                  </a:cubicBezTo>
                  <a:cubicBezTo>
                    <a:pt x="42019" y="76159"/>
                    <a:pt x="42214" y="76440"/>
                    <a:pt x="42214" y="76440"/>
                  </a:cubicBezTo>
                  <a:cubicBezTo>
                    <a:pt x="42214" y="76440"/>
                    <a:pt x="42214" y="77002"/>
                    <a:pt x="42410" y="77002"/>
                  </a:cubicBezTo>
                  <a:cubicBezTo>
                    <a:pt x="42410" y="76721"/>
                    <a:pt x="42605" y="76721"/>
                    <a:pt x="42605" y="76721"/>
                  </a:cubicBezTo>
                  <a:cubicBezTo>
                    <a:pt x="42801" y="76721"/>
                    <a:pt x="42605" y="76440"/>
                    <a:pt x="42605" y="76440"/>
                  </a:cubicBezTo>
                  <a:cubicBezTo>
                    <a:pt x="42605" y="76440"/>
                    <a:pt x="42801" y="76159"/>
                    <a:pt x="42801" y="76159"/>
                  </a:cubicBezTo>
                  <a:cubicBezTo>
                    <a:pt x="42996" y="76159"/>
                    <a:pt x="43387" y="76159"/>
                    <a:pt x="43387" y="76159"/>
                  </a:cubicBezTo>
                  <a:cubicBezTo>
                    <a:pt x="43583" y="76159"/>
                    <a:pt x="43583" y="76721"/>
                    <a:pt x="43583" y="76721"/>
                  </a:cubicBezTo>
                  <a:cubicBezTo>
                    <a:pt x="43583" y="76721"/>
                    <a:pt x="43387" y="77283"/>
                    <a:pt x="43387" y="77283"/>
                  </a:cubicBezTo>
                  <a:cubicBezTo>
                    <a:pt x="43387" y="77283"/>
                    <a:pt x="43192" y="77564"/>
                    <a:pt x="43192" y="77845"/>
                  </a:cubicBezTo>
                  <a:cubicBezTo>
                    <a:pt x="43192" y="77845"/>
                    <a:pt x="43192" y="77845"/>
                    <a:pt x="43387" y="77564"/>
                  </a:cubicBezTo>
                  <a:cubicBezTo>
                    <a:pt x="43778" y="77564"/>
                    <a:pt x="43583" y="77283"/>
                    <a:pt x="43583" y="77283"/>
                  </a:cubicBezTo>
                  <a:cubicBezTo>
                    <a:pt x="43778" y="76721"/>
                    <a:pt x="43778" y="76721"/>
                    <a:pt x="43778" y="76721"/>
                  </a:cubicBezTo>
                  <a:cubicBezTo>
                    <a:pt x="43778" y="76721"/>
                    <a:pt x="44169" y="77002"/>
                    <a:pt x="44169" y="77283"/>
                  </a:cubicBezTo>
                  <a:cubicBezTo>
                    <a:pt x="44169" y="77283"/>
                    <a:pt x="44169" y="77564"/>
                    <a:pt x="44169" y="77564"/>
                  </a:cubicBezTo>
                  <a:cubicBezTo>
                    <a:pt x="44169" y="77845"/>
                    <a:pt x="44364" y="77845"/>
                    <a:pt x="44364" y="78126"/>
                  </a:cubicBezTo>
                  <a:cubicBezTo>
                    <a:pt x="44560" y="78407"/>
                    <a:pt x="44364" y="78126"/>
                    <a:pt x="44364" y="78126"/>
                  </a:cubicBezTo>
                  <a:cubicBezTo>
                    <a:pt x="44364" y="77845"/>
                    <a:pt x="44560" y="77283"/>
                    <a:pt x="44560" y="77283"/>
                  </a:cubicBezTo>
                  <a:cubicBezTo>
                    <a:pt x="44755" y="76721"/>
                    <a:pt x="44755" y="76721"/>
                    <a:pt x="44755" y="76721"/>
                  </a:cubicBezTo>
                  <a:cubicBezTo>
                    <a:pt x="44755" y="76721"/>
                    <a:pt x="45537" y="76721"/>
                    <a:pt x="46319" y="76721"/>
                  </a:cubicBezTo>
                  <a:cubicBezTo>
                    <a:pt x="47100" y="76721"/>
                    <a:pt x="46514" y="76440"/>
                    <a:pt x="46514" y="76440"/>
                  </a:cubicBezTo>
                  <a:cubicBezTo>
                    <a:pt x="46905" y="76440"/>
                    <a:pt x="46905" y="76440"/>
                    <a:pt x="46905" y="76440"/>
                  </a:cubicBezTo>
                  <a:cubicBezTo>
                    <a:pt x="47100" y="77564"/>
                    <a:pt x="47100" y="77564"/>
                    <a:pt x="47100" y="77564"/>
                  </a:cubicBezTo>
                  <a:cubicBezTo>
                    <a:pt x="47100" y="77564"/>
                    <a:pt x="47491" y="78126"/>
                    <a:pt x="47687" y="78126"/>
                  </a:cubicBezTo>
                  <a:cubicBezTo>
                    <a:pt x="47882" y="78407"/>
                    <a:pt x="47882" y="78407"/>
                    <a:pt x="48273" y="78688"/>
                  </a:cubicBezTo>
                  <a:cubicBezTo>
                    <a:pt x="48859" y="78688"/>
                    <a:pt x="48664" y="78688"/>
                    <a:pt x="48664" y="78688"/>
                  </a:cubicBezTo>
                  <a:cubicBezTo>
                    <a:pt x="48859" y="78688"/>
                    <a:pt x="48859" y="78126"/>
                    <a:pt x="49055" y="77845"/>
                  </a:cubicBezTo>
                  <a:cubicBezTo>
                    <a:pt x="49055" y="77564"/>
                    <a:pt x="49250" y="77564"/>
                    <a:pt x="49250" y="77564"/>
                  </a:cubicBezTo>
                  <a:cubicBezTo>
                    <a:pt x="49250" y="77564"/>
                    <a:pt x="49641" y="78126"/>
                    <a:pt x="49641" y="78126"/>
                  </a:cubicBezTo>
                  <a:cubicBezTo>
                    <a:pt x="49837" y="78407"/>
                    <a:pt x="49837" y="78688"/>
                    <a:pt x="49837" y="78688"/>
                  </a:cubicBezTo>
                  <a:cubicBezTo>
                    <a:pt x="50423" y="78969"/>
                    <a:pt x="50423" y="78969"/>
                    <a:pt x="50423" y="78969"/>
                  </a:cubicBezTo>
                  <a:cubicBezTo>
                    <a:pt x="50423" y="79250"/>
                    <a:pt x="50423" y="79250"/>
                    <a:pt x="50423" y="79250"/>
                  </a:cubicBezTo>
                  <a:cubicBezTo>
                    <a:pt x="50423" y="80093"/>
                    <a:pt x="50423" y="80093"/>
                    <a:pt x="50423" y="80093"/>
                  </a:cubicBezTo>
                  <a:cubicBezTo>
                    <a:pt x="50814" y="80374"/>
                    <a:pt x="50814" y="80374"/>
                    <a:pt x="50814" y="80374"/>
                  </a:cubicBezTo>
                  <a:cubicBezTo>
                    <a:pt x="50618" y="80936"/>
                    <a:pt x="50618" y="80936"/>
                    <a:pt x="50618" y="80936"/>
                  </a:cubicBezTo>
                  <a:cubicBezTo>
                    <a:pt x="50618" y="80936"/>
                    <a:pt x="50814" y="81498"/>
                    <a:pt x="50814" y="81779"/>
                  </a:cubicBezTo>
                  <a:cubicBezTo>
                    <a:pt x="50814" y="81779"/>
                    <a:pt x="51009" y="82341"/>
                    <a:pt x="51009" y="82341"/>
                  </a:cubicBezTo>
                  <a:cubicBezTo>
                    <a:pt x="51009" y="83185"/>
                    <a:pt x="51009" y="83185"/>
                    <a:pt x="51009" y="83185"/>
                  </a:cubicBezTo>
                  <a:cubicBezTo>
                    <a:pt x="50814" y="83747"/>
                    <a:pt x="50814" y="83747"/>
                    <a:pt x="50814" y="83747"/>
                  </a:cubicBezTo>
                  <a:cubicBezTo>
                    <a:pt x="51009" y="84028"/>
                    <a:pt x="51009" y="84028"/>
                    <a:pt x="51009" y="84028"/>
                  </a:cubicBezTo>
                  <a:cubicBezTo>
                    <a:pt x="51009" y="84028"/>
                    <a:pt x="51009" y="84871"/>
                    <a:pt x="51205" y="85152"/>
                  </a:cubicBezTo>
                  <a:cubicBezTo>
                    <a:pt x="51400" y="85714"/>
                    <a:pt x="51596" y="84871"/>
                    <a:pt x="51596" y="84871"/>
                  </a:cubicBezTo>
                  <a:cubicBezTo>
                    <a:pt x="51986" y="84871"/>
                    <a:pt x="51986" y="84871"/>
                    <a:pt x="51986" y="84871"/>
                  </a:cubicBezTo>
                  <a:cubicBezTo>
                    <a:pt x="52377" y="85714"/>
                    <a:pt x="52377" y="85714"/>
                    <a:pt x="52377" y="85714"/>
                  </a:cubicBezTo>
                  <a:cubicBezTo>
                    <a:pt x="52573" y="85714"/>
                    <a:pt x="52573" y="85714"/>
                    <a:pt x="52573" y="85714"/>
                  </a:cubicBezTo>
                  <a:cubicBezTo>
                    <a:pt x="52964" y="85995"/>
                    <a:pt x="52964" y="85995"/>
                    <a:pt x="52964" y="85995"/>
                  </a:cubicBezTo>
                  <a:cubicBezTo>
                    <a:pt x="53159" y="86838"/>
                    <a:pt x="53159" y="86838"/>
                    <a:pt x="53159" y="86838"/>
                  </a:cubicBezTo>
                  <a:cubicBezTo>
                    <a:pt x="53550" y="86557"/>
                    <a:pt x="53550" y="86557"/>
                    <a:pt x="53550" y="86557"/>
                  </a:cubicBezTo>
                  <a:cubicBezTo>
                    <a:pt x="53745" y="85714"/>
                    <a:pt x="53745" y="85714"/>
                    <a:pt x="53745" y="85714"/>
                  </a:cubicBezTo>
                  <a:cubicBezTo>
                    <a:pt x="54136" y="85995"/>
                    <a:pt x="54136" y="85995"/>
                    <a:pt x="54136" y="85995"/>
                  </a:cubicBezTo>
                  <a:cubicBezTo>
                    <a:pt x="54527" y="85995"/>
                    <a:pt x="54527" y="85995"/>
                    <a:pt x="54527" y="85995"/>
                  </a:cubicBezTo>
                  <a:cubicBezTo>
                    <a:pt x="54527" y="87119"/>
                    <a:pt x="54527" y="87119"/>
                    <a:pt x="54527" y="87119"/>
                  </a:cubicBezTo>
                  <a:cubicBezTo>
                    <a:pt x="54527" y="87119"/>
                    <a:pt x="54723" y="87400"/>
                    <a:pt x="54723" y="87681"/>
                  </a:cubicBezTo>
                  <a:cubicBezTo>
                    <a:pt x="54723" y="87681"/>
                    <a:pt x="54723" y="88243"/>
                    <a:pt x="54723" y="88243"/>
                  </a:cubicBezTo>
                  <a:cubicBezTo>
                    <a:pt x="54918" y="88805"/>
                    <a:pt x="54918" y="88805"/>
                    <a:pt x="54918" y="88805"/>
                  </a:cubicBezTo>
                  <a:cubicBezTo>
                    <a:pt x="54332" y="89086"/>
                    <a:pt x="54332" y="89086"/>
                    <a:pt x="54332" y="89086"/>
                  </a:cubicBezTo>
                  <a:cubicBezTo>
                    <a:pt x="54723" y="89367"/>
                    <a:pt x="54723" y="89367"/>
                    <a:pt x="54723" y="89367"/>
                  </a:cubicBezTo>
                  <a:cubicBezTo>
                    <a:pt x="54723" y="89367"/>
                    <a:pt x="55114" y="89367"/>
                    <a:pt x="55309" y="89367"/>
                  </a:cubicBezTo>
                  <a:cubicBezTo>
                    <a:pt x="55504" y="89367"/>
                    <a:pt x="55504" y="90210"/>
                    <a:pt x="55504" y="90210"/>
                  </a:cubicBezTo>
                  <a:cubicBezTo>
                    <a:pt x="55504" y="90210"/>
                    <a:pt x="55504" y="90491"/>
                    <a:pt x="55309" y="90772"/>
                  </a:cubicBezTo>
                  <a:cubicBezTo>
                    <a:pt x="55309" y="90772"/>
                    <a:pt x="55309" y="91053"/>
                    <a:pt x="55309" y="91334"/>
                  </a:cubicBezTo>
                  <a:cubicBezTo>
                    <a:pt x="55504" y="91334"/>
                    <a:pt x="55895" y="91615"/>
                    <a:pt x="56091" y="91615"/>
                  </a:cubicBezTo>
                  <a:cubicBezTo>
                    <a:pt x="56482" y="91615"/>
                    <a:pt x="56482" y="91615"/>
                    <a:pt x="56482" y="91615"/>
                  </a:cubicBezTo>
                  <a:cubicBezTo>
                    <a:pt x="56872" y="91615"/>
                    <a:pt x="56872" y="91615"/>
                    <a:pt x="56872" y="91615"/>
                  </a:cubicBezTo>
                  <a:cubicBezTo>
                    <a:pt x="56872" y="91615"/>
                    <a:pt x="57068" y="91896"/>
                    <a:pt x="57263" y="91896"/>
                  </a:cubicBezTo>
                  <a:cubicBezTo>
                    <a:pt x="57263" y="91615"/>
                    <a:pt x="57654" y="91615"/>
                    <a:pt x="57654" y="91615"/>
                  </a:cubicBezTo>
                  <a:cubicBezTo>
                    <a:pt x="58045" y="92177"/>
                    <a:pt x="58045" y="92177"/>
                    <a:pt x="58045" y="92177"/>
                  </a:cubicBezTo>
                  <a:cubicBezTo>
                    <a:pt x="58436" y="91896"/>
                    <a:pt x="58436" y="91896"/>
                    <a:pt x="58436" y="91896"/>
                  </a:cubicBezTo>
                  <a:cubicBezTo>
                    <a:pt x="58436" y="92459"/>
                    <a:pt x="58436" y="92459"/>
                    <a:pt x="58436" y="92459"/>
                  </a:cubicBezTo>
                  <a:cubicBezTo>
                    <a:pt x="58436" y="92459"/>
                    <a:pt x="58827" y="93583"/>
                    <a:pt x="58827" y="93583"/>
                  </a:cubicBezTo>
                  <a:cubicBezTo>
                    <a:pt x="59022" y="93864"/>
                    <a:pt x="59022" y="94426"/>
                    <a:pt x="59022" y="94707"/>
                  </a:cubicBezTo>
                  <a:cubicBezTo>
                    <a:pt x="59022" y="94988"/>
                    <a:pt x="59218" y="95550"/>
                    <a:pt x="59218" y="95550"/>
                  </a:cubicBezTo>
                  <a:cubicBezTo>
                    <a:pt x="59218" y="95550"/>
                    <a:pt x="59022" y="95550"/>
                    <a:pt x="58827" y="95831"/>
                  </a:cubicBezTo>
                  <a:cubicBezTo>
                    <a:pt x="58631" y="96112"/>
                    <a:pt x="59022" y="96393"/>
                    <a:pt x="59022" y="96393"/>
                  </a:cubicBezTo>
                  <a:cubicBezTo>
                    <a:pt x="59413" y="96393"/>
                    <a:pt x="59413" y="96393"/>
                    <a:pt x="59413" y="96393"/>
                  </a:cubicBezTo>
                  <a:cubicBezTo>
                    <a:pt x="59413" y="96393"/>
                    <a:pt x="59804" y="96955"/>
                    <a:pt x="59804" y="97236"/>
                  </a:cubicBezTo>
                  <a:cubicBezTo>
                    <a:pt x="59999" y="97517"/>
                    <a:pt x="60390" y="97236"/>
                    <a:pt x="60586" y="97236"/>
                  </a:cubicBezTo>
                  <a:cubicBezTo>
                    <a:pt x="60781" y="96955"/>
                    <a:pt x="61172" y="97236"/>
                    <a:pt x="61172" y="97517"/>
                  </a:cubicBezTo>
                  <a:cubicBezTo>
                    <a:pt x="61172" y="97517"/>
                    <a:pt x="60586" y="97798"/>
                    <a:pt x="60390" y="97798"/>
                  </a:cubicBezTo>
                  <a:cubicBezTo>
                    <a:pt x="60195" y="98079"/>
                    <a:pt x="59609" y="98079"/>
                    <a:pt x="59609" y="98079"/>
                  </a:cubicBezTo>
                  <a:cubicBezTo>
                    <a:pt x="59413" y="98922"/>
                    <a:pt x="59413" y="98922"/>
                    <a:pt x="59413" y="98922"/>
                  </a:cubicBezTo>
                  <a:cubicBezTo>
                    <a:pt x="59022" y="99203"/>
                    <a:pt x="59022" y="99203"/>
                    <a:pt x="59022" y="99203"/>
                  </a:cubicBezTo>
                  <a:cubicBezTo>
                    <a:pt x="58827" y="98360"/>
                    <a:pt x="58827" y="98360"/>
                    <a:pt x="58827" y="98360"/>
                  </a:cubicBezTo>
                  <a:cubicBezTo>
                    <a:pt x="58045" y="97517"/>
                    <a:pt x="58045" y="97517"/>
                    <a:pt x="58045" y="97517"/>
                  </a:cubicBezTo>
                  <a:cubicBezTo>
                    <a:pt x="58045" y="98360"/>
                    <a:pt x="58045" y="98360"/>
                    <a:pt x="58045" y="98360"/>
                  </a:cubicBezTo>
                  <a:cubicBezTo>
                    <a:pt x="57654" y="98641"/>
                    <a:pt x="57654" y="98641"/>
                    <a:pt x="57654" y="98641"/>
                  </a:cubicBezTo>
                  <a:cubicBezTo>
                    <a:pt x="57654" y="98641"/>
                    <a:pt x="57654" y="98922"/>
                    <a:pt x="57654" y="99203"/>
                  </a:cubicBezTo>
                  <a:cubicBezTo>
                    <a:pt x="57654" y="99484"/>
                    <a:pt x="57459" y="99484"/>
                    <a:pt x="57459" y="99484"/>
                  </a:cubicBezTo>
                  <a:cubicBezTo>
                    <a:pt x="57068" y="99203"/>
                    <a:pt x="57068" y="99203"/>
                    <a:pt x="57068" y="99203"/>
                  </a:cubicBezTo>
                  <a:cubicBezTo>
                    <a:pt x="57068" y="99203"/>
                    <a:pt x="56677" y="99203"/>
                    <a:pt x="56482" y="99203"/>
                  </a:cubicBezTo>
                  <a:cubicBezTo>
                    <a:pt x="56286" y="99203"/>
                    <a:pt x="56286" y="98641"/>
                    <a:pt x="56286" y="98641"/>
                  </a:cubicBezTo>
                  <a:cubicBezTo>
                    <a:pt x="56091" y="98922"/>
                    <a:pt x="56091" y="98922"/>
                    <a:pt x="56091" y="98922"/>
                  </a:cubicBezTo>
                  <a:cubicBezTo>
                    <a:pt x="56091" y="98922"/>
                    <a:pt x="56091" y="99203"/>
                    <a:pt x="55895" y="99484"/>
                  </a:cubicBezTo>
                  <a:cubicBezTo>
                    <a:pt x="55895" y="99765"/>
                    <a:pt x="55895" y="99484"/>
                    <a:pt x="55504" y="99484"/>
                  </a:cubicBezTo>
                  <a:cubicBezTo>
                    <a:pt x="55309" y="99765"/>
                    <a:pt x="55309" y="99203"/>
                    <a:pt x="55114" y="98922"/>
                  </a:cubicBezTo>
                  <a:cubicBezTo>
                    <a:pt x="55114" y="98360"/>
                    <a:pt x="55114" y="98922"/>
                    <a:pt x="54918" y="98922"/>
                  </a:cubicBezTo>
                  <a:cubicBezTo>
                    <a:pt x="54723" y="98922"/>
                    <a:pt x="55114" y="99765"/>
                    <a:pt x="55114" y="99765"/>
                  </a:cubicBezTo>
                  <a:cubicBezTo>
                    <a:pt x="54918" y="100046"/>
                    <a:pt x="54918" y="100046"/>
                    <a:pt x="54918" y="100046"/>
                  </a:cubicBezTo>
                  <a:cubicBezTo>
                    <a:pt x="54918" y="100046"/>
                    <a:pt x="54918" y="100608"/>
                    <a:pt x="54527" y="100889"/>
                  </a:cubicBezTo>
                  <a:cubicBezTo>
                    <a:pt x="54332" y="100889"/>
                    <a:pt x="54527" y="100327"/>
                    <a:pt x="54527" y="100327"/>
                  </a:cubicBezTo>
                  <a:cubicBezTo>
                    <a:pt x="54527" y="99203"/>
                    <a:pt x="54527" y="99203"/>
                    <a:pt x="54527" y="99203"/>
                  </a:cubicBezTo>
                  <a:cubicBezTo>
                    <a:pt x="54136" y="97798"/>
                    <a:pt x="54136" y="97798"/>
                    <a:pt x="54136" y="97798"/>
                  </a:cubicBezTo>
                  <a:cubicBezTo>
                    <a:pt x="54136" y="97798"/>
                    <a:pt x="53355" y="98922"/>
                    <a:pt x="53159" y="98922"/>
                  </a:cubicBezTo>
                  <a:cubicBezTo>
                    <a:pt x="53159" y="99203"/>
                    <a:pt x="52768" y="100327"/>
                    <a:pt x="52573" y="100327"/>
                  </a:cubicBezTo>
                  <a:cubicBezTo>
                    <a:pt x="52573" y="100608"/>
                    <a:pt x="52573" y="101170"/>
                    <a:pt x="52573" y="101170"/>
                  </a:cubicBezTo>
                  <a:cubicBezTo>
                    <a:pt x="52964" y="102014"/>
                    <a:pt x="52964" y="102014"/>
                    <a:pt x="52964" y="102014"/>
                  </a:cubicBezTo>
                  <a:cubicBezTo>
                    <a:pt x="52964" y="102857"/>
                    <a:pt x="52964" y="102857"/>
                    <a:pt x="52964" y="102857"/>
                  </a:cubicBezTo>
                  <a:cubicBezTo>
                    <a:pt x="53355" y="103419"/>
                    <a:pt x="53355" y="103419"/>
                    <a:pt x="53355" y="103419"/>
                  </a:cubicBezTo>
                  <a:cubicBezTo>
                    <a:pt x="53355" y="103419"/>
                    <a:pt x="53745" y="103419"/>
                    <a:pt x="53941" y="103700"/>
                  </a:cubicBezTo>
                  <a:cubicBezTo>
                    <a:pt x="54136" y="103700"/>
                    <a:pt x="53941" y="104262"/>
                    <a:pt x="53941" y="104262"/>
                  </a:cubicBezTo>
                  <a:cubicBezTo>
                    <a:pt x="53745" y="105386"/>
                    <a:pt x="53745" y="105386"/>
                    <a:pt x="53745" y="105386"/>
                  </a:cubicBezTo>
                  <a:cubicBezTo>
                    <a:pt x="53745" y="105386"/>
                    <a:pt x="53941" y="105667"/>
                    <a:pt x="54136" y="105948"/>
                  </a:cubicBezTo>
                  <a:cubicBezTo>
                    <a:pt x="54136" y="106229"/>
                    <a:pt x="53745" y="106791"/>
                    <a:pt x="53745" y="106791"/>
                  </a:cubicBezTo>
                  <a:cubicBezTo>
                    <a:pt x="53550" y="106791"/>
                    <a:pt x="52964" y="107634"/>
                    <a:pt x="52964" y="107634"/>
                  </a:cubicBezTo>
                  <a:cubicBezTo>
                    <a:pt x="52964" y="107634"/>
                    <a:pt x="52768" y="107915"/>
                    <a:pt x="52573" y="107915"/>
                  </a:cubicBezTo>
                  <a:cubicBezTo>
                    <a:pt x="52377" y="107915"/>
                    <a:pt x="52768" y="108758"/>
                    <a:pt x="52768" y="108758"/>
                  </a:cubicBezTo>
                  <a:cubicBezTo>
                    <a:pt x="52964" y="109601"/>
                    <a:pt x="52964" y="109601"/>
                    <a:pt x="52964" y="109601"/>
                  </a:cubicBezTo>
                  <a:cubicBezTo>
                    <a:pt x="52964" y="109601"/>
                    <a:pt x="52768" y="109882"/>
                    <a:pt x="52768" y="109882"/>
                  </a:cubicBezTo>
                  <a:cubicBezTo>
                    <a:pt x="52573" y="110163"/>
                    <a:pt x="52573" y="110725"/>
                    <a:pt x="52573" y="110725"/>
                  </a:cubicBezTo>
                  <a:cubicBezTo>
                    <a:pt x="52182" y="110725"/>
                    <a:pt x="52182" y="110725"/>
                    <a:pt x="52182" y="110725"/>
                  </a:cubicBezTo>
                  <a:cubicBezTo>
                    <a:pt x="51986" y="111288"/>
                    <a:pt x="51986" y="111288"/>
                    <a:pt x="51986" y="111288"/>
                  </a:cubicBezTo>
                  <a:cubicBezTo>
                    <a:pt x="51986" y="111288"/>
                    <a:pt x="51986" y="112131"/>
                    <a:pt x="51791" y="112131"/>
                  </a:cubicBezTo>
                  <a:cubicBezTo>
                    <a:pt x="51596" y="112131"/>
                    <a:pt x="51791" y="112693"/>
                    <a:pt x="51791" y="112693"/>
                  </a:cubicBezTo>
                  <a:cubicBezTo>
                    <a:pt x="51596" y="113255"/>
                    <a:pt x="51596" y="113255"/>
                    <a:pt x="51596" y="113255"/>
                  </a:cubicBezTo>
                  <a:cubicBezTo>
                    <a:pt x="52377" y="113817"/>
                    <a:pt x="52377" y="113817"/>
                    <a:pt x="52377" y="113817"/>
                  </a:cubicBezTo>
                  <a:cubicBezTo>
                    <a:pt x="52182" y="114379"/>
                    <a:pt x="52182" y="114379"/>
                    <a:pt x="52182" y="114379"/>
                  </a:cubicBezTo>
                  <a:cubicBezTo>
                    <a:pt x="52182" y="114941"/>
                    <a:pt x="52182" y="114941"/>
                    <a:pt x="52182" y="114941"/>
                  </a:cubicBezTo>
                  <a:cubicBezTo>
                    <a:pt x="52377" y="114941"/>
                    <a:pt x="52377" y="114941"/>
                    <a:pt x="52377" y="114941"/>
                  </a:cubicBezTo>
                  <a:cubicBezTo>
                    <a:pt x="52377" y="114941"/>
                    <a:pt x="51986" y="115222"/>
                    <a:pt x="51791" y="115222"/>
                  </a:cubicBezTo>
                  <a:cubicBezTo>
                    <a:pt x="51596" y="115503"/>
                    <a:pt x="51400" y="115222"/>
                    <a:pt x="51205" y="115503"/>
                  </a:cubicBezTo>
                  <a:cubicBezTo>
                    <a:pt x="51009" y="115503"/>
                    <a:pt x="50423" y="115784"/>
                    <a:pt x="50423" y="115784"/>
                  </a:cubicBezTo>
                  <a:cubicBezTo>
                    <a:pt x="50228" y="116908"/>
                    <a:pt x="50228" y="116908"/>
                    <a:pt x="50228" y="116908"/>
                  </a:cubicBezTo>
                  <a:cubicBezTo>
                    <a:pt x="49837" y="116908"/>
                    <a:pt x="49837" y="116908"/>
                    <a:pt x="49837" y="116908"/>
                  </a:cubicBezTo>
                  <a:cubicBezTo>
                    <a:pt x="49837" y="116346"/>
                    <a:pt x="49837" y="116346"/>
                    <a:pt x="49837" y="116346"/>
                  </a:cubicBezTo>
                  <a:cubicBezTo>
                    <a:pt x="49641" y="116065"/>
                    <a:pt x="49641" y="116065"/>
                    <a:pt x="49641" y="116065"/>
                  </a:cubicBezTo>
                  <a:cubicBezTo>
                    <a:pt x="49641" y="116627"/>
                    <a:pt x="49641" y="116908"/>
                    <a:pt x="49641" y="116908"/>
                  </a:cubicBezTo>
                  <a:cubicBezTo>
                    <a:pt x="51596" y="118875"/>
                    <a:pt x="51596" y="118875"/>
                    <a:pt x="51596" y="118875"/>
                  </a:cubicBezTo>
                  <a:cubicBezTo>
                    <a:pt x="54918" y="120000"/>
                    <a:pt x="54918" y="120000"/>
                    <a:pt x="54918" y="120000"/>
                  </a:cubicBezTo>
                  <a:cubicBezTo>
                    <a:pt x="55700" y="118032"/>
                    <a:pt x="55700" y="118032"/>
                    <a:pt x="55700" y="118032"/>
                  </a:cubicBezTo>
                  <a:cubicBezTo>
                    <a:pt x="55700" y="118032"/>
                    <a:pt x="57459" y="113536"/>
                    <a:pt x="58827" y="113817"/>
                  </a:cubicBezTo>
                  <a:cubicBezTo>
                    <a:pt x="59804" y="114098"/>
                    <a:pt x="61172" y="114660"/>
                    <a:pt x="61368" y="114660"/>
                  </a:cubicBezTo>
                  <a:cubicBezTo>
                    <a:pt x="61172" y="112974"/>
                    <a:pt x="59022" y="110163"/>
                    <a:pt x="59413" y="109601"/>
                  </a:cubicBezTo>
                  <a:cubicBezTo>
                    <a:pt x="59804" y="108758"/>
                    <a:pt x="60781" y="106791"/>
                    <a:pt x="61368" y="105667"/>
                  </a:cubicBezTo>
                  <a:cubicBezTo>
                    <a:pt x="61758" y="104543"/>
                    <a:pt x="63713" y="103700"/>
                    <a:pt x="63713" y="103700"/>
                  </a:cubicBezTo>
                  <a:cubicBezTo>
                    <a:pt x="65276" y="99484"/>
                    <a:pt x="65276" y="99484"/>
                    <a:pt x="65276" y="99484"/>
                  </a:cubicBezTo>
                  <a:cubicBezTo>
                    <a:pt x="64885" y="93021"/>
                    <a:pt x="64495" y="91334"/>
                    <a:pt x="69185" y="90491"/>
                  </a:cubicBezTo>
                  <a:cubicBezTo>
                    <a:pt x="69967" y="90210"/>
                    <a:pt x="70944" y="89367"/>
                    <a:pt x="70944" y="89367"/>
                  </a:cubicBezTo>
                  <a:cubicBezTo>
                    <a:pt x="72508" y="88524"/>
                    <a:pt x="72508" y="88524"/>
                    <a:pt x="72508" y="88524"/>
                  </a:cubicBezTo>
                  <a:cubicBezTo>
                    <a:pt x="75439" y="87962"/>
                    <a:pt x="75439" y="87962"/>
                    <a:pt x="75439" y="87962"/>
                  </a:cubicBezTo>
                  <a:cubicBezTo>
                    <a:pt x="73094" y="89929"/>
                    <a:pt x="73094" y="89929"/>
                    <a:pt x="73094" y="89929"/>
                  </a:cubicBezTo>
                  <a:cubicBezTo>
                    <a:pt x="71335" y="92740"/>
                    <a:pt x="71335" y="92740"/>
                    <a:pt x="71335" y="92740"/>
                  </a:cubicBezTo>
                  <a:cubicBezTo>
                    <a:pt x="73680" y="93583"/>
                    <a:pt x="73680" y="93583"/>
                    <a:pt x="73680" y="93583"/>
                  </a:cubicBezTo>
                  <a:cubicBezTo>
                    <a:pt x="73680" y="93583"/>
                    <a:pt x="73680" y="96112"/>
                    <a:pt x="74853" y="95550"/>
                  </a:cubicBezTo>
                  <a:cubicBezTo>
                    <a:pt x="75830" y="94988"/>
                    <a:pt x="78175" y="93583"/>
                    <a:pt x="78566" y="93583"/>
                  </a:cubicBezTo>
                  <a:cubicBezTo>
                    <a:pt x="78957" y="93302"/>
                    <a:pt x="81107" y="92459"/>
                    <a:pt x="81693" y="92459"/>
                  </a:cubicBezTo>
                  <a:cubicBezTo>
                    <a:pt x="82280" y="92459"/>
                    <a:pt x="85407" y="91896"/>
                    <a:pt x="85407" y="91896"/>
                  </a:cubicBezTo>
                  <a:cubicBezTo>
                    <a:pt x="85798" y="94426"/>
                    <a:pt x="85798" y="94426"/>
                    <a:pt x="85798" y="94426"/>
                  </a:cubicBezTo>
                  <a:cubicBezTo>
                    <a:pt x="84429" y="96955"/>
                    <a:pt x="84429" y="96955"/>
                    <a:pt x="84429" y="96955"/>
                  </a:cubicBezTo>
                  <a:cubicBezTo>
                    <a:pt x="82671" y="99484"/>
                    <a:pt x="82671" y="99484"/>
                    <a:pt x="82671" y="99484"/>
                  </a:cubicBezTo>
                  <a:cubicBezTo>
                    <a:pt x="79934" y="103138"/>
                    <a:pt x="79934" y="103138"/>
                    <a:pt x="79934" y="103138"/>
                  </a:cubicBezTo>
                  <a:cubicBezTo>
                    <a:pt x="79934" y="103138"/>
                    <a:pt x="79153" y="105105"/>
                    <a:pt x="79543" y="105386"/>
                  </a:cubicBezTo>
                  <a:cubicBezTo>
                    <a:pt x="79934" y="105667"/>
                    <a:pt x="82866" y="105105"/>
                    <a:pt x="82866" y="105105"/>
                  </a:cubicBezTo>
                  <a:cubicBezTo>
                    <a:pt x="86188" y="105386"/>
                    <a:pt x="86188" y="105386"/>
                    <a:pt x="86188" y="105386"/>
                  </a:cubicBezTo>
                  <a:cubicBezTo>
                    <a:pt x="86188" y="105386"/>
                    <a:pt x="86775" y="105667"/>
                    <a:pt x="87166" y="107353"/>
                  </a:cubicBezTo>
                  <a:cubicBezTo>
                    <a:pt x="87752" y="109320"/>
                    <a:pt x="88143" y="110163"/>
                    <a:pt x="88338" y="110725"/>
                  </a:cubicBezTo>
                  <a:cubicBezTo>
                    <a:pt x="88729" y="111569"/>
                    <a:pt x="89511" y="113255"/>
                    <a:pt x="89511" y="113255"/>
                  </a:cubicBezTo>
                  <a:cubicBezTo>
                    <a:pt x="89511" y="113255"/>
                    <a:pt x="88729" y="114379"/>
                    <a:pt x="89706" y="114098"/>
                  </a:cubicBezTo>
                  <a:cubicBezTo>
                    <a:pt x="90879" y="114098"/>
                    <a:pt x="91661" y="113817"/>
                    <a:pt x="91661" y="113817"/>
                  </a:cubicBezTo>
                  <a:cubicBezTo>
                    <a:pt x="91661" y="113817"/>
                    <a:pt x="91856" y="112131"/>
                    <a:pt x="92247" y="111569"/>
                  </a:cubicBezTo>
                  <a:cubicBezTo>
                    <a:pt x="92833" y="111288"/>
                    <a:pt x="93420" y="110444"/>
                    <a:pt x="93420" y="110444"/>
                  </a:cubicBezTo>
                  <a:cubicBezTo>
                    <a:pt x="93420" y="110444"/>
                    <a:pt x="93224" y="108758"/>
                    <a:pt x="93811" y="108196"/>
                  </a:cubicBezTo>
                  <a:cubicBezTo>
                    <a:pt x="94397" y="107915"/>
                    <a:pt x="95179" y="107634"/>
                    <a:pt x="95960" y="107353"/>
                  </a:cubicBezTo>
                  <a:cubicBezTo>
                    <a:pt x="96742" y="106791"/>
                    <a:pt x="97524" y="104824"/>
                    <a:pt x="97524" y="104824"/>
                  </a:cubicBezTo>
                  <a:cubicBezTo>
                    <a:pt x="98501" y="103700"/>
                    <a:pt x="98501" y="103700"/>
                    <a:pt x="98501" y="103700"/>
                  </a:cubicBezTo>
                  <a:cubicBezTo>
                    <a:pt x="100846" y="102576"/>
                    <a:pt x="100846" y="102576"/>
                    <a:pt x="100846" y="102576"/>
                  </a:cubicBezTo>
                  <a:cubicBezTo>
                    <a:pt x="100651" y="99765"/>
                    <a:pt x="100651" y="99765"/>
                    <a:pt x="100651" y="99765"/>
                  </a:cubicBezTo>
                  <a:cubicBezTo>
                    <a:pt x="100651" y="99765"/>
                    <a:pt x="100846" y="99203"/>
                    <a:pt x="101433" y="99203"/>
                  </a:cubicBezTo>
                  <a:cubicBezTo>
                    <a:pt x="101824" y="98922"/>
                    <a:pt x="105928" y="96955"/>
                    <a:pt x="105928" y="96955"/>
                  </a:cubicBezTo>
                  <a:cubicBezTo>
                    <a:pt x="107100" y="94145"/>
                    <a:pt x="107100" y="94145"/>
                    <a:pt x="107100" y="94145"/>
                  </a:cubicBezTo>
                  <a:cubicBezTo>
                    <a:pt x="107100" y="91334"/>
                    <a:pt x="107100" y="91334"/>
                    <a:pt x="107100" y="91334"/>
                  </a:cubicBezTo>
                  <a:cubicBezTo>
                    <a:pt x="107100" y="91334"/>
                    <a:pt x="107491" y="89648"/>
                    <a:pt x="106710" y="89648"/>
                  </a:cubicBezTo>
                  <a:cubicBezTo>
                    <a:pt x="105928" y="89648"/>
                    <a:pt x="103973" y="92459"/>
                    <a:pt x="103973" y="92459"/>
                  </a:cubicBezTo>
                  <a:cubicBezTo>
                    <a:pt x="101824" y="92740"/>
                    <a:pt x="101824" y="92740"/>
                    <a:pt x="101824" y="92740"/>
                  </a:cubicBezTo>
                  <a:cubicBezTo>
                    <a:pt x="101824" y="92740"/>
                    <a:pt x="100846" y="95269"/>
                    <a:pt x="100456" y="95269"/>
                  </a:cubicBezTo>
                  <a:cubicBezTo>
                    <a:pt x="100065" y="95550"/>
                    <a:pt x="98892" y="96112"/>
                    <a:pt x="98501" y="95831"/>
                  </a:cubicBezTo>
                  <a:cubicBezTo>
                    <a:pt x="98110" y="95831"/>
                    <a:pt x="98697" y="98922"/>
                    <a:pt x="97328" y="95269"/>
                  </a:cubicBezTo>
                  <a:cubicBezTo>
                    <a:pt x="95960" y="91615"/>
                    <a:pt x="95374" y="91615"/>
                    <a:pt x="95374" y="91615"/>
                  </a:cubicBezTo>
                  <a:cubicBezTo>
                    <a:pt x="94006" y="91615"/>
                    <a:pt x="94006" y="91615"/>
                    <a:pt x="94006" y="91615"/>
                  </a:cubicBezTo>
                  <a:cubicBezTo>
                    <a:pt x="94006" y="91615"/>
                    <a:pt x="92833" y="92459"/>
                    <a:pt x="92638" y="91896"/>
                  </a:cubicBezTo>
                  <a:cubicBezTo>
                    <a:pt x="92638" y="91334"/>
                    <a:pt x="92052" y="89648"/>
                    <a:pt x="92052" y="89648"/>
                  </a:cubicBezTo>
                  <a:cubicBezTo>
                    <a:pt x="90097" y="89648"/>
                    <a:pt x="90097" y="89648"/>
                    <a:pt x="90097" y="89648"/>
                  </a:cubicBezTo>
                  <a:cubicBezTo>
                    <a:pt x="89315" y="90210"/>
                    <a:pt x="89315" y="90210"/>
                    <a:pt x="89315" y="90210"/>
                  </a:cubicBezTo>
                  <a:cubicBezTo>
                    <a:pt x="86384" y="89929"/>
                    <a:pt x="86384" y="89929"/>
                    <a:pt x="86384" y="89929"/>
                  </a:cubicBezTo>
                  <a:cubicBezTo>
                    <a:pt x="85211" y="88805"/>
                    <a:pt x="85211" y="88805"/>
                    <a:pt x="85211" y="88805"/>
                  </a:cubicBezTo>
                  <a:cubicBezTo>
                    <a:pt x="86775" y="87681"/>
                    <a:pt x="86775" y="87681"/>
                    <a:pt x="86775" y="87681"/>
                  </a:cubicBezTo>
                  <a:cubicBezTo>
                    <a:pt x="86775" y="87681"/>
                    <a:pt x="87361" y="88524"/>
                    <a:pt x="87557" y="88524"/>
                  </a:cubicBezTo>
                  <a:cubicBezTo>
                    <a:pt x="87947" y="88243"/>
                    <a:pt x="87557" y="87400"/>
                    <a:pt x="87947" y="87119"/>
                  </a:cubicBezTo>
                  <a:cubicBezTo>
                    <a:pt x="88534" y="86838"/>
                    <a:pt x="89120" y="85995"/>
                    <a:pt x="89706" y="86557"/>
                  </a:cubicBezTo>
                  <a:cubicBezTo>
                    <a:pt x="90293" y="86838"/>
                    <a:pt x="89706" y="88524"/>
                    <a:pt x="90684" y="87400"/>
                  </a:cubicBezTo>
                  <a:cubicBezTo>
                    <a:pt x="91661" y="86276"/>
                    <a:pt x="92638" y="86557"/>
                    <a:pt x="92638" y="86557"/>
                  </a:cubicBezTo>
                  <a:cubicBezTo>
                    <a:pt x="93811" y="83747"/>
                    <a:pt x="93811" y="83747"/>
                    <a:pt x="93811" y="83747"/>
                  </a:cubicBezTo>
                  <a:cubicBezTo>
                    <a:pt x="94592" y="81217"/>
                    <a:pt x="94592" y="81217"/>
                    <a:pt x="94592" y="81217"/>
                  </a:cubicBezTo>
                  <a:cubicBezTo>
                    <a:pt x="94592" y="81217"/>
                    <a:pt x="94983" y="81498"/>
                    <a:pt x="95374" y="81779"/>
                  </a:cubicBezTo>
                  <a:cubicBezTo>
                    <a:pt x="95960" y="81779"/>
                    <a:pt x="97328" y="78407"/>
                    <a:pt x="97328" y="78407"/>
                  </a:cubicBezTo>
                  <a:cubicBezTo>
                    <a:pt x="97328" y="78407"/>
                    <a:pt x="97524" y="75035"/>
                    <a:pt x="97915" y="75035"/>
                  </a:cubicBezTo>
                  <a:cubicBezTo>
                    <a:pt x="98306" y="74754"/>
                    <a:pt x="101237" y="73348"/>
                    <a:pt x="101237" y="73348"/>
                  </a:cubicBezTo>
                  <a:cubicBezTo>
                    <a:pt x="103192" y="71662"/>
                    <a:pt x="103192" y="71662"/>
                    <a:pt x="103192" y="71662"/>
                  </a:cubicBezTo>
                  <a:cubicBezTo>
                    <a:pt x="103192" y="71662"/>
                    <a:pt x="104169" y="69695"/>
                    <a:pt x="104560" y="69414"/>
                  </a:cubicBezTo>
                  <a:cubicBezTo>
                    <a:pt x="104951" y="69414"/>
                    <a:pt x="105342" y="68290"/>
                    <a:pt x="105732" y="66885"/>
                  </a:cubicBezTo>
                  <a:cubicBezTo>
                    <a:pt x="106319" y="65761"/>
                    <a:pt x="106710" y="64918"/>
                    <a:pt x="106710" y="64918"/>
                  </a:cubicBezTo>
                  <a:cubicBezTo>
                    <a:pt x="106710" y="64918"/>
                    <a:pt x="109055" y="64074"/>
                    <a:pt x="108859" y="63793"/>
                  </a:cubicBezTo>
                  <a:cubicBezTo>
                    <a:pt x="108859" y="63231"/>
                    <a:pt x="107882" y="62107"/>
                    <a:pt x="109055" y="62107"/>
                  </a:cubicBezTo>
                  <a:cubicBezTo>
                    <a:pt x="110228" y="62107"/>
                    <a:pt x="110228" y="62107"/>
                    <a:pt x="110814" y="61545"/>
                  </a:cubicBezTo>
                  <a:cubicBezTo>
                    <a:pt x="111205" y="61264"/>
                    <a:pt x="111009" y="60983"/>
                    <a:pt x="111205" y="60140"/>
                  </a:cubicBezTo>
                  <a:cubicBezTo>
                    <a:pt x="111596" y="59578"/>
                    <a:pt x="111791" y="58735"/>
                    <a:pt x="111791" y="58173"/>
                  </a:cubicBezTo>
                  <a:cubicBezTo>
                    <a:pt x="111596" y="57611"/>
                    <a:pt x="110618" y="55362"/>
                    <a:pt x="110618" y="54800"/>
                  </a:cubicBezTo>
                  <a:cubicBezTo>
                    <a:pt x="110423" y="53957"/>
                    <a:pt x="110618" y="52271"/>
                    <a:pt x="110618" y="52271"/>
                  </a:cubicBezTo>
                  <a:cubicBezTo>
                    <a:pt x="110618" y="52271"/>
                    <a:pt x="111205" y="51990"/>
                    <a:pt x="111791" y="51709"/>
                  </a:cubicBezTo>
                  <a:cubicBezTo>
                    <a:pt x="112182" y="51147"/>
                    <a:pt x="112964" y="49180"/>
                    <a:pt x="112964" y="49180"/>
                  </a:cubicBezTo>
                  <a:cubicBezTo>
                    <a:pt x="113159" y="47775"/>
                    <a:pt x="113159" y="47775"/>
                    <a:pt x="113159" y="47775"/>
                  </a:cubicBezTo>
                  <a:cubicBezTo>
                    <a:pt x="113159" y="47775"/>
                    <a:pt x="113941" y="46932"/>
                    <a:pt x="114136" y="46932"/>
                  </a:cubicBezTo>
                  <a:cubicBezTo>
                    <a:pt x="114527" y="46651"/>
                    <a:pt x="117654" y="44964"/>
                    <a:pt x="117850" y="44964"/>
                  </a:cubicBezTo>
                  <a:cubicBezTo>
                    <a:pt x="118045" y="44964"/>
                    <a:pt x="119999" y="45245"/>
                    <a:pt x="119413" y="43840"/>
                  </a:cubicBezTo>
                  <a:cubicBezTo>
                    <a:pt x="118827" y="42716"/>
                    <a:pt x="118631" y="42154"/>
                    <a:pt x="118436" y="41311"/>
                  </a:cubicBezTo>
                  <a:cubicBezTo>
                    <a:pt x="118241" y="40468"/>
                    <a:pt x="118241" y="38501"/>
                    <a:pt x="118241" y="38220"/>
                  </a:cubicBezTo>
                  <a:cubicBezTo>
                    <a:pt x="118436" y="37939"/>
                    <a:pt x="119999" y="37096"/>
                    <a:pt x="118241" y="36814"/>
                  </a:cubicBezTo>
                  <a:cubicBezTo>
                    <a:pt x="116482" y="36533"/>
                    <a:pt x="117850" y="35690"/>
                    <a:pt x="117459" y="35128"/>
                  </a:cubicBezTo>
                  <a:cubicBezTo>
                    <a:pt x="116872" y="34566"/>
                    <a:pt x="115700" y="33442"/>
                    <a:pt x="115700" y="33442"/>
                  </a:cubicBezTo>
                  <a:cubicBezTo>
                    <a:pt x="115114" y="33442"/>
                    <a:pt x="115114" y="33442"/>
                    <a:pt x="115114" y="33442"/>
                  </a:cubicBezTo>
                  <a:cubicBezTo>
                    <a:pt x="115309" y="30632"/>
                    <a:pt x="115309" y="30632"/>
                    <a:pt x="115309" y="30632"/>
                  </a:cubicBezTo>
                  <a:cubicBezTo>
                    <a:pt x="115309" y="30632"/>
                    <a:pt x="115895" y="29508"/>
                    <a:pt x="116091" y="29508"/>
                  </a:cubicBezTo>
                  <a:cubicBezTo>
                    <a:pt x="116286" y="29227"/>
                    <a:pt x="116482" y="28103"/>
                    <a:pt x="116091" y="28103"/>
                  </a:cubicBezTo>
                  <a:cubicBezTo>
                    <a:pt x="115700" y="28384"/>
                    <a:pt x="114527" y="28665"/>
                    <a:pt x="114527" y="28665"/>
                  </a:cubicBezTo>
                  <a:cubicBezTo>
                    <a:pt x="114527" y="28665"/>
                    <a:pt x="113550" y="28665"/>
                    <a:pt x="113745" y="28103"/>
                  </a:cubicBezTo>
                  <a:cubicBezTo>
                    <a:pt x="113745" y="27259"/>
                    <a:pt x="114136" y="27259"/>
                    <a:pt x="114723" y="26416"/>
                  </a:cubicBezTo>
                  <a:cubicBezTo>
                    <a:pt x="115309" y="25573"/>
                    <a:pt x="115504" y="25011"/>
                    <a:pt x="115504" y="25011"/>
                  </a:cubicBezTo>
                  <a:cubicBezTo>
                    <a:pt x="115309" y="23325"/>
                    <a:pt x="115309" y="23325"/>
                    <a:pt x="115309" y="23325"/>
                  </a:cubicBezTo>
                  <a:cubicBezTo>
                    <a:pt x="115309" y="23325"/>
                    <a:pt x="115309" y="22201"/>
                    <a:pt x="115114" y="22201"/>
                  </a:cubicBezTo>
                  <a:cubicBezTo>
                    <a:pt x="115114" y="21920"/>
                    <a:pt x="113941" y="18548"/>
                    <a:pt x="113941" y="18548"/>
                  </a:cubicBezTo>
                  <a:cubicBezTo>
                    <a:pt x="113941" y="18548"/>
                    <a:pt x="112768" y="17985"/>
                    <a:pt x="112573" y="18548"/>
                  </a:cubicBezTo>
                  <a:cubicBezTo>
                    <a:pt x="112573" y="19110"/>
                    <a:pt x="112182" y="20234"/>
                    <a:pt x="112182" y="20234"/>
                  </a:cubicBezTo>
                  <a:cubicBezTo>
                    <a:pt x="110814" y="20234"/>
                    <a:pt x="110814" y="20234"/>
                    <a:pt x="110814" y="20234"/>
                  </a:cubicBezTo>
                  <a:cubicBezTo>
                    <a:pt x="110032" y="19391"/>
                    <a:pt x="110032" y="19391"/>
                    <a:pt x="110032" y="19391"/>
                  </a:cubicBezTo>
                  <a:cubicBezTo>
                    <a:pt x="108469" y="18829"/>
                    <a:pt x="108469" y="18829"/>
                    <a:pt x="108469" y="18829"/>
                  </a:cubicBezTo>
                  <a:cubicBezTo>
                    <a:pt x="108469" y="18829"/>
                    <a:pt x="108273" y="19110"/>
                    <a:pt x="108078" y="19391"/>
                  </a:cubicBezTo>
                  <a:cubicBezTo>
                    <a:pt x="108078" y="19672"/>
                    <a:pt x="106514" y="18266"/>
                    <a:pt x="106514" y="18266"/>
                  </a:cubicBezTo>
                  <a:cubicBezTo>
                    <a:pt x="106514" y="18266"/>
                    <a:pt x="105928" y="19391"/>
                    <a:pt x="105732" y="19672"/>
                  </a:cubicBezTo>
                  <a:cubicBezTo>
                    <a:pt x="105732" y="19672"/>
                    <a:pt x="104169" y="19110"/>
                    <a:pt x="104169" y="19110"/>
                  </a:cubicBezTo>
                  <a:cubicBezTo>
                    <a:pt x="102605" y="19391"/>
                    <a:pt x="102605" y="19391"/>
                    <a:pt x="102605" y="19391"/>
                  </a:cubicBezTo>
                  <a:cubicBezTo>
                    <a:pt x="101237" y="19672"/>
                    <a:pt x="101237" y="19672"/>
                    <a:pt x="101237" y="19672"/>
                  </a:cubicBezTo>
                  <a:cubicBezTo>
                    <a:pt x="100065" y="18829"/>
                    <a:pt x="100065" y="18829"/>
                    <a:pt x="100065" y="18829"/>
                  </a:cubicBezTo>
                  <a:cubicBezTo>
                    <a:pt x="99674" y="19672"/>
                    <a:pt x="99674" y="19672"/>
                    <a:pt x="99674" y="19672"/>
                  </a:cubicBezTo>
                  <a:cubicBezTo>
                    <a:pt x="99869" y="21077"/>
                    <a:pt x="99869" y="21077"/>
                    <a:pt x="99869" y="21077"/>
                  </a:cubicBezTo>
                  <a:cubicBezTo>
                    <a:pt x="98892" y="21920"/>
                    <a:pt x="98892" y="21920"/>
                    <a:pt x="98892" y="21920"/>
                  </a:cubicBezTo>
                  <a:cubicBezTo>
                    <a:pt x="97719" y="20796"/>
                    <a:pt x="97719" y="20796"/>
                    <a:pt x="97719" y="20796"/>
                  </a:cubicBezTo>
                  <a:cubicBezTo>
                    <a:pt x="96742" y="20515"/>
                    <a:pt x="96742" y="20515"/>
                    <a:pt x="96742" y="20515"/>
                  </a:cubicBezTo>
                  <a:cubicBezTo>
                    <a:pt x="95374" y="18548"/>
                    <a:pt x="95374" y="18548"/>
                    <a:pt x="95374" y="18548"/>
                  </a:cubicBezTo>
                  <a:cubicBezTo>
                    <a:pt x="94201" y="17985"/>
                    <a:pt x="94201" y="17985"/>
                    <a:pt x="94201" y="17985"/>
                  </a:cubicBezTo>
                  <a:cubicBezTo>
                    <a:pt x="93029" y="17142"/>
                    <a:pt x="93029" y="17142"/>
                    <a:pt x="93029" y="17142"/>
                  </a:cubicBezTo>
                  <a:cubicBezTo>
                    <a:pt x="93029" y="17142"/>
                    <a:pt x="92442" y="19391"/>
                    <a:pt x="92247" y="19672"/>
                  </a:cubicBezTo>
                  <a:cubicBezTo>
                    <a:pt x="92052" y="19672"/>
                    <a:pt x="91074" y="20234"/>
                    <a:pt x="90879" y="20234"/>
                  </a:cubicBezTo>
                  <a:cubicBezTo>
                    <a:pt x="90488" y="20515"/>
                    <a:pt x="90293" y="21920"/>
                    <a:pt x="90293" y="21920"/>
                  </a:cubicBezTo>
                  <a:cubicBezTo>
                    <a:pt x="89315" y="22763"/>
                    <a:pt x="89315" y="22763"/>
                    <a:pt x="89315" y="22763"/>
                  </a:cubicBezTo>
                  <a:cubicBezTo>
                    <a:pt x="89315" y="22763"/>
                    <a:pt x="88729" y="22201"/>
                    <a:pt x="88338" y="22201"/>
                  </a:cubicBezTo>
                  <a:cubicBezTo>
                    <a:pt x="88143" y="22201"/>
                    <a:pt x="87947" y="22482"/>
                    <a:pt x="87947" y="22482"/>
                  </a:cubicBezTo>
                  <a:cubicBezTo>
                    <a:pt x="87557" y="23325"/>
                    <a:pt x="87557" y="23325"/>
                    <a:pt x="87557" y="23325"/>
                  </a:cubicBezTo>
                  <a:cubicBezTo>
                    <a:pt x="87557" y="23325"/>
                    <a:pt x="87361" y="23325"/>
                    <a:pt x="86775" y="22763"/>
                  </a:cubicBezTo>
                  <a:cubicBezTo>
                    <a:pt x="86384" y="22482"/>
                    <a:pt x="85798" y="21920"/>
                    <a:pt x="85798" y="21920"/>
                  </a:cubicBezTo>
                  <a:cubicBezTo>
                    <a:pt x="85211" y="21639"/>
                    <a:pt x="85211" y="21639"/>
                    <a:pt x="85211" y="21639"/>
                  </a:cubicBezTo>
                  <a:cubicBezTo>
                    <a:pt x="85211" y="21639"/>
                    <a:pt x="83452" y="22763"/>
                    <a:pt x="83257" y="23044"/>
                  </a:cubicBezTo>
                  <a:cubicBezTo>
                    <a:pt x="83257" y="23325"/>
                    <a:pt x="82866" y="24168"/>
                    <a:pt x="82866" y="24168"/>
                  </a:cubicBezTo>
                  <a:cubicBezTo>
                    <a:pt x="81889" y="23044"/>
                    <a:pt x="81889" y="23044"/>
                    <a:pt x="81889" y="23044"/>
                  </a:cubicBezTo>
                  <a:cubicBezTo>
                    <a:pt x="80716" y="21920"/>
                    <a:pt x="80716" y="21920"/>
                    <a:pt x="80716" y="21920"/>
                  </a:cubicBezTo>
                  <a:cubicBezTo>
                    <a:pt x="80521" y="19953"/>
                    <a:pt x="80521" y="19953"/>
                    <a:pt x="80521" y="19953"/>
                  </a:cubicBezTo>
                  <a:cubicBezTo>
                    <a:pt x="78371" y="17142"/>
                    <a:pt x="78371" y="17142"/>
                    <a:pt x="78371" y="17142"/>
                  </a:cubicBezTo>
                  <a:cubicBezTo>
                    <a:pt x="77980" y="14332"/>
                    <a:pt x="77980" y="14332"/>
                    <a:pt x="77980" y="14332"/>
                  </a:cubicBezTo>
                  <a:cubicBezTo>
                    <a:pt x="76416" y="12646"/>
                    <a:pt x="76416" y="12646"/>
                    <a:pt x="76416" y="12646"/>
                  </a:cubicBezTo>
                  <a:cubicBezTo>
                    <a:pt x="75439" y="14332"/>
                    <a:pt x="75439" y="14332"/>
                    <a:pt x="75439" y="14332"/>
                  </a:cubicBezTo>
                  <a:cubicBezTo>
                    <a:pt x="73876" y="14051"/>
                    <a:pt x="73876" y="14051"/>
                    <a:pt x="73876" y="14051"/>
                  </a:cubicBezTo>
                  <a:cubicBezTo>
                    <a:pt x="72312" y="14613"/>
                    <a:pt x="72312" y="14613"/>
                    <a:pt x="72312" y="14613"/>
                  </a:cubicBezTo>
                  <a:cubicBezTo>
                    <a:pt x="72312" y="14613"/>
                    <a:pt x="71335" y="16018"/>
                    <a:pt x="71335" y="15456"/>
                  </a:cubicBezTo>
                  <a:cubicBezTo>
                    <a:pt x="71140" y="14894"/>
                    <a:pt x="71530" y="13770"/>
                    <a:pt x="71530" y="13208"/>
                  </a:cubicBezTo>
                  <a:cubicBezTo>
                    <a:pt x="71335" y="12927"/>
                    <a:pt x="70358" y="13770"/>
                    <a:pt x="70553" y="12646"/>
                  </a:cubicBezTo>
                  <a:cubicBezTo>
                    <a:pt x="70749" y="12084"/>
                    <a:pt x="70553" y="11241"/>
                    <a:pt x="70358" y="10960"/>
                  </a:cubicBezTo>
                  <a:cubicBezTo>
                    <a:pt x="69967" y="10398"/>
                    <a:pt x="68794" y="10398"/>
                    <a:pt x="69185" y="9274"/>
                  </a:cubicBezTo>
                  <a:cubicBezTo>
                    <a:pt x="69576" y="8430"/>
                    <a:pt x="70553" y="7868"/>
                    <a:pt x="70553" y="7868"/>
                  </a:cubicBezTo>
                  <a:cubicBezTo>
                    <a:pt x="70553" y="7306"/>
                    <a:pt x="70553" y="7306"/>
                    <a:pt x="70553" y="7306"/>
                  </a:cubicBezTo>
                  <a:cubicBezTo>
                    <a:pt x="69771" y="6182"/>
                    <a:pt x="69771" y="6182"/>
                    <a:pt x="69771" y="6182"/>
                  </a:cubicBezTo>
                  <a:cubicBezTo>
                    <a:pt x="67622" y="4777"/>
                    <a:pt x="67622" y="4777"/>
                    <a:pt x="67622" y="4777"/>
                  </a:cubicBezTo>
                  <a:cubicBezTo>
                    <a:pt x="67622" y="4777"/>
                    <a:pt x="67426" y="3091"/>
                    <a:pt x="67035" y="3091"/>
                  </a:cubicBezTo>
                  <a:cubicBezTo>
                    <a:pt x="66840" y="2810"/>
                    <a:pt x="66254" y="1967"/>
                    <a:pt x="66254" y="1967"/>
                  </a:cubicBezTo>
                  <a:cubicBezTo>
                    <a:pt x="66254" y="1967"/>
                    <a:pt x="65667" y="843"/>
                    <a:pt x="64885" y="562"/>
                  </a:cubicBezTo>
                  <a:cubicBezTo>
                    <a:pt x="64104" y="0"/>
                    <a:pt x="63517" y="2529"/>
                    <a:pt x="63517" y="2529"/>
                  </a:cubicBezTo>
                  <a:cubicBezTo>
                    <a:pt x="62736" y="1405"/>
                    <a:pt x="62736" y="1405"/>
                    <a:pt x="62736" y="1405"/>
                  </a:cubicBezTo>
                  <a:cubicBezTo>
                    <a:pt x="61172" y="2248"/>
                    <a:pt x="61172" y="2248"/>
                    <a:pt x="61172" y="2248"/>
                  </a:cubicBezTo>
                  <a:cubicBezTo>
                    <a:pt x="59999" y="4777"/>
                    <a:pt x="59999" y="4777"/>
                    <a:pt x="59999" y="4777"/>
                  </a:cubicBezTo>
                  <a:cubicBezTo>
                    <a:pt x="59218" y="5058"/>
                    <a:pt x="59218" y="5058"/>
                    <a:pt x="59218" y="5058"/>
                  </a:cubicBezTo>
                  <a:cubicBezTo>
                    <a:pt x="58045" y="5339"/>
                    <a:pt x="58045" y="5339"/>
                    <a:pt x="58045" y="5339"/>
                  </a:cubicBezTo>
                  <a:cubicBezTo>
                    <a:pt x="56286" y="5901"/>
                    <a:pt x="56286" y="5901"/>
                    <a:pt x="56286" y="5901"/>
                  </a:cubicBezTo>
                  <a:cubicBezTo>
                    <a:pt x="55895" y="7587"/>
                    <a:pt x="55895" y="7587"/>
                    <a:pt x="55895" y="7587"/>
                  </a:cubicBezTo>
                  <a:cubicBezTo>
                    <a:pt x="56091" y="9274"/>
                    <a:pt x="56091" y="9274"/>
                    <a:pt x="56091" y="9274"/>
                  </a:cubicBezTo>
                  <a:cubicBezTo>
                    <a:pt x="55114" y="10398"/>
                    <a:pt x="55114" y="10398"/>
                    <a:pt x="55114" y="10398"/>
                  </a:cubicBezTo>
                  <a:cubicBezTo>
                    <a:pt x="52768" y="10117"/>
                    <a:pt x="52768" y="10117"/>
                    <a:pt x="52768" y="10117"/>
                  </a:cubicBezTo>
                  <a:cubicBezTo>
                    <a:pt x="51205" y="10679"/>
                    <a:pt x="51205" y="10679"/>
                    <a:pt x="51205" y="10679"/>
                  </a:cubicBezTo>
                  <a:cubicBezTo>
                    <a:pt x="50423" y="12365"/>
                    <a:pt x="50423" y="12365"/>
                    <a:pt x="50423" y="12365"/>
                  </a:cubicBezTo>
                  <a:cubicBezTo>
                    <a:pt x="48078" y="12365"/>
                    <a:pt x="48078" y="12365"/>
                    <a:pt x="48078" y="12365"/>
                  </a:cubicBezTo>
                  <a:cubicBezTo>
                    <a:pt x="47687" y="15737"/>
                    <a:pt x="47687" y="15737"/>
                    <a:pt x="47687" y="15737"/>
                  </a:cubicBezTo>
                  <a:cubicBezTo>
                    <a:pt x="47100" y="17985"/>
                    <a:pt x="47100" y="17985"/>
                    <a:pt x="47100" y="17985"/>
                  </a:cubicBezTo>
                  <a:cubicBezTo>
                    <a:pt x="46514" y="20515"/>
                    <a:pt x="46514" y="20515"/>
                    <a:pt x="46514" y="20515"/>
                  </a:cubicBezTo>
                  <a:cubicBezTo>
                    <a:pt x="46905" y="21920"/>
                    <a:pt x="46905" y="21920"/>
                    <a:pt x="46905" y="21920"/>
                  </a:cubicBezTo>
                  <a:cubicBezTo>
                    <a:pt x="47491" y="23887"/>
                    <a:pt x="47491" y="23887"/>
                    <a:pt x="47491" y="23887"/>
                  </a:cubicBezTo>
                  <a:cubicBezTo>
                    <a:pt x="48664" y="25854"/>
                    <a:pt x="48664" y="25854"/>
                    <a:pt x="48664" y="25854"/>
                  </a:cubicBezTo>
                  <a:cubicBezTo>
                    <a:pt x="48664" y="25854"/>
                    <a:pt x="48664" y="25854"/>
                    <a:pt x="48664" y="25854"/>
                  </a:cubicBezTo>
                  <a:cubicBezTo>
                    <a:pt x="47491" y="26416"/>
                    <a:pt x="47491" y="26416"/>
                    <a:pt x="47491" y="26416"/>
                  </a:cubicBezTo>
                  <a:cubicBezTo>
                    <a:pt x="46710" y="26697"/>
                    <a:pt x="46710" y="26697"/>
                    <a:pt x="46710" y="26697"/>
                  </a:cubicBezTo>
                  <a:cubicBezTo>
                    <a:pt x="45928" y="25011"/>
                    <a:pt x="45928" y="25011"/>
                    <a:pt x="45928" y="25011"/>
                  </a:cubicBezTo>
                  <a:cubicBezTo>
                    <a:pt x="44755" y="24449"/>
                    <a:pt x="44755" y="24449"/>
                    <a:pt x="44755" y="24449"/>
                  </a:cubicBezTo>
                  <a:cubicBezTo>
                    <a:pt x="43387" y="25292"/>
                    <a:pt x="43387" y="25292"/>
                    <a:pt x="43387" y="25292"/>
                  </a:cubicBezTo>
                  <a:cubicBezTo>
                    <a:pt x="42019" y="25854"/>
                    <a:pt x="42019" y="25854"/>
                    <a:pt x="42019" y="25854"/>
                  </a:cubicBezTo>
                  <a:cubicBezTo>
                    <a:pt x="41628" y="25854"/>
                    <a:pt x="41628" y="25854"/>
                    <a:pt x="41628" y="25854"/>
                  </a:cubicBezTo>
                  <a:cubicBezTo>
                    <a:pt x="41237" y="26978"/>
                    <a:pt x="41237" y="26978"/>
                    <a:pt x="41237" y="26978"/>
                  </a:cubicBezTo>
                  <a:cubicBezTo>
                    <a:pt x="40065" y="27822"/>
                    <a:pt x="40065" y="27822"/>
                    <a:pt x="40065" y="27822"/>
                  </a:cubicBezTo>
                  <a:cubicBezTo>
                    <a:pt x="40065" y="27822"/>
                    <a:pt x="39674" y="27259"/>
                    <a:pt x="39478" y="26978"/>
                  </a:cubicBezTo>
                  <a:cubicBezTo>
                    <a:pt x="39283" y="26697"/>
                    <a:pt x="38697" y="26135"/>
                    <a:pt x="38697" y="26135"/>
                  </a:cubicBezTo>
                  <a:cubicBezTo>
                    <a:pt x="38697" y="26135"/>
                    <a:pt x="38501" y="25573"/>
                    <a:pt x="38306" y="25292"/>
                  </a:cubicBezTo>
                  <a:cubicBezTo>
                    <a:pt x="38110" y="25292"/>
                    <a:pt x="36938" y="26416"/>
                    <a:pt x="36938" y="26416"/>
                  </a:cubicBezTo>
                  <a:cubicBezTo>
                    <a:pt x="36938" y="26416"/>
                    <a:pt x="35960" y="27259"/>
                    <a:pt x="35960" y="27540"/>
                  </a:cubicBezTo>
                  <a:cubicBezTo>
                    <a:pt x="36156" y="27540"/>
                    <a:pt x="35960" y="28946"/>
                    <a:pt x="35960" y="28946"/>
                  </a:cubicBezTo>
                  <a:cubicBezTo>
                    <a:pt x="34592" y="27259"/>
                    <a:pt x="34592" y="27259"/>
                    <a:pt x="34592" y="27259"/>
                  </a:cubicBezTo>
                  <a:cubicBezTo>
                    <a:pt x="33615" y="28384"/>
                    <a:pt x="33615" y="28384"/>
                    <a:pt x="33615" y="28384"/>
                  </a:cubicBezTo>
                  <a:cubicBezTo>
                    <a:pt x="32833" y="27540"/>
                    <a:pt x="32833" y="27540"/>
                    <a:pt x="32833" y="27540"/>
                  </a:cubicBezTo>
                  <a:cubicBezTo>
                    <a:pt x="32442" y="27259"/>
                    <a:pt x="32442" y="27259"/>
                    <a:pt x="32442" y="27259"/>
                  </a:cubicBezTo>
                  <a:cubicBezTo>
                    <a:pt x="31270" y="29227"/>
                    <a:pt x="31270" y="29227"/>
                    <a:pt x="31270" y="29227"/>
                  </a:cubicBezTo>
                  <a:cubicBezTo>
                    <a:pt x="30488" y="28665"/>
                    <a:pt x="30488" y="28665"/>
                    <a:pt x="30488" y="28665"/>
                  </a:cubicBezTo>
                  <a:cubicBezTo>
                    <a:pt x="30097" y="30632"/>
                    <a:pt x="30097" y="30632"/>
                    <a:pt x="30097" y="30632"/>
                  </a:cubicBezTo>
                  <a:cubicBezTo>
                    <a:pt x="29120" y="29508"/>
                    <a:pt x="29120" y="29508"/>
                    <a:pt x="29120" y="29508"/>
                  </a:cubicBezTo>
                  <a:cubicBezTo>
                    <a:pt x="29120" y="29508"/>
                    <a:pt x="28143" y="29227"/>
                    <a:pt x="27947" y="29227"/>
                  </a:cubicBezTo>
                  <a:cubicBezTo>
                    <a:pt x="27752" y="29227"/>
                    <a:pt x="27166" y="30351"/>
                    <a:pt x="27166" y="30351"/>
                  </a:cubicBezTo>
                  <a:cubicBezTo>
                    <a:pt x="26188" y="29227"/>
                    <a:pt x="26188" y="29227"/>
                    <a:pt x="26188" y="29227"/>
                  </a:cubicBezTo>
                  <a:cubicBezTo>
                    <a:pt x="25407" y="28384"/>
                    <a:pt x="25407" y="28384"/>
                    <a:pt x="25407" y="28384"/>
                  </a:cubicBezTo>
                  <a:cubicBezTo>
                    <a:pt x="25407" y="28384"/>
                    <a:pt x="23257" y="28665"/>
                    <a:pt x="23061" y="28665"/>
                  </a:cubicBezTo>
                  <a:cubicBezTo>
                    <a:pt x="22866" y="28665"/>
                    <a:pt x="21498" y="28384"/>
                    <a:pt x="21498" y="28384"/>
                  </a:cubicBezTo>
                  <a:cubicBezTo>
                    <a:pt x="19739" y="28946"/>
                    <a:pt x="19739" y="28946"/>
                    <a:pt x="19739" y="28946"/>
                  </a:cubicBezTo>
                  <a:cubicBezTo>
                    <a:pt x="17198" y="28946"/>
                    <a:pt x="17198" y="28946"/>
                    <a:pt x="17198" y="28946"/>
                  </a:cubicBezTo>
                  <a:cubicBezTo>
                    <a:pt x="14853" y="29227"/>
                    <a:pt x="14853" y="29227"/>
                    <a:pt x="14853" y="29227"/>
                  </a:cubicBezTo>
                  <a:cubicBezTo>
                    <a:pt x="13094" y="29227"/>
                    <a:pt x="13094" y="29227"/>
                    <a:pt x="13094" y="29227"/>
                  </a:cubicBezTo>
                  <a:cubicBezTo>
                    <a:pt x="11726" y="30632"/>
                    <a:pt x="11726" y="30632"/>
                    <a:pt x="11726" y="30632"/>
                  </a:cubicBezTo>
                  <a:cubicBezTo>
                    <a:pt x="10358" y="30913"/>
                    <a:pt x="10358" y="30913"/>
                    <a:pt x="10358" y="30913"/>
                  </a:cubicBezTo>
                  <a:cubicBezTo>
                    <a:pt x="8794" y="31194"/>
                    <a:pt x="8794" y="31194"/>
                    <a:pt x="8794" y="31194"/>
                  </a:cubicBezTo>
                  <a:cubicBezTo>
                    <a:pt x="8599" y="31194"/>
                    <a:pt x="8599" y="31194"/>
                    <a:pt x="8599" y="31194"/>
                  </a:cubicBezTo>
                  <a:cubicBezTo>
                    <a:pt x="8403" y="31475"/>
                    <a:pt x="8403" y="31475"/>
                    <a:pt x="8403" y="31475"/>
                  </a:cubicBezTo>
                  <a:cubicBezTo>
                    <a:pt x="7817" y="32037"/>
                    <a:pt x="7817" y="32037"/>
                    <a:pt x="7817" y="32037"/>
                  </a:cubicBezTo>
                  <a:cubicBezTo>
                    <a:pt x="7817" y="32318"/>
                    <a:pt x="7817" y="32318"/>
                    <a:pt x="7817" y="32318"/>
                  </a:cubicBezTo>
                  <a:cubicBezTo>
                    <a:pt x="7426" y="32880"/>
                    <a:pt x="7426" y="32880"/>
                    <a:pt x="7426" y="32880"/>
                  </a:cubicBezTo>
                  <a:cubicBezTo>
                    <a:pt x="7231" y="34285"/>
                    <a:pt x="7231" y="34285"/>
                    <a:pt x="7231" y="34285"/>
                  </a:cubicBezTo>
                  <a:cubicBezTo>
                    <a:pt x="7035" y="34847"/>
                    <a:pt x="6644" y="35409"/>
                    <a:pt x="6449" y="35971"/>
                  </a:cubicBezTo>
                  <a:cubicBezTo>
                    <a:pt x="6449" y="35971"/>
                    <a:pt x="6449" y="35971"/>
                    <a:pt x="6449" y="35971"/>
                  </a:cubicBezTo>
                  <a:cubicBezTo>
                    <a:pt x="6449" y="35971"/>
                    <a:pt x="5863" y="35690"/>
                    <a:pt x="5863" y="36252"/>
                  </a:cubicBezTo>
                  <a:cubicBezTo>
                    <a:pt x="5863" y="36533"/>
                    <a:pt x="5863" y="36533"/>
                    <a:pt x="5863" y="36533"/>
                  </a:cubicBezTo>
                  <a:cubicBezTo>
                    <a:pt x="5276" y="36814"/>
                    <a:pt x="4299" y="36252"/>
                    <a:pt x="4299" y="36252"/>
                  </a:cubicBezTo>
                  <a:cubicBezTo>
                    <a:pt x="3322" y="37096"/>
                    <a:pt x="3322" y="37096"/>
                    <a:pt x="3322" y="37096"/>
                  </a:cubicBezTo>
                  <a:cubicBezTo>
                    <a:pt x="3322" y="37377"/>
                    <a:pt x="3322" y="37658"/>
                    <a:pt x="3517" y="37658"/>
                  </a:cubicBezTo>
                  <a:cubicBezTo>
                    <a:pt x="3713" y="37939"/>
                    <a:pt x="3713" y="37939"/>
                    <a:pt x="3713" y="38220"/>
                  </a:cubicBezTo>
                  <a:cubicBezTo>
                    <a:pt x="3908" y="38220"/>
                    <a:pt x="3908" y="38501"/>
                    <a:pt x="3908" y="38501"/>
                  </a:cubicBezTo>
                  <a:cubicBezTo>
                    <a:pt x="4299" y="39906"/>
                    <a:pt x="4299" y="39906"/>
                    <a:pt x="4299" y="39906"/>
                  </a:cubicBezTo>
                  <a:cubicBezTo>
                    <a:pt x="4299" y="41030"/>
                    <a:pt x="4299" y="41030"/>
                    <a:pt x="4299" y="41030"/>
                  </a:cubicBezTo>
                  <a:cubicBezTo>
                    <a:pt x="4299" y="41030"/>
                    <a:pt x="4299" y="41873"/>
                    <a:pt x="4690" y="41873"/>
                  </a:cubicBezTo>
                  <a:cubicBezTo>
                    <a:pt x="5081" y="41873"/>
                    <a:pt x="5276" y="42154"/>
                    <a:pt x="5276" y="42716"/>
                  </a:cubicBezTo>
                  <a:cubicBezTo>
                    <a:pt x="5276" y="43278"/>
                    <a:pt x="6254" y="43840"/>
                    <a:pt x="6254" y="43840"/>
                  </a:cubicBezTo>
                  <a:cubicBezTo>
                    <a:pt x="6254" y="43840"/>
                    <a:pt x="6254" y="44964"/>
                    <a:pt x="6449" y="45245"/>
                  </a:cubicBezTo>
                  <a:cubicBezTo>
                    <a:pt x="6840" y="45526"/>
                    <a:pt x="7231" y="45807"/>
                    <a:pt x="7817" y="45807"/>
                  </a:cubicBezTo>
                  <a:cubicBezTo>
                    <a:pt x="8403" y="46088"/>
                    <a:pt x="8208" y="47213"/>
                    <a:pt x="8599" y="47494"/>
                  </a:cubicBezTo>
                  <a:cubicBezTo>
                    <a:pt x="8990" y="47775"/>
                    <a:pt x="9381" y="48337"/>
                    <a:pt x="8990" y="48337"/>
                  </a:cubicBezTo>
                  <a:cubicBezTo>
                    <a:pt x="8794" y="48618"/>
                    <a:pt x="8208" y="48618"/>
                    <a:pt x="8208" y="48618"/>
                  </a:cubicBezTo>
                  <a:cubicBezTo>
                    <a:pt x="8208" y="48618"/>
                    <a:pt x="8013" y="48899"/>
                    <a:pt x="8013" y="49461"/>
                  </a:cubicBezTo>
                  <a:cubicBezTo>
                    <a:pt x="8208" y="49742"/>
                    <a:pt x="8208" y="49742"/>
                    <a:pt x="8208" y="49742"/>
                  </a:cubicBezTo>
                  <a:cubicBezTo>
                    <a:pt x="8990" y="51147"/>
                    <a:pt x="8990" y="51147"/>
                    <a:pt x="8990" y="51147"/>
                  </a:cubicBezTo>
                  <a:cubicBezTo>
                    <a:pt x="8990" y="52833"/>
                    <a:pt x="8990" y="52833"/>
                    <a:pt x="8990" y="52833"/>
                  </a:cubicBezTo>
                  <a:cubicBezTo>
                    <a:pt x="8990" y="52833"/>
                    <a:pt x="8990" y="53395"/>
                    <a:pt x="8990" y="53957"/>
                  </a:cubicBezTo>
                  <a:cubicBezTo>
                    <a:pt x="8990" y="54238"/>
                    <a:pt x="8794" y="54800"/>
                    <a:pt x="8403" y="54800"/>
                  </a:cubicBezTo>
                  <a:cubicBezTo>
                    <a:pt x="8403" y="54800"/>
                    <a:pt x="8403" y="54800"/>
                    <a:pt x="8403" y="54800"/>
                  </a:cubicBezTo>
                  <a:cubicBezTo>
                    <a:pt x="8403" y="54800"/>
                    <a:pt x="8403" y="54800"/>
                    <a:pt x="8403" y="54800"/>
                  </a:cubicBezTo>
                  <a:cubicBezTo>
                    <a:pt x="8208" y="54800"/>
                    <a:pt x="8208" y="54800"/>
                    <a:pt x="8208" y="54800"/>
                  </a:cubicBezTo>
                  <a:cubicBezTo>
                    <a:pt x="8013" y="55081"/>
                    <a:pt x="8013" y="55644"/>
                    <a:pt x="7817" y="55644"/>
                  </a:cubicBezTo>
                  <a:cubicBezTo>
                    <a:pt x="7622" y="55925"/>
                    <a:pt x="7231" y="55081"/>
                    <a:pt x="7035" y="55925"/>
                  </a:cubicBezTo>
                  <a:cubicBezTo>
                    <a:pt x="6840" y="57049"/>
                    <a:pt x="6449" y="57892"/>
                    <a:pt x="6449" y="58173"/>
                  </a:cubicBezTo>
                  <a:cubicBezTo>
                    <a:pt x="6254" y="58454"/>
                    <a:pt x="5667" y="58735"/>
                    <a:pt x="5667" y="59297"/>
                  </a:cubicBezTo>
                  <a:cubicBezTo>
                    <a:pt x="5472" y="59859"/>
                    <a:pt x="5472" y="59297"/>
                    <a:pt x="5081" y="60702"/>
                  </a:cubicBezTo>
                  <a:cubicBezTo>
                    <a:pt x="4690" y="62107"/>
                    <a:pt x="4495" y="62669"/>
                    <a:pt x="4495" y="62669"/>
                  </a:cubicBezTo>
                  <a:cubicBezTo>
                    <a:pt x="2736" y="66042"/>
                    <a:pt x="2736" y="66042"/>
                    <a:pt x="2736" y="66042"/>
                  </a:cubicBezTo>
                  <a:cubicBezTo>
                    <a:pt x="2736" y="66042"/>
                    <a:pt x="1758" y="68290"/>
                    <a:pt x="1758" y="68571"/>
                  </a:cubicBezTo>
                  <a:cubicBezTo>
                    <a:pt x="1758" y="68852"/>
                    <a:pt x="1758" y="69976"/>
                    <a:pt x="1758" y="69976"/>
                  </a:cubicBezTo>
                  <a:cubicBezTo>
                    <a:pt x="2540" y="71100"/>
                    <a:pt x="2540" y="71100"/>
                    <a:pt x="2540" y="71100"/>
                  </a:cubicBezTo>
                  <a:cubicBezTo>
                    <a:pt x="2540" y="72224"/>
                    <a:pt x="2540" y="72224"/>
                    <a:pt x="2540" y="72224"/>
                  </a:cubicBezTo>
                  <a:cubicBezTo>
                    <a:pt x="2540" y="72224"/>
                    <a:pt x="2540" y="73067"/>
                    <a:pt x="2736" y="73348"/>
                  </a:cubicBezTo>
                  <a:cubicBezTo>
                    <a:pt x="2931" y="73348"/>
                    <a:pt x="2931" y="73348"/>
                    <a:pt x="2931" y="73348"/>
                  </a:cubicBezTo>
                  <a:cubicBezTo>
                    <a:pt x="2736" y="74192"/>
                    <a:pt x="2736" y="74192"/>
                    <a:pt x="2736" y="74192"/>
                  </a:cubicBezTo>
                  <a:cubicBezTo>
                    <a:pt x="2736" y="74192"/>
                    <a:pt x="2931" y="75035"/>
                    <a:pt x="3127" y="75035"/>
                  </a:cubicBezTo>
                  <a:cubicBezTo>
                    <a:pt x="3127" y="75035"/>
                    <a:pt x="3517" y="75316"/>
                    <a:pt x="3517" y="75316"/>
                  </a:cubicBezTo>
                  <a:cubicBezTo>
                    <a:pt x="3517" y="75316"/>
                    <a:pt x="3908" y="75878"/>
                    <a:pt x="3908" y="75878"/>
                  </a:cubicBezTo>
                  <a:cubicBezTo>
                    <a:pt x="4104" y="76159"/>
                    <a:pt x="3908" y="76721"/>
                    <a:pt x="3908" y="76721"/>
                  </a:cubicBezTo>
                  <a:cubicBezTo>
                    <a:pt x="3908" y="76721"/>
                    <a:pt x="3908" y="77002"/>
                    <a:pt x="3713" y="77002"/>
                  </a:cubicBezTo>
                  <a:cubicBezTo>
                    <a:pt x="3517" y="77002"/>
                    <a:pt x="3517" y="77002"/>
                    <a:pt x="3127" y="77002"/>
                  </a:cubicBezTo>
                  <a:cubicBezTo>
                    <a:pt x="3127" y="76721"/>
                    <a:pt x="3127" y="76721"/>
                    <a:pt x="2931" y="76721"/>
                  </a:cubicBezTo>
                  <a:cubicBezTo>
                    <a:pt x="2540" y="76721"/>
                    <a:pt x="2540" y="76721"/>
                    <a:pt x="2540" y="76721"/>
                  </a:cubicBezTo>
                  <a:cubicBezTo>
                    <a:pt x="2345" y="76721"/>
                    <a:pt x="2345" y="76721"/>
                    <a:pt x="2149" y="76721"/>
                  </a:cubicBezTo>
                  <a:cubicBezTo>
                    <a:pt x="1954" y="76721"/>
                    <a:pt x="1954" y="76721"/>
                    <a:pt x="1954" y="76721"/>
                  </a:cubicBezTo>
                  <a:cubicBezTo>
                    <a:pt x="1758" y="76721"/>
                    <a:pt x="1758" y="76721"/>
                    <a:pt x="1563" y="77002"/>
                  </a:cubicBezTo>
                  <a:cubicBezTo>
                    <a:pt x="1563" y="77283"/>
                    <a:pt x="1563" y="77283"/>
                    <a:pt x="1563" y="77283"/>
                  </a:cubicBezTo>
                  <a:cubicBezTo>
                    <a:pt x="1563" y="77283"/>
                    <a:pt x="1368" y="77564"/>
                    <a:pt x="1368" y="77845"/>
                  </a:cubicBezTo>
                  <a:cubicBezTo>
                    <a:pt x="1172" y="77845"/>
                    <a:pt x="1172" y="78407"/>
                    <a:pt x="1172" y="78407"/>
                  </a:cubicBezTo>
                  <a:cubicBezTo>
                    <a:pt x="1172" y="78407"/>
                    <a:pt x="1172" y="78688"/>
                    <a:pt x="1172" y="78688"/>
                  </a:cubicBezTo>
                  <a:cubicBezTo>
                    <a:pt x="1172" y="78688"/>
                    <a:pt x="1172" y="79250"/>
                    <a:pt x="1172" y="79250"/>
                  </a:cubicBezTo>
                  <a:cubicBezTo>
                    <a:pt x="977" y="79812"/>
                    <a:pt x="977" y="79812"/>
                    <a:pt x="977" y="79812"/>
                  </a:cubicBezTo>
                  <a:cubicBezTo>
                    <a:pt x="977" y="79812"/>
                    <a:pt x="781" y="80093"/>
                    <a:pt x="977" y="80374"/>
                  </a:cubicBezTo>
                  <a:cubicBezTo>
                    <a:pt x="977" y="80374"/>
                    <a:pt x="977" y="80655"/>
                    <a:pt x="977" y="80655"/>
                  </a:cubicBezTo>
                  <a:cubicBezTo>
                    <a:pt x="1172" y="80936"/>
                    <a:pt x="1172" y="80936"/>
                    <a:pt x="1172" y="80936"/>
                  </a:cubicBezTo>
                  <a:cubicBezTo>
                    <a:pt x="781" y="81498"/>
                    <a:pt x="781" y="81498"/>
                    <a:pt x="781" y="81498"/>
                  </a:cubicBezTo>
                  <a:cubicBezTo>
                    <a:pt x="781" y="82060"/>
                    <a:pt x="781" y="82060"/>
                    <a:pt x="781" y="82060"/>
                  </a:cubicBezTo>
                  <a:cubicBezTo>
                    <a:pt x="781" y="82060"/>
                    <a:pt x="977" y="82341"/>
                    <a:pt x="781" y="82622"/>
                  </a:cubicBezTo>
                  <a:cubicBezTo>
                    <a:pt x="781" y="82622"/>
                    <a:pt x="586" y="82903"/>
                    <a:pt x="586" y="82903"/>
                  </a:cubicBezTo>
                  <a:cubicBezTo>
                    <a:pt x="586" y="82903"/>
                    <a:pt x="195" y="83466"/>
                    <a:pt x="195" y="83466"/>
                  </a:cubicBezTo>
                  <a:cubicBezTo>
                    <a:pt x="195" y="83466"/>
                    <a:pt x="195" y="83747"/>
                    <a:pt x="195" y="83747"/>
                  </a:cubicBezTo>
                  <a:cubicBezTo>
                    <a:pt x="195" y="83747"/>
                    <a:pt x="0" y="84309"/>
                    <a:pt x="0" y="84309"/>
                  </a:cubicBezTo>
                  <a:cubicBezTo>
                    <a:pt x="0" y="84309"/>
                    <a:pt x="0" y="85152"/>
                    <a:pt x="0" y="85152"/>
                  </a:cubicBezTo>
                  <a:cubicBezTo>
                    <a:pt x="0" y="85152"/>
                    <a:pt x="195" y="85433"/>
                    <a:pt x="195" y="85433"/>
                  </a:cubicBezTo>
                  <a:cubicBezTo>
                    <a:pt x="195" y="85433"/>
                    <a:pt x="195" y="85714"/>
                    <a:pt x="195" y="85995"/>
                  </a:cubicBezTo>
                  <a:cubicBezTo>
                    <a:pt x="0" y="85995"/>
                    <a:pt x="195" y="86276"/>
                    <a:pt x="195" y="86557"/>
                  </a:cubicBezTo>
                  <a:cubicBezTo>
                    <a:pt x="195" y="86557"/>
                    <a:pt x="195" y="86838"/>
                    <a:pt x="195" y="86838"/>
                  </a:cubicBezTo>
                  <a:cubicBezTo>
                    <a:pt x="0" y="87400"/>
                    <a:pt x="0" y="87400"/>
                    <a:pt x="0" y="87400"/>
                  </a:cubicBezTo>
                  <a:cubicBezTo>
                    <a:pt x="0" y="87400"/>
                    <a:pt x="0" y="87400"/>
                    <a:pt x="0" y="87400"/>
                  </a:cubicBezTo>
                  <a:cubicBezTo>
                    <a:pt x="0" y="87681"/>
                    <a:pt x="0" y="87681"/>
                    <a:pt x="0" y="87681"/>
                  </a:cubicBezTo>
                  <a:cubicBezTo>
                    <a:pt x="0" y="88243"/>
                    <a:pt x="0" y="88243"/>
                    <a:pt x="0" y="88243"/>
                  </a:cubicBezTo>
                  <a:cubicBezTo>
                    <a:pt x="390" y="88243"/>
                    <a:pt x="390" y="88243"/>
                    <a:pt x="390" y="88243"/>
                  </a:cubicBezTo>
                  <a:cubicBezTo>
                    <a:pt x="586" y="87962"/>
                    <a:pt x="586" y="87962"/>
                    <a:pt x="586" y="87962"/>
                  </a:cubicBezTo>
                  <a:cubicBezTo>
                    <a:pt x="1563" y="87400"/>
                    <a:pt x="1563" y="87400"/>
                    <a:pt x="1563" y="87400"/>
                  </a:cubicBezTo>
                  <a:cubicBezTo>
                    <a:pt x="2149" y="88243"/>
                    <a:pt x="2149" y="88243"/>
                    <a:pt x="2149" y="88243"/>
                  </a:cubicBezTo>
                  <a:cubicBezTo>
                    <a:pt x="2736" y="89086"/>
                    <a:pt x="2736" y="89086"/>
                    <a:pt x="2736" y="89086"/>
                  </a:cubicBezTo>
                  <a:cubicBezTo>
                    <a:pt x="3713" y="89086"/>
                    <a:pt x="3713" y="89086"/>
                    <a:pt x="3713" y="89086"/>
                  </a:cubicBezTo>
                  <a:cubicBezTo>
                    <a:pt x="4299" y="90210"/>
                    <a:pt x="4299" y="90210"/>
                    <a:pt x="4299" y="90210"/>
                  </a:cubicBezTo>
                  <a:cubicBezTo>
                    <a:pt x="4885" y="91053"/>
                    <a:pt x="4885" y="91053"/>
                    <a:pt x="4885" y="91053"/>
                  </a:cubicBezTo>
                  <a:cubicBezTo>
                    <a:pt x="5863" y="90772"/>
                    <a:pt x="5863" y="90772"/>
                    <a:pt x="5863" y="90772"/>
                  </a:cubicBezTo>
                  <a:cubicBezTo>
                    <a:pt x="6840" y="91615"/>
                    <a:pt x="6840" y="91615"/>
                    <a:pt x="6840" y="91615"/>
                  </a:cubicBezTo>
                  <a:cubicBezTo>
                    <a:pt x="6644" y="92459"/>
                    <a:pt x="6644" y="92459"/>
                    <a:pt x="6644" y="92459"/>
                  </a:cubicBezTo>
                  <a:cubicBezTo>
                    <a:pt x="6644" y="92459"/>
                    <a:pt x="7426" y="91053"/>
                    <a:pt x="7622" y="90772"/>
                  </a:cubicBezTo>
                  <a:cubicBezTo>
                    <a:pt x="7817" y="90491"/>
                    <a:pt x="8599" y="90210"/>
                    <a:pt x="8599" y="90210"/>
                  </a:cubicBezTo>
                  <a:cubicBezTo>
                    <a:pt x="8599" y="90210"/>
                    <a:pt x="8990" y="90772"/>
                    <a:pt x="9381" y="91053"/>
                  </a:cubicBezTo>
                  <a:cubicBezTo>
                    <a:pt x="9967" y="91053"/>
                    <a:pt x="9967" y="91053"/>
                    <a:pt x="9967" y="91053"/>
                  </a:cubicBezTo>
                  <a:cubicBezTo>
                    <a:pt x="10358" y="91053"/>
                    <a:pt x="11921" y="90772"/>
                    <a:pt x="11921" y="90772"/>
                  </a:cubicBezTo>
                  <a:cubicBezTo>
                    <a:pt x="14071" y="91053"/>
                    <a:pt x="14071" y="91053"/>
                    <a:pt x="14071" y="91053"/>
                  </a:cubicBezTo>
                  <a:cubicBezTo>
                    <a:pt x="15244" y="90210"/>
                    <a:pt x="15244" y="90210"/>
                    <a:pt x="15244" y="90210"/>
                  </a:cubicBezTo>
                  <a:cubicBezTo>
                    <a:pt x="17589" y="90491"/>
                    <a:pt x="17589" y="90491"/>
                    <a:pt x="17589" y="90491"/>
                  </a:cubicBezTo>
                  <a:cubicBezTo>
                    <a:pt x="17980" y="90210"/>
                    <a:pt x="17980" y="90210"/>
                    <a:pt x="17980" y="90210"/>
                  </a:cubicBezTo>
                  <a:cubicBezTo>
                    <a:pt x="18175" y="90491"/>
                    <a:pt x="18175" y="90491"/>
                    <a:pt x="18175" y="90491"/>
                  </a:cubicBezTo>
                  <a:cubicBezTo>
                    <a:pt x="18957" y="90210"/>
                    <a:pt x="18957" y="90210"/>
                    <a:pt x="18957" y="90210"/>
                  </a:cubicBezTo>
                  <a:cubicBezTo>
                    <a:pt x="19739" y="91334"/>
                    <a:pt x="19739" y="91334"/>
                    <a:pt x="19739" y="91334"/>
                  </a:cubicBezTo>
                  <a:cubicBezTo>
                    <a:pt x="21302" y="91053"/>
                    <a:pt x="21302" y="91053"/>
                    <a:pt x="21302" y="91053"/>
                  </a:cubicBezTo>
                  <a:cubicBezTo>
                    <a:pt x="22280" y="89086"/>
                    <a:pt x="22280" y="89086"/>
                    <a:pt x="22280" y="89086"/>
                  </a:cubicBezTo>
                  <a:cubicBezTo>
                    <a:pt x="22280" y="89086"/>
                    <a:pt x="22866" y="88243"/>
                    <a:pt x="23648" y="87962"/>
                  </a:cubicBezTo>
                  <a:cubicBezTo>
                    <a:pt x="24429" y="87962"/>
                    <a:pt x="25798" y="87119"/>
                    <a:pt x="25798" y="87119"/>
                  </a:cubicBezTo>
                  <a:lnTo>
                    <a:pt x="27557" y="85714"/>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4" name="Shape 2050">
              <a:extLst>
                <a:ext uri="{FF2B5EF4-FFF2-40B4-BE49-F238E27FC236}">
                  <a16:creationId xmlns:a16="http://schemas.microsoft.com/office/drawing/2014/main" id="{41364F40-8652-3EFF-2DEF-60EADAFCAD10}"/>
                </a:ext>
              </a:extLst>
            </p:cNvPr>
            <p:cNvSpPr/>
            <p:nvPr/>
          </p:nvSpPr>
          <p:spPr>
            <a:xfrm>
              <a:off x="5078737" y="538527"/>
              <a:ext cx="643166" cy="1694015"/>
            </a:xfrm>
            <a:custGeom>
              <a:avLst/>
              <a:gdLst/>
              <a:ahLst/>
              <a:cxnLst/>
              <a:rect l="0" t="0" r="0" b="0"/>
              <a:pathLst>
                <a:path w="120000" h="120000" extrusionOk="0">
                  <a:moveTo>
                    <a:pt x="108510" y="13785"/>
                  </a:moveTo>
                  <a:cubicBezTo>
                    <a:pt x="108510" y="13629"/>
                    <a:pt x="108510" y="13629"/>
                    <a:pt x="108510" y="13629"/>
                  </a:cubicBezTo>
                  <a:cubicBezTo>
                    <a:pt x="108510" y="13629"/>
                    <a:pt x="107659" y="13002"/>
                    <a:pt x="108085" y="12689"/>
                  </a:cubicBezTo>
                  <a:cubicBezTo>
                    <a:pt x="108085" y="12689"/>
                    <a:pt x="108085" y="12689"/>
                    <a:pt x="108085" y="12532"/>
                  </a:cubicBezTo>
                  <a:cubicBezTo>
                    <a:pt x="108085" y="12375"/>
                    <a:pt x="108085" y="12375"/>
                    <a:pt x="108085" y="12375"/>
                  </a:cubicBezTo>
                  <a:cubicBezTo>
                    <a:pt x="106382" y="12532"/>
                    <a:pt x="106382" y="12532"/>
                    <a:pt x="106382" y="12532"/>
                  </a:cubicBezTo>
                  <a:cubicBezTo>
                    <a:pt x="105106" y="11906"/>
                    <a:pt x="105106" y="11906"/>
                    <a:pt x="105106" y="11906"/>
                  </a:cubicBezTo>
                  <a:cubicBezTo>
                    <a:pt x="105531" y="11122"/>
                    <a:pt x="105531" y="11122"/>
                    <a:pt x="105531" y="11122"/>
                  </a:cubicBezTo>
                  <a:cubicBezTo>
                    <a:pt x="104680" y="9242"/>
                    <a:pt x="104680" y="9242"/>
                    <a:pt x="104680" y="9242"/>
                  </a:cubicBezTo>
                  <a:cubicBezTo>
                    <a:pt x="105531" y="8302"/>
                    <a:pt x="105531" y="8302"/>
                    <a:pt x="105531" y="8302"/>
                  </a:cubicBezTo>
                  <a:cubicBezTo>
                    <a:pt x="102978" y="7832"/>
                    <a:pt x="102978" y="7832"/>
                    <a:pt x="102978" y="7832"/>
                  </a:cubicBezTo>
                  <a:cubicBezTo>
                    <a:pt x="101276" y="6892"/>
                    <a:pt x="101276" y="6892"/>
                    <a:pt x="101276" y="6892"/>
                  </a:cubicBezTo>
                  <a:cubicBezTo>
                    <a:pt x="101276" y="6892"/>
                    <a:pt x="100851" y="7206"/>
                    <a:pt x="100425" y="7049"/>
                  </a:cubicBezTo>
                  <a:cubicBezTo>
                    <a:pt x="100000" y="6892"/>
                    <a:pt x="97872" y="5639"/>
                    <a:pt x="97872" y="5639"/>
                  </a:cubicBezTo>
                  <a:cubicBezTo>
                    <a:pt x="94042" y="5169"/>
                    <a:pt x="94042" y="5169"/>
                    <a:pt x="94042" y="5169"/>
                  </a:cubicBezTo>
                  <a:cubicBezTo>
                    <a:pt x="92340" y="4856"/>
                    <a:pt x="92340" y="4856"/>
                    <a:pt x="92340" y="4856"/>
                  </a:cubicBezTo>
                  <a:cubicBezTo>
                    <a:pt x="90212" y="4699"/>
                    <a:pt x="90212" y="4699"/>
                    <a:pt x="90212" y="4699"/>
                  </a:cubicBezTo>
                  <a:cubicBezTo>
                    <a:pt x="90212" y="4699"/>
                    <a:pt x="89787" y="5013"/>
                    <a:pt x="89361" y="4699"/>
                  </a:cubicBezTo>
                  <a:cubicBezTo>
                    <a:pt x="88936" y="4386"/>
                    <a:pt x="88085" y="4073"/>
                    <a:pt x="88085" y="4073"/>
                  </a:cubicBezTo>
                  <a:cubicBezTo>
                    <a:pt x="86382" y="4229"/>
                    <a:pt x="86382" y="4229"/>
                    <a:pt x="86382" y="4229"/>
                  </a:cubicBezTo>
                  <a:cubicBezTo>
                    <a:pt x="85106" y="3603"/>
                    <a:pt x="85106" y="3603"/>
                    <a:pt x="85106" y="3603"/>
                  </a:cubicBezTo>
                  <a:cubicBezTo>
                    <a:pt x="85106" y="3603"/>
                    <a:pt x="84680" y="3603"/>
                    <a:pt x="84255" y="3603"/>
                  </a:cubicBezTo>
                  <a:cubicBezTo>
                    <a:pt x="83829" y="3446"/>
                    <a:pt x="82978" y="3289"/>
                    <a:pt x="82978" y="3289"/>
                  </a:cubicBezTo>
                  <a:cubicBezTo>
                    <a:pt x="81702" y="2506"/>
                    <a:pt x="81702" y="2506"/>
                    <a:pt x="81702" y="2506"/>
                  </a:cubicBezTo>
                  <a:cubicBezTo>
                    <a:pt x="80000" y="2193"/>
                    <a:pt x="80000" y="2193"/>
                    <a:pt x="80000" y="2193"/>
                  </a:cubicBezTo>
                  <a:cubicBezTo>
                    <a:pt x="77872" y="1879"/>
                    <a:pt x="77872" y="1879"/>
                    <a:pt x="77872" y="1879"/>
                  </a:cubicBezTo>
                  <a:cubicBezTo>
                    <a:pt x="77872" y="1253"/>
                    <a:pt x="77872" y="1253"/>
                    <a:pt x="77872" y="1253"/>
                  </a:cubicBezTo>
                  <a:cubicBezTo>
                    <a:pt x="74893" y="626"/>
                    <a:pt x="74893" y="626"/>
                    <a:pt x="74893" y="626"/>
                  </a:cubicBezTo>
                  <a:cubicBezTo>
                    <a:pt x="74893" y="626"/>
                    <a:pt x="74468" y="313"/>
                    <a:pt x="74893" y="313"/>
                  </a:cubicBezTo>
                  <a:cubicBezTo>
                    <a:pt x="75319" y="156"/>
                    <a:pt x="76595" y="156"/>
                    <a:pt x="77446" y="156"/>
                  </a:cubicBezTo>
                  <a:cubicBezTo>
                    <a:pt x="75319" y="0"/>
                    <a:pt x="75319" y="0"/>
                    <a:pt x="75319" y="0"/>
                  </a:cubicBezTo>
                  <a:cubicBezTo>
                    <a:pt x="72765" y="783"/>
                    <a:pt x="72765" y="783"/>
                    <a:pt x="72765" y="783"/>
                  </a:cubicBezTo>
                  <a:cubicBezTo>
                    <a:pt x="71489" y="783"/>
                    <a:pt x="71489" y="783"/>
                    <a:pt x="71489" y="783"/>
                  </a:cubicBezTo>
                  <a:cubicBezTo>
                    <a:pt x="71489" y="783"/>
                    <a:pt x="70638" y="939"/>
                    <a:pt x="70638" y="1096"/>
                  </a:cubicBezTo>
                  <a:cubicBezTo>
                    <a:pt x="71063" y="1253"/>
                    <a:pt x="71914" y="2663"/>
                    <a:pt x="72340" y="2976"/>
                  </a:cubicBezTo>
                  <a:cubicBezTo>
                    <a:pt x="72765" y="3133"/>
                    <a:pt x="72765" y="4229"/>
                    <a:pt x="71063" y="5013"/>
                  </a:cubicBezTo>
                  <a:cubicBezTo>
                    <a:pt x="72765" y="5639"/>
                    <a:pt x="72765" y="5639"/>
                    <a:pt x="72765" y="5639"/>
                  </a:cubicBezTo>
                  <a:cubicBezTo>
                    <a:pt x="71063" y="6422"/>
                    <a:pt x="71063" y="6422"/>
                    <a:pt x="71063" y="6422"/>
                  </a:cubicBezTo>
                  <a:cubicBezTo>
                    <a:pt x="68510" y="6579"/>
                    <a:pt x="68510" y="6579"/>
                    <a:pt x="68510" y="6579"/>
                  </a:cubicBezTo>
                  <a:cubicBezTo>
                    <a:pt x="68510" y="6579"/>
                    <a:pt x="65957" y="6422"/>
                    <a:pt x="65531" y="6266"/>
                  </a:cubicBezTo>
                  <a:cubicBezTo>
                    <a:pt x="65106" y="6109"/>
                    <a:pt x="62978" y="5796"/>
                    <a:pt x="62553" y="5796"/>
                  </a:cubicBezTo>
                  <a:cubicBezTo>
                    <a:pt x="61702" y="5953"/>
                    <a:pt x="55744" y="5796"/>
                    <a:pt x="55744" y="5796"/>
                  </a:cubicBezTo>
                  <a:cubicBezTo>
                    <a:pt x="54468" y="6422"/>
                    <a:pt x="54893" y="9712"/>
                    <a:pt x="55319" y="10182"/>
                  </a:cubicBezTo>
                  <a:cubicBezTo>
                    <a:pt x="54468" y="10809"/>
                    <a:pt x="54468" y="10809"/>
                    <a:pt x="54468" y="10809"/>
                  </a:cubicBezTo>
                  <a:cubicBezTo>
                    <a:pt x="52340" y="10809"/>
                    <a:pt x="52340" y="10809"/>
                    <a:pt x="52340" y="10809"/>
                  </a:cubicBezTo>
                  <a:cubicBezTo>
                    <a:pt x="48085" y="10026"/>
                    <a:pt x="48085" y="10026"/>
                    <a:pt x="48085" y="10026"/>
                  </a:cubicBezTo>
                  <a:cubicBezTo>
                    <a:pt x="46382" y="11279"/>
                    <a:pt x="46382" y="11279"/>
                    <a:pt x="46382" y="11279"/>
                  </a:cubicBezTo>
                  <a:cubicBezTo>
                    <a:pt x="46382" y="11279"/>
                    <a:pt x="44680" y="11906"/>
                    <a:pt x="44680" y="12219"/>
                  </a:cubicBezTo>
                  <a:cubicBezTo>
                    <a:pt x="44680" y="12375"/>
                    <a:pt x="43829" y="13002"/>
                    <a:pt x="43829" y="13002"/>
                  </a:cubicBezTo>
                  <a:cubicBezTo>
                    <a:pt x="43829" y="13159"/>
                    <a:pt x="43829" y="14255"/>
                    <a:pt x="43829" y="14255"/>
                  </a:cubicBezTo>
                  <a:cubicBezTo>
                    <a:pt x="42978" y="14882"/>
                    <a:pt x="42978" y="14882"/>
                    <a:pt x="42978" y="14882"/>
                  </a:cubicBezTo>
                  <a:cubicBezTo>
                    <a:pt x="40425" y="15509"/>
                    <a:pt x="40425" y="15509"/>
                    <a:pt x="40425" y="15509"/>
                  </a:cubicBezTo>
                  <a:cubicBezTo>
                    <a:pt x="40425" y="16292"/>
                    <a:pt x="40425" y="16292"/>
                    <a:pt x="40425" y="16292"/>
                  </a:cubicBezTo>
                  <a:cubicBezTo>
                    <a:pt x="40425" y="16292"/>
                    <a:pt x="41702" y="17232"/>
                    <a:pt x="42553" y="17389"/>
                  </a:cubicBezTo>
                  <a:cubicBezTo>
                    <a:pt x="42978" y="17702"/>
                    <a:pt x="43829" y="18955"/>
                    <a:pt x="43829" y="18955"/>
                  </a:cubicBezTo>
                  <a:cubicBezTo>
                    <a:pt x="43829" y="18955"/>
                    <a:pt x="42553" y="20052"/>
                    <a:pt x="42127" y="20365"/>
                  </a:cubicBezTo>
                  <a:cubicBezTo>
                    <a:pt x="41702" y="20678"/>
                    <a:pt x="38297" y="22245"/>
                    <a:pt x="38297" y="22245"/>
                  </a:cubicBezTo>
                  <a:cubicBezTo>
                    <a:pt x="36170" y="24281"/>
                    <a:pt x="36170" y="24281"/>
                    <a:pt x="36170" y="24281"/>
                  </a:cubicBezTo>
                  <a:cubicBezTo>
                    <a:pt x="36170" y="25691"/>
                    <a:pt x="36170" y="25691"/>
                    <a:pt x="36170" y="25691"/>
                  </a:cubicBezTo>
                  <a:cubicBezTo>
                    <a:pt x="35744" y="26475"/>
                    <a:pt x="35744" y="26475"/>
                    <a:pt x="35744" y="26475"/>
                  </a:cubicBezTo>
                  <a:cubicBezTo>
                    <a:pt x="32765" y="27571"/>
                    <a:pt x="32765" y="27571"/>
                    <a:pt x="32765" y="27571"/>
                  </a:cubicBezTo>
                  <a:cubicBezTo>
                    <a:pt x="28936" y="27728"/>
                    <a:pt x="28936" y="27728"/>
                    <a:pt x="28936" y="27728"/>
                  </a:cubicBezTo>
                  <a:cubicBezTo>
                    <a:pt x="27659" y="28198"/>
                    <a:pt x="27659" y="28198"/>
                    <a:pt x="27659" y="28198"/>
                  </a:cubicBezTo>
                  <a:cubicBezTo>
                    <a:pt x="29787" y="30861"/>
                    <a:pt x="29787" y="30861"/>
                    <a:pt x="29787" y="30861"/>
                  </a:cubicBezTo>
                  <a:cubicBezTo>
                    <a:pt x="28936" y="32114"/>
                    <a:pt x="28936" y="32114"/>
                    <a:pt x="28936" y="32114"/>
                  </a:cubicBezTo>
                  <a:cubicBezTo>
                    <a:pt x="28510" y="33211"/>
                    <a:pt x="28510" y="33211"/>
                    <a:pt x="28510" y="33211"/>
                  </a:cubicBezTo>
                  <a:cubicBezTo>
                    <a:pt x="28510" y="33211"/>
                    <a:pt x="27659" y="34151"/>
                    <a:pt x="28085" y="34308"/>
                  </a:cubicBezTo>
                  <a:cubicBezTo>
                    <a:pt x="28510" y="34621"/>
                    <a:pt x="28936" y="35248"/>
                    <a:pt x="28936" y="35248"/>
                  </a:cubicBezTo>
                  <a:cubicBezTo>
                    <a:pt x="27234" y="35718"/>
                    <a:pt x="27234" y="35718"/>
                    <a:pt x="27234" y="35718"/>
                  </a:cubicBezTo>
                  <a:cubicBezTo>
                    <a:pt x="27659" y="36657"/>
                    <a:pt x="27659" y="36657"/>
                    <a:pt x="27659" y="36657"/>
                  </a:cubicBezTo>
                  <a:cubicBezTo>
                    <a:pt x="21276" y="40731"/>
                    <a:pt x="21276" y="40731"/>
                    <a:pt x="21276" y="40731"/>
                  </a:cubicBezTo>
                  <a:cubicBezTo>
                    <a:pt x="22127" y="41514"/>
                    <a:pt x="22127" y="41514"/>
                    <a:pt x="22127" y="41514"/>
                  </a:cubicBezTo>
                  <a:cubicBezTo>
                    <a:pt x="25957" y="41827"/>
                    <a:pt x="25957" y="41827"/>
                    <a:pt x="25957" y="41827"/>
                  </a:cubicBezTo>
                  <a:cubicBezTo>
                    <a:pt x="26382" y="44334"/>
                    <a:pt x="26382" y="44334"/>
                    <a:pt x="26382" y="44334"/>
                  </a:cubicBezTo>
                  <a:cubicBezTo>
                    <a:pt x="25106" y="45430"/>
                    <a:pt x="25106" y="45430"/>
                    <a:pt x="25106" y="45430"/>
                  </a:cubicBezTo>
                  <a:cubicBezTo>
                    <a:pt x="24680" y="45744"/>
                    <a:pt x="24680" y="45744"/>
                    <a:pt x="24680" y="45744"/>
                  </a:cubicBezTo>
                  <a:cubicBezTo>
                    <a:pt x="14468" y="45900"/>
                    <a:pt x="14468" y="45900"/>
                    <a:pt x="14468" y="45900"/>
                  </a:cubicBezTo>
                  <a:cubicBezTo>
                    <a:pt x="8936" y="48563"/>
                    <a:pt x="8936" y="48563"/>
                    <a:pt x="8936" y="48563"/>
                  </a:cubicBezTo>
                  <a:cubicBezTo>
                    <a:pt x="8085" y="50130"/>
                    <a:pt x="8085" y="50130"/>
                    <a:pt x="8085" y="50130"/>
                  </a:cubicBezTo>
                  <a:cubicBezTo>
                    <a:pt x="7659" y="51227"/>
                    <a:pt x="7659" y="51227"/>
                    <a:pt x="7659" y="51227"/>
                  </a:cubicBezTo>
                  <a:cubicBezTo>
                    <a:pt x="7659" y="51227"/>
                    <a:pt x="6382" y="51853"/>
                    <a:pt x="6382" y="52167"/>
                  </a:cubicBezTo>
                  <a:cubicBezTo>
                    <a:pt x="6382" y="52323"/>
                    <a:pt x="6382" y="53263"/>
                    <a:pt x="6382" y="53263"/>
                  </a:cubicBezTo>
                  <a:cubicBezTo>
                    <a:pt x="8085" y="54516"/>
                    <a:pt x="8085" y="54516"/>
                    <a:pt x="8085" y="54516"/>
                  </a:cubicBezTo>
                  <a:cubicBezTo>
                    <a:pt x="8085" y="55456"/>
                    <a:pt x="8085" y="55456"/>
                    <a:pt x="8085" y="55456"/>
                  </a:cubicBezTo>
                  <a:cubicBezTo>
                    <a:pt x="7234" y="55926"/>
                    <a:pt x="7234" y="55926"/>
                    <a:pt x="7234" y="55926"/>
                  </a:cubicBezTo>
                  <a:cubicBezTo>
                    <a:pt x="7659" y="57023"/>
                    <a:pt x="7659" y="57023"/>
                    <a:pt x="7659" y="57023"/>
                  </a:cubicBezTo>
                  <a:cubicBezTo>
                    <a:pt x="7659" y="57023"/>
                    <a:pt x="8085" y="57336"/>
                    <a:pt x="7659" y="57493"/>
                  </a:cubicBezTo>
                  <a:cubicBezTo>
                    <a:pt x="6808" y="57806"/>
                    <a:pt x="6808" y="58120"/>
                    <a:pt x="7234" y="58433"/>
                  </a:cubicBezTo>
                  <a:cubicBezTo>
                    <a:pt x="7234" y="58590"/>
                    <a:pt x="10212" y="60626"/>
                    <a:pt x="10212" y="60626"/>
                  </a:cubicBezTo>
                  <a:cubicBezTo>
                    <a:pt x="10638" y="65483"/>
                    <a:pt x="10638" y="65483"/>
                    <a:pt x="10638" y="65483"/>
                  </a:cubicBezTo>
                  <a:cubicBezTo>
                    <a:pt x="11914" y="66736"/>
                    <a:pt x="11914" y="66736"/>
                    <a:pt x="11914" y="66736"/>
                  </a:cubicBezTo>
                  <a:cubicBezTo>
                    <a:pt x="14893" y="67519"/>
                    <a:pt x="14893" y="67519"/>
                    <a:pt x="14893" y="67519"/>
                  </a:cubicBezTo>
                  <a:cubicBezTo>
                    <a:pt x="17446" y="68302"/>
                    <a:pt x="17446" y="68302"/>
                    <a:pt x="17446" y="68302"/>
                  </a:cubicBezTo>
                  <a:cubicBezTo>
                    <a:pt x="17872" y="69712"/>
                    <a:pt x="17872" y="69712"/>
                    <a:pt x="17872" y="69712"/>
                  </a:cubicBezTo>
                  <a:cubicBezTo>
                    <a:pt x="17872" y="69712"/>
                    <a:pt x="17021" y="70809"/>
                    <a:pt x="17021" y="70966"/>
                  </a:cubicBezTo>
                  <a:cubicBezTo>
                    <a:pt x="17446" y="71122"/>
                    <a:pt x="14893" y="71122"/>
                    <a:pt x="14893" y="71122"/>
                  </a:cubicBezTo>
                  <a:cubicBezTo>
                    <a:pt x="12765" y="71279"/>
                    <a:pt x="12765" y="71279"/>
                    <a:pt x="12765" y="71279"/>
                  </a:cubicBezTo>
                  <a:cubicBezTo>
                    <a:pt x="10638" y="72062"/>
                    <a:pt x="10638" y="72062"/>
                    <a:pt x="10638" y="72062"/>
                  </a:cubicBezTo>
                  <a:cubicBezTo>
                    <a:pt x="11489" y="73002"/>
                    <a:pt x="11489" y="73002"/>
                    <a:pt x="11489" y="73002"/>
                  </a:cubicBezTo>
                  <a:cubicBezTo>
                    <a:pt x="12765" y="74412"/>
                    <a:pt x="12765" y="74412"/>
                    <a:pt x="12765" y="74412"/>
                  </a:cubicBezTo>
                  <a:cubicBezTo>
                    <a:pt x="15319" y="75509"/>
                    <a:pt x="15319" y="75509"/>
                    <a:pt x="15319" y="75509"/>
                  </a:cubicBezTo>
                  <a:cubicBezTo>
                    <a:pt x="16170" y="76449"/>
                    <a:pt x="16170" y="76449"/>
                    <a:pt x="16170" y="76449"/>
                  </a:cubicBezTo>
                  <a:cubicBezTo>
                    <a:pt x="14893" y="77389"/>
                    <a:pt x="14893" y="77389"/>
                    <a:pt x="14893" y="77389"/>
                  </a:cubicBezTo>
                  <a:cubicBezTo>
                    <a:pt x="14042" y="77859"/>
                    <a:pt x="14042" y="77859"/>
                    <a:pt x="14042" y="77859"/>
                  </a:cubicBezTo>
                  <a:cubicBezTo>
                    <a:pt x="14893" y="78642"/>
                    <a:pt x="14893" y="78642"/>
                    <a:pt x="14893" y="78642"/>
                  </a:cubicBezTo>
                  <a:cubicBezTo>
                    <a:pt x="14893" y="79425"/>
                    <a:pt x="14893" y="79425"/>
                    <a:pt x="14893" y="79425"/>
                  </a:cubicBezTo>
                  <a:cubicBezTo>
                    <a:pt x="14893" y="79425"/>
                    <a:pt x="14042" y="79895"/>
                    <a:pt x="14042" y="80052"/>
                  </a:cubicBezTo>
                  <a:cubicBezTo>
                    <a:pt x="14042" y="80208"/>
                    <a:pt x="12340" y="80678"/>
                    <a:pt x="12340" y="80678"/>
                  </a:cubicBezTo>
                  <a:cubicBezTo>
                    <a:pt x="11063" y="81148"/>
                    <a:pt x="11063" y="81148"/>
                    <a:pt x="11063" y="81148"/>
                  </a:cubicBezTo>
                  <a:cubicBezTo>
                    <a:pt x="9787" y="81305"/>
                    <a:pt x="9787" y="81305"/>
                    <a:pt x="9787" y="81305"/>
                  </a:cubicBezTo>
                  <a:cubicBezTo>
                    <a:pt x="9787" y="81305"/>
                    <a:pt x="8936" y="81148"/>
                    <a:pt x="8510" y="81305"/>
                  </a:cubicBezTo>
                  <a:cubicBezTo>
                    <a:pt x="8510" y="81305"/>
                    <a:pt x="7659" y="81618"/>
                    <a:pt x="7659" y="81618"/>
                  </a:cubicBezTo>
                  <a:cubicBezTo>
                    <a:pt x="7659" y="82088"/>
                    <a:pt x="7659" y="82088"/>
                    <a:pt x="7659" y="82088"/>
                  </a:cubicBezTo>
                  <a:cubicBezTo>
                    <a:pt x="8510" y="82402"/>
                    <a:pt x="8510" y="82402"/>
                    <a:pt x="8510" y="82402"/>
                  </a:cubicBezTo>
                  <a:cubicBezTo>
                    <a:pt x="8085" y="83185"/>
                    <a:pt x="8085" y="83185"/>
                    <a:pt x="8085" y="83185"/>
                  </a:cubicBezTo>
                  <a:cubicBezTo>
                    <a:pt x="6808" y="83655"/>
                    <a:pt x="6808" y="83655"/>
                    <a:pt x="6808" y="83655"/>
                  </a:cubicBezTo>
                  <a:cubicBezTo>
                    <a:pt x="5531" y="83812"/>
                    <a:pt x="5531" y="83812"/>
                    <a:pt x="5531" y="83812"/>
                  </a:cubicBezTo>
                  <a:cubicBezTo>
                    <a:pt x="6382" y="84751"/>
                    <a:pt x="6382" y="84751"/>
                    <a:pt x="6382" y="84751"/>
                  </a:cubicBezTo>
                  <a:cubicBezTo>
                    <a:pt x="8085" y="85848"/>
                    <a:pt x="8085" y="85848"/>
                    <a:pt x="8085" y="85848"/>
                  </a:cubicBezTo>
                  <a:cubicBezTo>
                    <a:pt x="8085" y="86788"/>
                    <a:pt x="8085" y="86788"/>
                    <a:pt x="8085" y="86788"/>
                  </a:cubicBezTo>
                  <a:cubicBezTo>
                    <a:pt x="6808" y="87728"/>
                    <a:pt x="6808" y="87728"/>
                    <a:pt x="6808" y="87728"/>
                  </a:cubicBezTo>
                  <a:cubicBezTo>
                    <a:pt x="6382" y="88825"/>
                    <a:pt x="6382" y="88825"/>
                    <a:pt x="6382" y="88825"/>
                  </a:cubicBezTo>
                  <a:cubicBezTo>
                    <a:pt x="5957" y="89765"/>
                    <a:pt x="5957" y="89765"/>
                    <a:pt x="5957" y="89765"/>
                  </a:cubicBezTo>
                  <a:cubicBezTo>
                    <a:pt x="5106" y="89921"/>
                    <a:pt x="5106" y="89921"/>
                    <a:pt x="5106" y="89921"/>
                  </a:cubicBezTo>
                  <a:cubicBezTo>
                    <a:pt x="3829" y="89921"/>
                    <a:pt x="3829" y="89921"/>
                    <a:pt x="3829" y="89921"/>
                  </a:cubicBezTo>
                  <a:cubicBezTo>
                    <a:pt x="3829" y="89921"/>
                    <a:pt x="3829" y="88981"/>
                    <a:pt x="3404" y="88825"/>
                  </a:cubicBezTo>
                  <a:cubicBezTo>
                    <a:pt x="3404" y="88825"/>
                    <a:pt x="425" y="87885"/>
                    <a:pt x="425" y="87885"/>
                  </a:cubicBezTo>
                  <a:cubicBezTo>
                    <a:pt x="425" y="88825"/>
                    <a:pt x="425" y="88825"/>
                    <a:pt x="425" y="88825"/>
                  </a:cubicBezTo>
                  <a:cubicBezTo>
                    <a:pt x="0" y="89921"/>
                    <a:pt x="0" y="89921"/>
                    <a:pt x="0" y="89921"/>
                  </a:cubicBezTo>
                  <a:cubicBezTo>
                    <a:pt x="0" y="89921"/>
                    <a:pt x="425" y="90548"/>
                    <a:pt x="851" y="90704"/>
                  </a:cubicBezTo>
                  <a:cubicBezTo>
                    <a:pt x="1276" y="90861"/>
                    <a:pt x="1702" y="91958"/>
                    <a:pt x="1702" y="91958"/>
                  </a:cubicBezTo>
                  <a:cubicBezTo>
                    <a:pt x="1276" y="93054"/>
                    <a:pt x="1276" y="93054"/>
                    <a:pt x="1276" y="93054"/>
                  </a:cubicBezTo>
                  <a:cubicBezTo>
                    <a:pt x="1276" y="93054"/>
                    <a:pt x="2127" y="93838"/>
                    <a:pt x="2127" y="93838"/>
                  </a:cubicBezTo>
                  <a:cubicBezTo>
                    <a:pt x="2127" y="93994"/>
                    <a:pt x="2553" y="94621"/>
                    <a:pt x="2553" y="94621"/>
                  </a:cubicBezTo>
                  <a:cubicBezTo>
                    <a:pt x="4255" y="94464"/>
                    <a:pt x="4255" y="94464"/>
                    <a:pt x="4255" y="94464"/>
                  </a:cubicBezTo>
                  <a:cubicBezTo>
                    <a:pt x="3829" y="93994"/>
                    <a:pt x="3829" y="93994"/>
                    <a:pt x="3829" y="93994"/>
                  </a:cubicBezTo>
                  <a:cubicBezTo>
                    <a:pt x="5106" y="94621"/>
                    <a:pt x="5106" y="94621"/>
                    <a:pt x="5106" y="94621"/>
                  </a:cubicBezTo>
                  <a:cubicBezTo>
                    <a:pt x="5106" y="94621"/>
                    <a:pt x="4255" y="94778"/>
                    <a:pt x="5106" y="94621"/>
                  </a:cubicBezTo>
                  <a:cubicBezTo>
                    <a:pt x="5531" y="94621"/>
                    <a:pt x="6382" y="94308"/>
                    <a:pt x="6382" y="94308"/>
                  </a:cubicBezTo>
                  <a:cubicBezTo>
                    <a:pt x="5957" y="94778"/>
                    <a:pt x="5957" y="94778"/>
                    <a:pt x="5957" y="94778"/>
                  </a:cubicBezTo>
                  <a:cubicBezTo>
                    <a:pt x="5106" y="95404"/>
                    <a:pt x="5106" y="95404"/>
                    <a:pt x="5106" y="95404"/>
                  </a:cubicBezTo>
                  <a:cubicBezTo>
                    <a:pt x="5531" y="95561"/>
                    <a:pt x="5531" y="95561"/>
                    <a:pt x="5531" y="95561"/>
                  </a:cubicBezTo>
                  <a:cubicBezTo>
                    <a:pt x="6808" y="95718"/>
                    <a:pt x="6808" y="95718"/>
                    <a:pt x="6808" y="95718"/>
                  </a:cubicBezTo>
                  <a:cubicBezTo>
                    <a:pt x="5106" y="96501"/>
                    <a:pt x="5106" y="96501"/>
                    <a:pt x="5106" y="96501"/>
                  </a:cubicBezTo>
                  <a:cubicBezTo>
                    <a:pt x="5106" y="96501"/>
                    <a:pt x="5957" y="96971"/>
                    <a:pt x="6382" y="97127"/>
                  </a:cubicBezTo>
                  <a:cubicBezTo>
                    <a:pt x="6382" y="97127"/>
                    <a:pt x="8085" y="96657"/>
                    <a:pt x="8085" y="96657"/>
                  </a:cubicBezTo>
                  <a:cubicBezTo>
                    <a:pt x="8085" y="96657"/>
                    <a:pt x="8085" y="96814"/>
                    <a:pt x="8085" y="96971"/>
                  </a:cubicBezTo>
                  <a:cubicBezTo>
                    <a:pt x="8085" y="96971"/>
                    <a:pt x="6808" y="97441"/>
                    <a:pt x="6808" y="97754"/>
                  </a:cubicBezTo>
                  <a:cubicBezTo>
                    <a:pt x="7234" y="97911"/>
                    <a:pt x="9361" y="97597"/>
                    <a:pt x="8936" y="97754"/>
                  </a:cubicBezTo>
                  <a:cubicBezTo>
                    <a:pt x="8510" y="97911"/>
                    <a:pt x="8510" y="98224"/>
                    <a:pt x="8510" y="98224"/>
                  </a:cubicBezTo>
                  <a:cubicBezTo>
                    <a:pt x="8510" y="98224"/>
                    <a:pt x="7234" y="98694"/>
                    <a:pt x="8085" y="98851"/>
                  </a:cubicBezTo>
                  <a:cubicBezTo>
                    <a:pt x="8510" y="99007"/>
                    <a:pt x="9787" y="99164"/>
                    <a:pt x="9361" y="99164"/>
                  </a:cubicBezTo>
                  <a:cubicBezTo>
                    <a:pt x="9361" y="99321"/>
                    <a:pt x="8085" y="99634"/>
                    <a:pt x="8085" y="99634"/>
                  </a:cubicBezTo>
                  <a:cubicBezTo>
                    <a:pt x="8085" y="99634"/>
                    <a:pt x="7659" y="99947"/>
                    <a:pt x="8085" y="100104"/>
                  </a:cubicBezTo>
                  <a:cubicBezTo>
                    <a:pt x="8510" y="100261"/>
                    <a:pt x="9787" y="100261"/>
                    <a:pt x="9787" y="100261"/>
                  </a:cubicBezTo>
                  <a:cubicBezTo>
                    <a:pt x="9787" y="100261"/>
                    <a:pt x="9787" y="99947"/>
                    <a:pt x="9787" y="100104"/>
                  </a:cubicBezTo>
                  <a:cubicBezTo>
                    <a:pt x="9787" y="100261"/>
                    <a:pt x="9361" y="100574"/>
                    <a:pt x="9361" y="100574"/>
                  </a:cubicBezTo>
                  <a:cubicBezTo>
                    <a:pt x="9361" y="100574"/>
                    <a:pt x="8936" y="100887"/>
                    <a:pt x="9361" y="101044"/>
                  </a:cubicBezTo>
                  <a:cubicBezTo>
                    <a:pt x="9787" y="101044"/>
                    <a:pt x="10638" y="101044"/>
                    <a:pt x="10638" y="101044"/>
                  </a:cubicBezTo>
                  <a:cubicBezTo>
                    <a:pt x="10638" y="101044"/>
                    <a:pt x="10638" y="101201"/>
                    <a:pt x="10638" y="101514"/>
                  </a:cubicBezTo>
                  <a:cubicBezTo>
                    <a:pt x="10638" y="101671"/>
                    <a:pt x="10638" y="102140"/>
                    <a:pt x="10638" y="102140"/>
                  </a:cubicBezTo>
                  <a:cubicBezTo>
                    <a:pt x="10638" y="102297"/>
                    <a:pt x="10638" y="102610"/>
                    <a:pt x="10638" y="102610"/>
                  </a:cubicBezTo>
                  <a:cubicBezTo>
                    <a:pt x="10638" y="102610"/>
                    <a:pt x="10212" y="102767"/>
                    <a:pt x="11489" y="102767"/>
                  </a:cubicBezTo>
                  <a:cubicBezTo>
                    <a:pt x="12340" y="102767"/>
                    <a:pt x="12340" y="102610"/>
                    <a:pt x="12765" y="102610"/>
                  </a:cubicBezTo>
                  <a:cubicBezTo>
                    <a:pt x="13191" y="102610"/>
                    <a:pt x="13191" y="102767"/>
                    <a:pt x="13617" y="102924"/>
                  </a:cubicBezTo>
                  <a:cubicBezTo>
                    <a:pt x="13617" y="103237"/>
                    <a:pt x="13617" y="103394"/>
                    <a:pt x="13617" y="103550"/>
                  </a:cubicBezTo>
                  <a:cubicBezTo>
                    <a:pt x="14042" y="103707"/>
                    <a:pt x="15744" y="105274"/>
                    <a:pt x="15744" y="105274"/>
                  </a:cubicBezTo>
                  <a:cubicBezTo>
                    <a:pt x="15744" y="105274"/>
                    <a:pt x="16170" y="105900"/>
                    <a:pt x="16595" y="106057"/>
                  </a:cubicBezTo>
                  <a:cubicBezTo>
                    <a:pt x="16595" y="106214"/>
                    <a:pt x="17021" y="106370"/>
                    <a:pt x="17446" y="106527"/>
                  </a:cubicBezTo>
                  <a:cubicBezTo>
                    <a:pt x="17446" y="106527"/>
                    <a:pt x="18297" y="106997"/>
                    <a:pt x="18297" y="106997"/>
                  </a:cubicBezTo>
                  <a:cubicBezTo>
                    <a:pt x="19574" y="107310"/>
                    <a:pt x="19574" y="107310"/>
                    <a:pt x="19574" y="107310"/>
                  </a:cubicBezTo>
                  <a:cubicBezTo>
                    <a:pt x="21276" y="108407"/>
                    <a:pt x="21276" y="108407"/>
                    <a:pt x="21276" y="108407"/>
                  </a:cubicBezTo>
                  <a:cubicBezTo>
                    <a:pt x="21276" y="108407"/>
                    <a:pt x="22553" y="108877"/>
                    <a:pt x="22553" y="108877"/>
                  </a:cubicBezTo>
                  <a:cubicBezTo>
                    <a:pt x="22978" y="108877"/>
                    <a:pt x="23829" y="108563"/>
                    <a:pt x="23829" y="108563"/>
                  </a:cubicBezTo>
                  <a:cubicBezTo>
                    <a:pt x="23829" y="108563"/>
                    <a:pt x="25106" y="108720"/>
                    <a:pt x="25106" y="108877"/>
                  </a:cubicBezTo>
                  <a:cubicBezTo>
                    <a:pt x="24680" y="108877"/>
                    <a:pt x="24255" y="109503"/>
                    <a:pt x="24255" y="109660"/>
                  </a:cubicBezTo>
                  <a:cubicBezTo>
                    <a:pt x="24680" y="109817"/>
                    <a:pt x="24680" y="110130"/>
                    <a:pt x="24680" y="110130"/>
                  </a:cubicBezTo>
                  <a:cubicBezTo>
                    <a:pt x="23829" y="110287"/>
                    <a:pt x="23829" y="110287"/>
                    <a:pt x="23829" y="110287"/>
                  </a:cubicBezTo>
                  <a:cubicBezTo>
                    <a:pt x="22978" y="110443"/>
                    <a:pt x="22978" y="110443"/>
                    <a:pt x="22978" y="110443"/>
                  </a:cubicBezTo>
                  <a:cubicBezTo>
                    <a:pt x="21276" y="110443"/>
                    <a:pt x="21276" y="110443"/>
                    <a:pt x="21276" y="110443"/>
                  </a:cubicBezTo>
                  <a:cubicBezTo>
                    <a:pt x="20851" y="111070"/>
                    <a:pt x="20851" y="111070"/>
                    <a:pt x="20851" y="111070"/>
                  </a:cubicBezTo>
                  <a:cubicBezTo>
                    <a:pt x="22553" y="111383"/>
                    <a:pt x="22553" y="111383"/>
                    <a:pt x="22553" y="111383"/>
                  </a:cubicBezTo>
                  <a:cubicBezTo>
                    <a:pt x="22553" y="111383"/>
                    <a:pt x="23404" y="111697"/>
                    <a:pt x="23829" y="111697"/>
                  </a:cubicBezTo>
                  <a:cubicBezTo>
                    <a:pt x="23829" y="111853"/>
                    <a:pt x="23829" y="112480"/>
                    <a:pt x="23829" y="112480"/>
                  </a:cubicBezTo>
                  <a:cubicBezTo>
                    <a:pt x="23404" y="112480"/>
                    <a:pt x="21702" y="112480"/>
                    <a:pt x="21702" y="112480"/>
                  </a:cubicBezTo>
                  <a:cubicBezTo>
                    <a:pt x="21702" y="112480"/>
                    <a:pt x="20851" y="112950"/>
                    <a:pt x="20851" y="112950"/>
                  </a:cubicBezTo>
                  <a:cubicBezTo>
                    <a:pt x="20851" y="113107"/>
                    <a:pt x="20425" y="113107"/>
                    <a:pt x="21276" y="113577"/>
                  </a:cubicBezTo>
                  <a:cubicBezTo>
                    <a:pt x="21702" y="113890"/>
                    <a:pt x="23829" y="114830"/>
                    <a:pt x="23829" y="114830"/>
                  </a:cubicBezTo>
                  <a:cubicBezTo>
                    <a:pt x="23829" y="114830"/>
                    <a:pt x="25531" y="115770"/>
                    <a:pt x="25531" y="115770"/>
                  </a:cubicBezTo>
                  <a:cubicBezTo>
                    <a:pt x="25531" y="115926"/>
                    <a:pt x="26808" y="116553"/>
                    <a:pt x="26808" y="116553"/>
                  </a:cubicBezTo>
                  <a:cubicBezTo>
                    <a:pt x="27234" y="116553"/>
                    <a:pt x="27234" y="117180"/>
                    <a:pt x="27234" y="117180"/>
                  </a:cubicBezTo>
                  <a:cubicBezTo>
                    <a:pt x="26808" y="117493"/>
                    <a:pt x="26808" y="117493"/>
                    <a:pt x="26808" y="117493"/>
                  </a:cubicBezTo>
                  <a:cubicBezTo>
                    <a:pt x="26382" y="117963"/>
                    <a:pt x="26382" y="117963"/>
                    <a:pt x="26382" y="117963"/>
                  </a:cubicBezTo>
                  <a:cubicBezTo>
                    <a:pt x="25957" y="118433"/>
                    <a:pt x="25957" y="118433"/>
                    <a:pt x="25957" y="118433"/>
                  </a:cubicBezTo>
                  <a:cubicBezTo>
                    <a:pt x="26382" y="118746"/>
                    <a:pt x="26382" y="118746"/>
                    <a:pt x="26382" y="118746"/>
                  </a:cubicBezTo>
                  <a:cubicBezTo>
                    <a:pt x="25957" y="119060"/>
                    <a:pt x="25957" y="119060"/>
                    <a:pt x="25957" y="119060"/>
                  </a:cubicBezTo>
                  <a:cubicBezTo>
                    <a:pt x="25106" y="119530"/>
                    <a:pt x="25106" y="119530"/>
                    <a:pt x="25106" y="119530"/>
                  </a:cubicBezTo>
                  <a:cubicBezTo>
                    <a:pt x="27234" y="119686"/>
                    <a:pt x="27234" y="119686"/>
                    <a:pt x="27234" y="119686"/>
                  </a:cubicBezTo>
                  <a:cubicBezTo>
                    <a:pt x="29787" y="119530"/>
                    <a:pt x="29787" y="119530"/>
                    <a:pt x="29787" y="119530"/>
                  </a:cubicBezTo>
                  <a:cubicBezTo>
                    <a:pt x="29787" y="119530"/>
                    <a:pt x="30212" y="119843"/>
                    <a:pt x="30212" y="119843"/>
                  </a:cubicBezTo>
                  <a:cubicBezTo>
                    <a:pt x="30638" y="120000"/>
                    <a:pt x="32765" y="119843"/>
                    <a:pt x="32765" y="119843"/>
                  </a:cubicBezTo>
                  <a:cubicBezTo>
                    <a:pt x="34468" y="119530"/>
                    <a:pt x="34468" y="119530"/>
                    <a:pt x="34468" y="119530"/>
                  </a:cubicBezTo>
                  <a:cubicBezTo>
                    <a:pt x="35744" y="119216"/>
                    <a:pt x="35744" y="119216"/>
                    <a:pt x="35744" y="119216"/>
                  </a:cubicBezTo>
                  <a:cubicBezTo>
                    <a:pt x="35744" y="118903"/>
                    <a:pt x="35744" y="118903"/>
                    <a:pt x="35744" y="118903"/>
                  </a:cubicBezTo>
                  <a:cubicBezTo>
                    <a:pt x="35744" y="118903"/>
                    <a:pt x="36595" y="118433"/>
                    <a:pt x="36595" y="118433"/>
                  </a:cubicBezTo>
                  <a:cubicBezTo>
                    <a:pt x="37021" y="118433"/>
                    <a:pt x="38297" y="118590"/>
                    <a:pt x="38297" y="118590"/>
                  </a:cubicBezTo>
                  <a:cubicBezTo>
                    <a:pt x="38297" y="118590"/>
                    <a:pt x="39574" y="118590"/>
                    <a:pt x="39574" y="118746"/>
                  </a:cubicBezTo>
                  <a:cubicBezTo>
                    <a:pt x="39574" y="118903"/>
                    <a:pt x="40425" y="119060"/>
                    <a:pt x="40425" y="119060"/>
                  </a:cubicBezTo>
                  <a:cubicBezTo>
                    <a:pt x="41702" y="119060"/>
                    <a:pt x="41702" y="119060"/>
                    <a:pt x="41702" y="119060"/>
                  </a:cubicBezTo>
                  <a:cubicBezTo>
                    <a:pt x="42978" y="118903"/>
                    <a:pt x="42978" y="118903"/>
                    <a:pt x="42978" y="118903"/>
                  </a:cubicBezTo>
                  <a:cubicBezTo>
                    <a:pt x="44680" y="118746"/>
                    <a:pt x="44680" y="118746"/>
                    <a:pt x="44680" y="118746"/>
                  </a:cubicBezTo>
                  <a:cubicBezTo>
                    <a:pt x="44680" y="118746"/>
                    <a:pt x="44255" y="118433"/>
                    <a:pt x="44680" y="118433"/>
                  </a:cubicBezTo>
                  <a:cubicBezTo>
                    <a:pt x="45106" y="118433"/>
                    <a:pt x="46382" y="118433"/>
                    <a:pt x="46382" y="118433"/>
                  </a:cubicBezTo>
                  <a:cubicBezTo>
                    <a:pt x="46382" y="118433"/>
                    <a:pt x="46808" y="118746"/>
                    <a:pt x="47234" y="118746"/>
                  </a:cubicBezTo>
                  <a:cubicBezTo>
                    <a:pt x="47234" y="118746"/>
                    <a:pt x="48085" y="118433"/>
                    <a:pt x="47659" y="118276"/>
                  </a:cubicBezTo>
                  <a:cubicBezTo>
                    <a:pt x="47234" y="118120"/>
                    <a:pt x="45531" y="117806"/>
                    <a:pt x="45531" y="117806"/>
                  </a:cubicBezTo>
                  <a:cubicBezTo>
                    <a:pt x="45531" y="117806"/>
                    <a:pt x="44680" y="117336"/>
                    <a:pt x="44680" y="117180"/>
                  </a:cubicBezTo>
                  <a:cubicBezTo>
                    <a:pt x="44255" y="117023"/>
                    <a:pt x="44255" y="116553"/>
                    <a:pt x="43829" y="116396"/>
                  </a:cubicBezTo>
                  <a:cubicBezTo>
                    <a:pt x="43404" y="116396"/>
                    <a:pt x="42978" y="116240"/>
                    <a:pt x="42978" y="115926"/>
                  </a:cubicBezTo>
                  <a:cubicBezTo>
                    <a:pt x="43404" y="115456"/>
                    <a:pt x="43404" y="115300"/>
                    <a:pt x="43404" y="115300"/>
                  </a:cubicBezTo>
                  <a:cubicBezTo>
                    <a:pt x="43404" y="115143"/>
                    <a:pt x="43404" y="114516"/>
                    <a:pt x="43404" y="114516"/>
                  </a:cubicBezTo>
                  <a:cubicBezTo>
                    <a:pt x="43404" y="114516"/>
                    <a:pt x="42978" y="114203"/>
                    <a:pt x="44255" y="113890"/>
                  </a:cubicBezTo>
                  <a:cubicBezTo>
                    <a:pt x="45531" y="113577"/>
                    <a:pt x="45531" y="113263"/>
                    <a:pt x="45957" y="113420"/>
                  </a:cubicBezTo>
                  <a:cubicBezTo>
                    <a:pt x="46382" y="113577"/>
                    <a:pt x="47234" y="113890"/>
                    <a:pt x="47659" y="113890"/>
                  </a:cubicBezTo>
                  <a:cubicBezTo>
                    <a:pt x="47659" y="114046"/>
                    <a:pt x="48085" y="114046"/>
                    <a:pt x="48510" y="114203"/>
                  </a:cubicBezTo>
                  <a:cubicBezTo>
                    <a:pt x="48510" y="114360"/>
                    <a:pt x="48085" y="114516"/>
                    <a:pt x="48936" y="114516"/>
                  </a:cubicBezTo>
                  <a:cubicBezTo>
                    <a:pt x="49361" y="114516"/>
                    <a:pt x="50212" y="114516"/>
                    <a:pt x="50212" y="114516"/>
                  </a:cubicBezTo>
                  <a:cubicBezTo>
                    <a:pt x="50212" y="114516"/>
                    <a:pt x="50638" y="114516"/>
                    <a:pt x="50638" y="114360"/>
                  </a:cubicBezTo>
                  <a:cubicBezTo>
                    <a:pt x="50638" y="114203"/>
                    <a:pt x="50638" y="113733"/>
                    <a:pt x="50212" y="113733"/>
                  </a:cubicBezTo>
                  <a:cubicBezTo>
                    <a:pt x="49787" y="113577"/>
                    <a:pt x="49361" y="113420"/>
                    <a:pt x="49361" y="113420"/>
                  </a:cubicBezTo>
                  <a:cubicBezTo>
                    <a:pt x="49361" y="113420"/>
                    <a:pt x="50212" y="113263"/>
                    <a:pt x="48936" y="113107"/>
                  </a:cubicBezTo>
                  <a:cubicBezTo>
                    <a:pt x="47659" y="112793"/>
                    <a:pt x="47659" y="112637"/>
                    <a:pt x="48085" y="112480"/>
                  </a:cubicBezTo>
                  <a:cubicBezTo>
                    <a:pt x="48936" y="112323"/>
                    <a:pt x="50638" y="112480"/>
                    <a:pt x="50638" y="112480"/>
                  </a:cubicBezTo>
                  <a:cubicBezTo>
                    <a:pt x="51914" y="112323"/>
                    <a:pt x="51914" y="112323"/>
                    <a:pt x="51914" y="112323"/>
                  </a:cubicBezTo>
                  <a:cubicBezTo>
                    <a:pt x="51914" y="112323"/>
                    <a:pt x="52765" y="112010"/>
                    <a:pt x="53617" y="112167"/>
                  </a:cubicBezTo>
                  <a:cubicBezTo>
                    <a:pt x="54042" y="112323"/>
                    <a:pt x="55744" y="112167"/>
                    <a:pt x="55744" y="112167"/>
                  </a:cubicBezTo>
                  <a:cubicBezTo>
                    <a:pt x="57872" y="112323"/>
                    <a:pt x="57872" y="112323"/>
                    <a:pt x="57872" y="112323"/>
                  </a:cubicBezTo>
                  <a:cubicBezTo>
                    <a:pt x="58723" y="112010"/>
                    <a:pt x="58723" y="112010"/>
                    <a:pt x="58723" y="112010"/>
                  </a:cubicBezTo>
                  <a:cubicBezTo>
                    <a:pt x="60851" y="112323"/>
                    <a:pt x="60851" y="112323"/>
                    <a:pt x="60851" y="112323"/>
                  </a:cubicBezTo>
                  <a:cubicBezTo>
                    <a:pt x="60851" y="112323"/>
                    <a:pt x="60425" y="112323"/>
                    <a:pt x="61702" y="112480"/>
                  </a:cubicBezTo>
                  <a:cubicBezTo>
                    <a:pt x="62553" y="112480"/>
                    <a:pt x="63829" y="112167"/>
                    <a:pt x="63829" y="112010"/>
                  </a:cubicBezTo>
                  <a:cubicBezTo>
                    <a:pt x="64255" y="112010"/>
                    <a:pt x="65957" y="110913"/>
                    <a:pt x="65957" y="110913"/>
                  </a:cubicBezTo>
                  <a:cubicBezTo>
                    <a:pt x="67234" y="107780"/>
                    <a:pt x="67234" y="107780"/>
                    <a:pt x="67234" y="107780"/>
                  </a:cubicBezTo>
                  <a:cubicBezTo>
                    <a:pt x="67234" y="107780"/>
                    <a:pt x="68936" y="107310"/>
                    <a:pt x="68510" y="107310"/>
                  </a:cubicBezTo>
                  <a:cubicBezTo>
                    <a:pt x="68510" y="107154"/>
                    <a:pt x="68510" y="106057"/>
                    <a:pt x="68510" y="105900"/>
                  </a:cubicBezTo>
                  <a:cubicBezTo>
                    <a:pt x="68510" y="105744"/>
                    <a:pt x="69361" y="104647"/>
                    <a:pt x="69361" y="104647"/>
                  </a:cubicBezTo>
                  <a:cubicBezTo>
                    <a:pt x="69361" y="104647"/>
                    <a:pt x="71063" y="104177"/>
                    <a:pt x="70212" y="103707"/>
                  </a:cubicBezTo>
                  <a:cubicBezTo>
                    <a:pt x="69787" y="103237"/>
                    <a:pt x="69361" y="102454"/>
                    <a:pt x="69361" y="102454"/>
                  </a:cubicBezTo>
                  <a:cubicBezTo>
                    <a:pt x="69361" y="102454"/>
                    <a:pt x="68936" y="101671"/>
                    <a:pt x="68936" y="101514"/>
                  </a:cubicBezTo>
                  <a:cubicBezTo>
                    <a:pt x="68936" y="101357"/>
                    <a:pt x="70638" y="100574"/>
                    <a:pt x="70638" y="100574"/>
                  </a:cubicBezTo>
                  <a:cubicBezTo>
                    <a:pt x="69361" y="99164"/>
                    <a:pt x="69361" y="99164"/>
                    <a:pt x="69361" y="99164"/>
                  </a:cubicBezTo>
                  <a:cubicBezTo>
                    <a:pt x="69361" y="99164"/>
                    <a:pt x="70212" y="98694"/>
                    <a:pt x="70212" y="98537"/>
                  </a:cubicBezTo>
                  <a:cubicBezTo>
                    <a:pt x="70212" y="98381"/>
                    <a:pt x="69361" y="96971"/>
                    <a:pt x="69361" y="96971"/>
                  </a:cubicBezTo>
                  <a:cubicBezTo>
                    <a:pt x="69361" y="96657"/>
                    <a:pt x="69361" y="96657"/>
                    <a:pt x="69361" y="96657"/>
                  </a:cubicBezTo>
                  <a:cubicBezTo>
                    <a:pt x="69361" y="96657"/>
                    <a:pt x="70638" y="95874"/>
                    <a:pt x="70212" y="95718"/>
                  </a:cubicBezTo>
                  <a:cubicBezTo>
                    <a:pt x="70212" y="95561"/>
                    <a:pt x="70212" y="94778"/>
                    <a:pt x="70212" y="94778"/>
                  </a:cubicBezTo>
                  <a:cubicBezTo>
                    <a:pt x="69361" y="93838"/>
                    <a:pt x="69361" y="93838"/>
                    <a:pt x="69361" y="93838"/>
                  </a:cubicBezTo>
                  <a:cubicBezTo>
                    <a:pt x="69361" y="93838"/>
                    <a:pt x="70212" y="93681"/>
                    <a:pt x="69787" y="93524"/>
                  </a:cubicBezTo>
                  <a:cubicBezTo>
                    <a:pt x="69361" y="93211"/>
                    <a:pt x="68936" y="93054"/>
                    <a:pt x="68936" y="93054"/>
                  </a:cubicBezTo>
                  <a:cubicBezTo>
                    <a:pt x="68936" y="92741"/>
                    <a:pt x="68936" y="92741"/>
                    <a:pt x="68936" y="92741"/>
                  </a:cubicBezTo>
                  <a:cubicBezTo>
                    <a:pt x="69361" y="92428"/>
                    <a:pt x="69361" y="92428"/>
                    <a:pt x="69361" y="92428"/>
                  </a:cubicBezTo>
                  <a:cubicBezTo>
                    <a:pt x="70212" y="92114"/>
                    <a:pt x="70212" y="92114"/>
                    <a:pt x="70212" y="92114"/>
                  </a:cubicBezTo>
                  <a:cubicBezTo>
                    <a:pt x="69787" y="91174"/>
                    <a:pt x="69787" y="91174"/>
                    <a:pt x="69787" y="91174"/>
                  </a:cubicBezTo>
                  <a:cubicBezTo>
                    <a:pt x="68085" y="91018"/>
                    <a:pt x="68085" y="91018"/>
                    <a:pt x="68085" y="91018"/>
                  </a:cubicBezTo>
                  <a:cubicBezTo>
                    <a:pt x="68085" y="91018"/>
                    <a:pt x="68085" y="90704"/>
                    <a:pt x="68510" y="90704"/>
                  </a:cubicBezTo>
                  <a:cubicBezTo>
                    <a:pt x="69361" y="90548"/>
                    <a:pt x="72340" y="90078"/>
                    <a:pt x="72340" y="90078"/>
                  </a:cubicBezTo>
                  <a:cubicBezTo>
                    <a:pt x="72340" y="90078"/>
                    <a:pt x="73191" y="89608"/>
                    <a:pt x="73617" y="89608"/>
                  </a:cubicBezTo>
                  <a:cubicBezTo>
                    <a:pt x="73617" y="89451"/>
                    <a:pt x="77021" y="88668"/>
                    <a:pt x="77021" y="88668"/>
                  </a:cubicBezTo>
                  <a:cubicBezTo>
                    <a:pt x="77021" y="88668"/>
                    <a:pt x="77021" y="88198"/>
                    <a:pt x="77021" y="88041"/>
                  </a:cubicBezTo>
                  <a:cubicBezTo>
                    <a:pt x="77446" y="88041"/>
                    <a:pt x="77446" y="87885"/>
                    <a:pt x="77446" y="87571"/>
                  </a:cubicBezTo>
                  <a:cubicBezTo>
                    <a:pt x="77872" y="87571"/>
                    <a:pt x="77021" y="86161"/>
                    <a:pt x="77021" y="85691"/>
                  </a:cubicBezTo>
                  <a:cubicBezTo>
                    <a:pt x="77446" y="85378"/>
                    <a:pt x="78297" y="86005"/>
                    <a:pt x="78297" y="86005"/>
                  </a:cubicBezTo>
                  <a:cubicBezTo>
                    <a:pt x="78723" y="86475"/>
                    <a:pt x="78723" y="86475"/>
                    <a:pt x="78723" y="86475"/>
                  </a:cubicBezTo>
                  <a:cubicBezTo>
                    <a:pt x="78723" y="87415"/>
                    <a:pt x="78723" y="87415"/>
                    <a:pt x="78723" y="87415"/>
                  </a:cubicBezTo>
                  <a:cubicBezTo>
                    <a:pt x="80000" y="87571"/>
                    <a:pt x="80000" y="87571"/>
                    <a:pt x="80000" y="87571"/>
                  </a:cubicBezTo>
                  <a:cubicBezTo>
                    <a:pt x="80425" y="88041"/>
                    <a:pt x="80425" y="88041"/>
                    <a:pt x="80425" y="88041"/>
                  </a:cubicBezTo>
                  <a:cubicBezTo>
                    <a:pt x="80425" y="88041"/>
                    <a:pt x="80000" y="88511"/>
                    <a:pt x="80425" y="88511"/>
                  </a:cubicBezTo>
                  <a:cubicBezTo>
                    <a:pt x="80851" y="88355"/>
                    <a:pt x="80851" y="88355"/>
                    <a:pt x="80851" y="88355"/>
                  </a:cubicBezTo>
                  <a:cubicBezTo>
                    <a:pt x="81276" y="87415"/>
                    <a:pt x="81276" y="87415"/>
                    <a:pt x="81276" y="87415"/>
                  </a:cubicBezTo>
                  <a:cubicBezTo>
                    <a:pt x="81276" y="87415"/>
                    <a:pt x="82978" y="87415"/>
                    <a:pt x="82553" y="87101"/>
                  </a:cubicBezTo>
                  <a:cubicBezTo>
                    <a:pt x="82553" y="86945"/>
                    <a:pt x="82127" y="86631"/>
                    <a:pt x="82553" y="86631"/>
                  </a:cubicBezTo>
                  <a:cubicBezTo>
                    <a:pt x="85106" y="86475"/>
                    <a:pt x="84255" y="86475"/>
                    <a:pt x="85531" y="86161"/>
                  </a:cubicBezTo>
                  <a:cubicBezTo>
                    <a:pt x="85531" y="86161"/>
                    <a:pt x="86382" y="85535"/>
                    <a:pt x="86382" y="85535"/>
                  </a:cubicBezTo>
                  <a:cubicBezTo>
                    <a:pt x="86382" y="85378"/>
                    <a:pt x="86808" y="85065"/>
                    <a:pt x="86808" y="85065"/>
                  </a:cubicBezTo>
                  <a:cubicBezTo>
                    <a:pt x="85957" y="84908"/>
                    <a:pt x="85957" y="84908"/>
                    <a:pt x="85957" y="84908"/>
                  </a:cubicBezTo>
                  <a:cubicBezTo>
                    <a:pt x="85531" y="84438"/>
                    <a:pt x="85531" y="84438"/>
                    <a:pt x="85531" y="84438"/>
                  </a:cubicBezTo>
                  <a:cubicBezTo>
                    <a:pt x="85531" y="84438"/>
                    <a:pt x="85957" y="84125"/>
                    <a:pt x="86382" y="84281"/>
                  </a:cubicBezTo>
                  <a:cubicBezTo>
                    <a:pt x="86382" y="84438"/>
                    <a:pt x="86808" y="84751"/>
                    <a:pt x="87234" y="84751"/>
                  </a:cubicBezTo>
                  <a:cubicBezTo>
                    <a:pt x="87659" y="84751"/>
                    <a:pt x="88936" y="84281"/>
                    <a:pt x="88936" y="84281"/>
                  </a:cubicBezTo>
                  <a:cubicBezTo>
                    <a:pt x="88936" y="83812"/>
                    <a:pt x="85957" y="83185"/>
                    <a:pt x="85106" y="83028"/>
                  </a:cubicBezTo>
                  <a:cubicBezTo>
                    <a:pt x="85106" y="82402"/>
                    <a:pt x="89361" y="81618"/>
                    <a:pt x="89361" y="81462"/>
                  </a:cubicBezTo>
                  <a:cubicBezTo>
                    <a:pt x="89787" y="81305"/>
                    <a:pt x="89787" y="81305"/>
                    <a:pt x="89787" y="81148"/>
                  </a:cubicBezTo>
                  <a:cubicBezTo>
                    <a:pt x="89787" y="80992"/>
                    <a:pt x="89361" y="80835"/>
                    <a:pt x="88936" y="80992"/>
                  </a:cubicBezTo>
                  <a:cubicBezTo>
                    <a:pt x="88936" y="80992"/>
                    <a:pt x="88510" y="81305"/>
                    <a:pt x="88085" y="81305"/>
                  </a:cubicBezTo>
                  <a:cubicBezTo>
                    <a:pt x="88085" y="81305"/>
                    <a:pt x="87234" y="81305"/>
                    <a:pt x="87234" y="81305"/>
                  </a:cubicBezTo>
                  <a:cubicBezTo>
                    <a:pt x="87234" y="81305"/>
                    <a:pt x="86808" y="80992"/>
                    <a:pt x="87234" y="80835"/>
                  </a:cubicBezTo>
                  <a:cubicBezTo>
                    <a:pt x="87659" y="80678"/>
                    <a:pt x="87234" y="80678"/>
                    <a:pt x="88085" y="80522"/>
                  </a:cubicBezTo>
                  <a:cubicBezTo>
                    <a:pt x="88510" y="80365"/>
                    <a:pt x="88936" y="80365"/>
                    <a:pt x="89361" y="80365"/>
                  </a:cubicBezTo>
                  <a:cubicBezTo>
                    <a:pt x="89361" y="80208"/>
                    <a:pt x="89787" y="80052"/>
                    <a:pt x="90212" y="80052"/>
                  </a:cubicBezTo>
                  <a:cubicBezTo>
                    <a:pt x="90638" y="80052"/>
                    <a:pt x="92765" y="79582"/>
                    <a:pt x="92765" y="79582"/>
                  </a:cubicBezTo>
                  <a:cubicBezTo>
                    <a:pt x="93191" y="79268"/>
                    <a:pt x="93191" y="79268"/>
                    <a:pt x="93191" y="79268"/>
                  </a:cubicBezTo>
                  <a:cubicBezTo>
                    <a:pt x="93191" y="79268"/>
                    <a:pt x="91914" y="78798"/>
                    <a:pt x="91914" y="78798"/>
                  </a:cubicBezTo>
                  <a:cubicBezTo>
                    <a:pt x="91914" y="78798"/>
                    <a:pt x="89787" y="78172"/>
                    <a:pt x="89787" y="78172"/>
                  </a:cubicBezTo>
                  <a:cubicBezTo>
                    <a:pt x="89787" y="78172"/>
                    <a:pt x="88936" y="78172"/>
                    <a:pt x="88936" y="78015"/>
                  </a:cubicBezTo>
                  <a:cubicBezTo>
                    <a:pt x="88936" y="78015"/>
                    <a:pt x="88085" y="77702"/>
                    <a:pt x="88085" y="77702"/>
                  </a:cubicBezTo>
                  <a:cubicBezTo>
                    <a:pt x="87234" y="76919"/>
                    <a:pt x="86382" y="77545"/>
                    <a:pt x="84680" y="77232"/>
                  </a:cubicBezTo>
                  <a:cubicBezTo>
                    <a:pt x="84680" y="77232"/>
                    <a:pt x="83829" y="76605"/>
                    <a:pt x="83829" y="76605"/>
                  </a:cubicBezTo>
                  <a:cubicBezTo>
                    <a:pt x="83829" y="76605"/>
                    <a:pt x="84680" y="76605"/>
                    <a:pt x="84680" y="76449"/>
                  </a:cubicBezTo>
                  <a:cubicBezTo>
                    <a:pt x="84680" y="76135"/>
                    <a:pt x="83829" y="75822"/>
                    <a:pt x="83829" y="75822"/>
                  </a:cubicBezTo>
                  <a:cubicBezTo>
                    <a:pt x="82978" y="75509"/>
                    <a:pt x="82978" y="75509"/>
                    <a:pt x="82978" y="75509"/>
                  </a:cubicBezTo>
                  <a:cubicBezTo>
                    <a:pt x="81276" y="74882"/>
                    <a:pt x="81702" y="76292"/>
                    <a:pt x="80425" y="75039"/>
                  </a:cubicBezTo>
                  <a:cubicBezTo>
                    <a:pt x="80425" y="75039"/>
                    <a:pt x="80000" y="75039"/>
                    <a:pt x="79574" y="74725"/>
                  </a:cubicBezTo>
                  <a:cubicBezTo>
                    <a:pt x="79148" y="74569"/>
                    <a:pt x="77872" y="74099"/>
                    <a:pt x="77872" y="74099"/>
                  </a:cubicBezTo>
                  <a:cubicBezTo>
                    <a:pt x="77872" y="74099"/>
                    <a:pt x="77446" y="73629"/>
                    <a:pt x="77446" y="73629"/>
                  </a:cubicBezTo>
                  <a:cubicBezTo>
                    <a:pt x="77021" y="73629"/>
                    <a:pt x="76595" y="73159"/>
                    <a:pt x="76595" y="73159"/>
                  </a:cubicBezTo>
                  <a:cubicBezTo>
                    <a:pt x="74468" y="73629"/>
                    <a:pt x="74468" y="73629"/>
                    <a:pt x="74468" y="73629"/>
                  </a:cubicBezTo>
                  <a:cubicBezTo>
                    <a:pt x="73191" y="74099"/>
                    <a:pt x="73191" y="74099"/>
                    <a:pt x="73191" y="74099"/>
                  </a:cubicBezTo>
                  <a:cubicBezTo>
                    <a:pt x="73191" y="74099"/>
                    <a:pt x="72765" y="73785"/>
                    <a:pt x="72765" y="73785"/>
                  </a:cubicBezTo>
                  <a:cubicBezTo>
                    <a:pt x="72765" y="73785"/>
                    <a:pt x="72765" y="73159"/>
                    <a:pt x="72765" y="73159"/>
                  </a:cubicBezTo>
                  <a:cubicBezTo>
                    <a:pt x="72765" y="73159"/>
                    <a:pt x="71489" y="73002"/>
                    <a:pt x="71063" y="73002"/>
                  </a:cubicBezTo>
                  <a:cubicBezTo>
                    <a:pt x="71063" y="73002"/>
                    <a:pt x="69787" y="73002"/>
                    <a:pt x="69787" y="73002"/>
                  </a:cubicBezTo>
                  <a:cubicBezTo>
                    <a:pt x="68085" y="72845"/>
                    <a:pt x="68085" y="72845"/>
                    <a:pt x="68085" y="72845"/>
                  </a:cubicBezTo>
                  <a:cubicBezTo>
                    <a:pt x="68085" y="72375"/>
                    <a:pt x="68085" y="72375"/>
                    <a:pt x="68085" y="72375"/>
                  </a:cubicBezTo>
                  <a:cubicBezTo>
                    <a:pt x="68085" y="72375"/>
                    <a:pt x="68936" y="72062"/>
                    <a:pt x="68510" y="71906"/>
                  </a:cubicBezTo>
                  <a:cubicBezTo>
                    <a:pt x="68510" y="71749"/>
                    <a:pt x="67234" y="71436"/>
                    <a:pt x="67234" y="71436"/>
                  </a:cubicBezTo>
                  <a:cubicBezTo>
                    <a:pt x="67234" y="71122"/>
                    <a:pt x="67234" y="71122"/>
                    <a:pt x="67234" y="71122"/>
                  </a:cubicBezTo>
                  <a:cubicBezTo>
                    <a:pt x="65957" y="70496"/>
                    <a:pt x="65957" y="70496"/>
                    <a:pt x="65957" y="70496"/>
                  </a:cubicBezTo>
                  <a:cubicBezTo>
                    <a:pt x="65957" y="70496"/>
                    <a:pt x="66808" y="70026"/>
                    <a:pt x="66808" y="70026"/>
                  </a:cubicBezTo>
                  <a:cubicBezTo>
                    <a:pt x="66808" y="69869"/>
                    <a:pt x="65106" y="68459"/>
                    <a:pt x="65106" y="68459"/>
                  </a:cubicBezTo>
                  <a:cubicBezTo>
                    <a:pt x="65106" y="68459"/>
                    <a:pt x="65957" y="67832"/>
                    <a:pt x="65957" y="67676"/>
                  </a:cubicBezTo>
                  <a:cubicBezTo>
                    <a:pt x="65957" y="67676"/>
                    <a:pt x="65106" y="67049"/>
                    <a:pt x="65106" y="67049"/>
                  </a:cubicBezTo>
                  <a:cubicBezTo>
                    <a:pt x="64255" y="67049"/>
                    <a:pt x="64255" y="67049"/>
                    <a:pt x="64255" y="67049"/>
                  </a:cubicBezTo>
                  <a:cubicBezTo>
                    <a:pt x="64255" y="66422"/>
                    <a:pt x="64255" y="66422"/>
                    <a:pt x="64255" y="66422"/>
                  </a:cubicBezTo>
                  <a:cubicBezTo>
                    <a:pt x="64680" y="65953"/>
                    <a:pt x="64680" y="65953"/>
                    <a:pt x="64680" y="65953"/>
                  </a:cubicBezTo>
                  <a:cubicBezTo>
                    <a:pt x="63829" y="65639"/>
                    <a:pt x="63829" y="65639"/>
                    <a:pt x="63829" y="65639"/>
                  </a:cubicBezTo>
                  <a:cubicBezTo>
                    <a:pt x="63829" y="65639"/>
                    <a:pt x="64255" y="65326"/>
                    <a:pt x="64680" y="65326"/>
                  </a:cubicBezTo>
                  <a:cubicBezTo>
                    <a:pt x="64680" y="65326"/>
                    <a:pt x="64680" y="64699"/>
                    <a:pt x="64680" y="64699"/>
                  </a:cubicBezTo>
                  <a:cubicBezTo>
                    <a:pt x="64680" y="64699"/>
                    <a:pt x="65106" y="64386"/>
                    <a:pt x="65531" y="64386"/>
                  </a:cubicBezTo>
                  <a:cubicBezTo>
                    <a:pt x="65531" y="64386"/>
                    <a:pt x="66808" y="64699"/>
                    <a:pt x="66808" y="64699"/>
                  </a:cubicBezTo>
                  <a:cubicBezTo>
                    <a:pt x="66808" y="64699"/>
                    <a:pt x="68085" y="64856"/>
                    <a:pt x="68085" y="64699"/>
                  </a:cubicBezTo>
                  <a:cubicBezTo>
                    <a:pt x="68085" y="64699"/>
                    <a:pt x="67659" y="64229"/>
                    <a:pt x="67659" y="64229"/>
                  </a:cubicBezTo>
                  <a:cubicBezTo>
                    <a:pt x="67659" y="64073"/>
                    <a:pt x="66808" y="63759"/>
                    <a:pt x="66808" y="63759"/>
                  </a:cubicBezTo>
                  <a:cubicBezTo>
                    <a:pt x="66382" y="63603"/>
                    <a:pt x="66382" y="62819"/>
                    <a:pt x="66382" y="62819"/>
                  </a:cubicBezTo>
                  <a:cubicBezTo>
                    <a:pt x="66382" y="62819"/>
                    <a:pt x="65531" y="62193"/>
                    <a:pt x="65957" y="62193"/>
                  </a:cubicBezTo>
                  <a:cubicBezTo>
                    <a:pt x="65957" y="62193"/>
                    <a:pt x="66382" y="61879"/>
                    <a:pt x="66382" y="61879"/>
                  </a:cubicBezTo>
                  <a:cubicBezTo>
                    <a:pt x="66808" y="60783"/>
                    <a:pt x="66808" y="60783"/>
                    <a:pt x="66808" y="60783"/>
                  </a:cubicBezTo>
                  <a:cubicBezTo>
                    <a:pt x="67234" y="59843"/>
                    <a:pt x="67234" y="59843"/>
                    <a:pt x="67234" y="59843"/>
                  </a:cubicBezTo>
                  <a:cubicBezTo>
                    <a:pt x="65957" y="59373"/>
                    <a:pt x="65957" y="59373"/>
                    <a:pt x="65957" y="59373"/>
                  </a:cubicBezTo>
                  <a:cubicBezTo>
                    <a:pt x="65531" y="59060"/>
                    <a:pt x="65531" y="59060"/>
                    <a:pt x="65531" y="59060"/>
                  </a:cubicBezTo>
                  <a:cubicBezTo>
                    <a:pt x="64680" y="58746"/>
                    <a:pt x="64680" y="58746"/>
                    <a:pt x="64680" y="58746"/>
                  </a:cubicBezTo>
                  <a:cubicBezTo>
                    <a:pt x="65531" y="57806"/>
                    <a:pt x="65531" y="57806"/>
                    <a:pt x="65531" y="57806"/>
                  </a:cubicBezTo>
                  <a:cubicBezTo>
                    <a:pt x="67234" y="57806"/>
                    <a:pt x="67234" y="57806"/>
                    <a:pt x="67234" y="57806"/>
                  </a:cubicBezTo>
                  <a:cubicBezTo>
                    <a:pt x="68085" y="57336"/>
                    <a:pt x="68085" y="57336"/>
                    <a:pt x="68085" y="57336"/>
                  </a:cubicBezTo>
                  <a:cubicBezTo>
                    <a:pt x="68085" y="57336"/>
                    <a:pt x="69361" y="57023"/>
                    <a:pt x="69361" y="56866"/>
                  </a:cubicBezTo>
                  <a:cubicBezTo>
                    <a:pt x="69361" y="56866"/>
                    <a:pt x="69787" y="56240"/>
                    <a:pt x="69787" y="56240"/>
                  </a:cubicBezTo>
                  <a:cubicBezTo>
                    <a:pt x="69361" y="55770"/>
                    <a:pt x="69361" y="55770"/>
                    <a:pt x="69361" y="55770"/>
                  </a:cubicBezTo>
                  <a:cubicBezTo>
                    <a:pt x="70212" y="55926"/>
                    <a:pt x="70212" y="55926"/>
                    <a:pt x="70212" y="55926"/>
                  </a:cubicBezTo>
                  <a:cubicBezTo>
                    <a:pt x="70212" y="55456"/>
                    <a:pt x="70212" y="55456"/>
                    <a:pt x="70212" y="55456"/>
                  </a:cubicBezTo>
                  <a:cubicBezTo>
                    <a:pt x="70212" y="55456"/>
                    <a:pt x="70638" y="54986"/>
                    <a:pt x="70638" y="54986"/>
                  </a:cubicBezTo>
                  <a:cubicBezTo>
                    <a:pt x="71063" y="54986"/>
                    <a:pt x="71489" y="54830"/>
                    <a:pt x="71489" y="54830"/>
                  </a:cubicBezTo>
                  <a:cubicBezTo>
                    <a:pt x="71489" y="54830"/>
                    <a:pt x="72340" y="54203"/>
                    <a:pt x="72340" y="54203"/>
                  </a:cubicBezTo>
                  <a:cubicBezTo>
                    <a:pt x="72340" y="54203"/>
                    <a:pt x="72765" y="54360"/>
                    <a:pt x="73191" y="54203"/>
                  </a:cubicBezTo>
                  <a:cubicBezTo>
                    <a:pt x="73617" y="54046"/>
                    <a:pt x="73617" y="54046"/>
                    <a:pt x="73617" y="53890"/>
                  </a:cubicBezTo>
                  <a:cubicBezTo>
                    <a:pt x="74042" y="53577"/>
                    <a:pt x="74893" y="52950"/>
                    <a:pt x="74893" y="52950"/>
                  </a:cubicBezTo>
                  <a:cubicBezTo>
                    <a:pt x="74893" y="52950"/>
                    <a:pt x="74893" y="52793"/>
                    <a:pt x="74893" y="52637"/>
                  </a:cubicBezTo>
                  <a:cubicBezTo>
                    <a:pt x="75319" y="52637"/>
                    <a:pt x="76170" y="52637"/>
                    <a:pt x="76170" y="52480"/>
                  </a:cubicBezTo>
                  <a:cubicBezTo>
                    <a:pt x="75744" y="52323"/>
                    <a:pt x="74893" y="51853"/>
                    <a:pt x="74893" y="51853"/>
                  </a:cubicBezTo>
                  <a:cubicBezTo>
                    <a:pt x="76170" y="51383"/>
                    <a:pt x="76170" y="51383"/>
                    <a:pt x="76170" y="51383"/>
                  </a:cubicBezTo>
                  <a:cubicBezTo>
                    <a:pt x="76170" y="51383"/>
                    <a:pt x="77446" y="50913"/>
                    <a:pt x="77446" y="50913"/>
                  </a:cubicBezTo>
                  <a:cubicBezTo>
                    <a:pt x="77446" y="51070"/>
                    <a:pt x="77872" y="51070"/>
                    <a:pt x="78297" y="50913"/>
                  </a:cubicBezTo>
                  <a:cubicBezTo>
                    <a:pt x="78297" y="50913"/>
                    <a:pt x="78723" y="50757"/>
                    <a:pt x="79148" y="50600"/>
                  </a:cubicBezTo>
                  <a:cubicBezTo>
                    <a:pt x="79148" y="50600"/>
                    <a:pt x="79574" y="50443"/>
                    <a:pt x="80000" y="50443"/>
                  </a:cubicBezTo>
                  <a:cubicBezTo>
                    <a:pt x="80000" y="50287"/>
                    <a:pt x="80425" y="49973"/>
                    <a:pt x="80425" y="49817"/>
                  </a:cubicBezTo>
                  <a:cubicBezTo>
                    <a:pt x="80425" y="49817"/>
                    <a:pt x="81276" y="49033"/>
                    <a:pt x="81276" y="49033"/>
                  </a:cubicBezTo>
                  <a:cubicBezTo>
                    <a:pt x="81276" y="48563"/>
                    <a:pt x="81276" y="48563"/>
                    <a:pt x="81276" y="48563"/>
                  </a:cubicBezTo>
                  <a:cubicBezTo>
                    <a:pt x="81702" y="48407"/>
                    <a:pt x="81702" y="48407"/>
                    <a:pt x="81702" y="48407"/>
                  </a:cubicBezTo>
                  <a:cubicBezTo>
                    <a:pt x="82553" y="48093"/>
                    <a:pt x="82553" y="48093"/>
                    <a:pt x="82553" y="48093"/>
                  </a:cubicBezTo>
                  <a:cubicBezTo>
                    <a:pt x="82553" y="48093"/>
                    <a:pt x="83404" y="47937"/>
                    <a:pt x="83404" y="48093"/>
                  </a:cubicBezTo>
                  <a:cubicBezTo>
                    <a:pt x="83404" y="48093"/>
                    <a:pt x="82978" y="48407"/>
                    <a:pt x="82978" y="48407"/>
                  </a:cubicBezTo>
                  <a:cubicBezTo>
                    <a:pt x="84255" y="48407"/>
                    <a:pt x="84255" y="48407"/>
                    <a:pt x="84255" y="48407"/>
                  </a:cubicBezTo>
                  <a:cubicBezTo>
                    <a:pt x="84255" y="48407"/>
                    <a:pt x="84255" y="48093"/>
                    <a:pt x="84255" y="48250"/>
                  </a:cubicBezTo>
                  <a:cubicBezTo>
                    <a:pt x="84680" y="48250"/>
                    <a:pt x="85106" y="48407"/>
                    <a:pt x="85106" y="48407"/>
                  </a:cubicBezTo>
                  <a:cubicBezTo>
                    <a:pt x="85106" y="48250"/>
                    <a:pt x="85531" y="47937"/>
                    <a:pt x="85531" y="47937"/>
                  </a:cubicBezTo>
                  <a:cubicBezTo>
                    <a:pt x="85531" y="47467"/>
                    <a:pt x="85531" y="47467"/>
                    <a:pt x="85531" y="47467"/>
                  </a:cubicBezTo>
                  <a:cubicBezTo>
                    <a:pt x="85531" y="47467"/>
                    <a:pt x="86382" y="47154"/>
                    <a:pt x="86808" y="46997"/>
                  </a:cubicBezTo>
                  <a:cubicBezTo>
                    <a:pt x="86808" y="46840"/>
                    <a:pt x="88085" y="46370"/>
                    <a:pt x="88085" y="46370"/>
                  </a:cubicBezTo>
                  <a:cubicBezTo>
                    <a:pt x="89361" y="46214"/>
                    <a:pt x="89361" y="46214"/>
                    <a:pt x="89361" y="46214"/>
                  </a:cubicBezTo>
                  <a:cubicBezTo>
                    <a:pt x="89361" y="46214"/>
                    <a:pt x="89787" y="46057"/>
                    <a:pt x="90212" y="46057"/>
                  </a:cubicBezTo>
                  <a:cubicBezTo>
                    <a:pt x="90212" y="46057"/>
                    <a:pt x="91489" y="45430"/>
                    <a:pt x="91489" y="45430"/>
                  </a:cubicBezTo>
                  <a:cubicBezTo>
                    <a:pt x="91489" y="45430"/>
                    <a:pt x="91489" y="45274"/>
                    <a:pt x="91914" y="45117"/>
                  </a:cubicBezTo>
                  <a:cubicBezTo>
                    <a:pt x="91914" y="44960"/>
                    <a:pt x="92765" y="44960"/>
                    <a:pt x="92765" y="44804"/>
                  </a:cubicBezTo>
                  <a:cubicBezTo>
                    <a:pt x="93191" y="44804"/>
                    <a:pt x="94042" y="44020"/>
                    <a:pt x="94042" y="44020"/>
                  </a:cubicBezTo>
                  <a:cubicBezTo>
                    <a:pt x="94042" y="44020"/>
                    <a:pt x="94468" y="44020"/>
                    <a:pt x="94468" y="43864"/>
                  </a:cubicBezTo>
                  <a:cubicBezTo>
                    <a:pt x="94468" y="43550"/>
                    <a:pt x="94893" y="43237"/>
                    <a:pt x="94893" y="43237"/>
                  </a:cubicBezTo>
                  <a:cubicBezTo>
                    <a:pt x="95744" y="42610"/>
                    <a:pt x="95744" y="42610"/>
                    <a:pt x="95744" y="42610"/>
                  </a:cubicBezTo>
                  <a:cubicBezTo>
                    <a:pt x="95744" y="41671"/>
                    <a:pt x="95744" y="41671"/>
                    <a:pt x="95744" y="41671"/>
                  </a:cubicBezTo>
                  <a:cubicBezTo>
                    <a:pt x="96595" y="40887"/>
                    <a:pt x="96595" y="40887"/>
                    <a:pt x="96595" y="40887"/>
                  </a:cubicBezTo>
                  <a:cubicBezTo>
                    <a:pt x="96595" y="40887"/>
                    <a:pt x="97021" y="40731"/>
                    <a:pt x="97021" y="40574"/>
                  </a:cubicBezTo>
                  <a:cubicBezTo>
                    <a:pt x="97446" y="40574"/>
                    <a:pt x="97872" y="40104"/>
                    <a:pt x="97872" y="40104"/>
                  </a:cubicBezTo>
                  <a:cubicBezTo>
                    <a:pt x="97872" y="40104"/>
                    <a:pt x="99148" y="39477"/>
                    <a:pt x="99148" y="39477"/>
                  </a:cubicBezTo>
                  <a:cubicBezTo>
                    <a:pt x="99148" y="39477"/>
                    <a:pt x="99574" y="39007"/>
                    <a:pt x="99574" y="38851"/>
                  </a:cubicBezTo>
                  <a:cubicBezTo>
                    <a:pt x="100000" y="38851"/>
                    <a:pt x="100000" y="38851"/>
                    <a:pt x="100000" y="38851"/>
                  </a:cubicBezTo>
                  <a:cubicBezTo>
                    <a:pt x="100000" y="38381"/>
                    <a:pt x="100000" y="38381"/>
                    <a:pt x="100000" y="38381"/>
                  </a:cubicBezTo>
                  <a:cubicBezTo>
                    <a:pt x="99148" y="37754"/>
                    <a:pt x="99148" y="37754"/>
                    <a:pt x="99148" y="37754"/>
                  </a:cubicBezTo>
                  <a:cubicBezTo>
                    <a:pt x="97446" y="37284"/>
                    <a:pt x="97446" y="37284"/>
                    <a:pt x="97446" y="37284"/>
                  </a:cubicBezTo>
                  <a:cubicBezTo>
                    <a:pt x="96170" y="37284"/>
                    <a:pt x="96170" y="37284"/>
                    <a:pt x="96170" y="37284"/>
                  </a:cubicBezTo>
                  <a:cubicBezTo>
                    <a:pt x="95319" y="36971"/>
                    <a:pt x="95319" y="36971"/>
                    <a:pt x="95319" y="36971"/>
                  </a:cubicBezTo>
                  <a:cubicBezTo>
                    <a:pt x="95744" y="36657"/>
                    <a:pt x="95744" y="36657"/>
                    <a:pt x="95744" y="36657"/>
                  </a:cubicBezTo>
                  <a:cubicBezTo>
                    <a:pt x="94893" y="36187"/>
                    <a:pt x="94893" y="36187"/>
                    <a:pt x="94893" y="36187"/>
                  </a:cubicBezTo>
                  <a:cubicBezTo>
                    <a:pt x="94468" y="35874"/>
                    <a:pt x="94468" y="35874"/>
                    <a:pt x="94468" y="35874"/>
                  </a:cubicBezTo>
                  <a:cubicBezTo>
                    <a:pt x="93617" y="35561"/>
                    <a:pt x="93617" y="35561"/>
                    <a:pt x="93617" y="35561"/>
                  </a:cubicBezTo>
                  <a:cubicBezTo>
                    <a:pt x="93617" y="35561"/>
                    <a:pt x="94468" y="35091"/>
                    <a:pt x="94468" y="35091"/>
                  </a:cubicBezTo>
                  <a:cubicBezTo>
                    <a:pt x="94468" y="35091"/>
                    <a:pt x="94893" y="34934"/>
                    <a:pt x="94893" y="34778"/>
                  </a:cubicBezTo>
                  <a:cubicBezTo>
                    <a:pt x="94893" y="34778"/>
                    <a:pt x="95744" y="34308"/>
                    <a:pt x="95744" y="34308"/>
                  </a:cubicBezTo>
                  <a:cubicBezTo>
                    <a:pt x="95744" y="34308"/>
                    <a:pt x="96595" y="33838"/>
                    <a:pt x="96595" y="33838"/>
                  </a:cubicBezTo>
                  <a:cubicBezTo>
                    <a:pt x="96595" y="33838"/>
                    <a:pt x="97021" y="33681"/>
                    <a:pt x="97021" y="33524"/>
                  </a:cubicBezTo>
                  <a:cubicBezTo>
                    <a:pt x="97021" y="33368"/>
                    <a:pt x="96595" y="32741"/>
                    <a:pt x="96595" y="32741"/>
                  </a:cubicBezTo>
                  <a:cubicBezTo>
                    <a:pt x="96595" y="32741"/>
                    <a:pt x="96595" y="32271"/>
                    <a:pt x="97021" y="32271"/>
                  </a:cubicBezTo>
                  <a:cubicBezTo>
                    <a:pt x="97021" y="32114"/>
                    <a:pt x="97446" y="31958"/>
                    <a:pt x="97446" y="31958"/>
                  </a:cubicBezTo>
                  <a:cubicBezTo>
                    <a:pt x="97446" y="31958"/>
                    <a:pt x="97872" y="31958"/>
                    <a:pt x="98297" y="32114"/>
                  </a:cubicBezTo>
                  <a:cubicBezTo>
                    <a:pt x="98723" y="32114"/>
                    <a:pt x="98723" y="31801"/>
                    <a:pt x="98723" y="31801"/>
                  </a:cubicBezTo>
                  <a:cubicBezTo>
                    <a:pt x="98723" y="31801"/>
                    <a:pt x="98723" y="31331"/>
                    <a:pt x="98297" y="31331"/>
                  </a:cubicBezTo>
                  <a:cubicBezTo>
                    <a:pt x="97872" y="31331"/>
                    <a:pt x="97446" y="31018"/>
                    <a:pt x="97446" y="31018"/>
                  </a:cubicBezTo>
                  <a:cubicBezTo>
                    <a:pt x="97446" y="31018"/>
                    <a:pt x="97872" y="30861"/>
                    <a:pt x="97872" y="30861"/>
                  </a:cubicBezTo>
                  <a:cubicBezTo>
                    <a:pt x="97872" y="30704"/>
                    <a:pt x="98723" y="30548"/>
                    <a:pt x="98723" y="30548"/>
                  </a:cubicBezTo>
                  <a:cubicBezTo>
                    <a:pt x="100000" y="30391"/>
                    <a:pt x="100000" y="30391"/>
                    <a:pt x="100000" y="30391"/>
                  </a:cubicBezTo>
                  <a:cubicBezTo>
                    <a:pt x="99574" y="29921"/>
                    <a:pt x="99574" y="29921"/>
                    <a:pt x="99574" y="29921"/>
                  </a:cubicBezTo>
                  <a:cubicBezTo>
                    <a:pt x="99574" y="29451"/>
                    <a:pt x="99574" y="29451"/>
                    <a:pt x="99574" y="29451"/>
                  </a:cubicBezTo>
                  <a:cubicBezTo>
                    <a:pt x="99574" y="29451"/>
                    <a:pt x="101276" y="29608"/>
                    <a:pt x="101276" y="29608"/>
                  </a:cubicBezTo>
                  <a:cubicBezTo>
                    <a:pt x="101276" y="29765"/>
                    <a:pt x="101702" y="30078"/>
                    <a:pt x="102127" y="30078"/>
                  </a:cubicBezTo>
                  <a:cubicBezTo>
                    <a:pt x="102127" y="29921"/>
                    <a:pt x="102127" y="29608"/>
                    <a:pt x="102127" y="29608"/>
                  </a:cubicBezTo>
                  <a:cubicBezTo>
                    <a:pt x="102127" y="29608"/>
                    <a:pt x="102553" y="29138"/>
                    <a:pt x="102978" y="29295"/>
                  </a:cubicBezTo>
                  <a:cubicBezTo>
                    <a:pt x="103829" y="29451"/>
                    <a:pt x="104255" y="29138"/>
                    <a:pt x="104680" y="29138"/>
                  </a:cubicBezTo>
                  <a:cubicBezTo>
                    <a:pt x="104680" y="28981"/>
                    <a:pt x="105106" y="28668"/>
                    <a:pt x="105106" y="28668"/>
                  </a:cubicBezTo>
                  <a:cubicBezTo>
                    <a:pt x="105106" y="28668"/>
                    <a:pt x="105531" y="28198"/>
                    <a:pt x="105106" y="28041"/>
                  </a:cubicBezTo>
                  <a:cubicBezTo>
                    <a:pt x="104680" y="28041"/>
                    <a:pt x="104255" y="28041"/>
                    <a:pt x="104255" y="27885"/>
                  </a:cubicBezTo>
                  <a:cubicBezTo>
                    <a:pt x="104255" y="27885"/>
                    <a:pt x="104680" y="27571"/>
                    <a:pt x="105106" y="27571"/>
                  </a:cubicBezTo>
                  <a:cubicBezTo>
                    <a:pt x="105531" y="27571"/>
                    <a:pt x="105531" y="27571"/>
                    <a:pt x="106382" y="27415"/>
                  </a:cubicBezTo>
                  <a:cubicBezTo>
                    <a:pt x="106808" y="27258"/>
                    <a:pt x="106808" y="27101"/>
                    <a:pt x="106808" y="27101"/>
                  </a:cubicBezTo>
                  <a:cubicBezTo>
                    <a:pt x="106808" y="27101"/>
                    <a:pt x="108085" y="26945"/>
                    <a:pt x="108085" y="26945"/>
                  </a:cubicBezTo>
                  <a:cubicBezTo>
                    <a:pt x="109787" y="26631"/>
                    <a:pt x="109787" y="26631"/>
                    <a:pt x="109787" y="26631"/>
                  </a:cubicBezTo>
                  <a:cubicBezTo>
                    <a:pt x="109787" y="26318"/>
                    <a:pt x="109787" y="26318"/>
                    <a:pt x="109787" y="26318"/>
                  </a:cubicBezTo>
                  <a:cubicBezTo>
                    <a:pt x="109787" y="26318"/>
                    <a:pt x="110638" y="26318"/>
                    <a:pt x="110638" y="26318"/>
                  </a:cubicBezTo>
                  <a:cubicBezTo>
                    <a:pt x="111063" y="26318"/>
                    <a:pt x="111489" y="26475"/>
                    <a:pt x="111489" y="26475"/>
                  </a:cubicBezTo>
                  <a:cubicBezTo>
                    <a:pt x="111489" y="26475"/>
                    <a:pt x="112340" y="26475"/>
                    <a:pt x="112340" y="26475"/>
                  </a:cubicBezTo>
                  <a:cubicBezTo>
                    <a:pt x="112340" y="26318"/>
                    <a:pt x="111914" y="26161"/>
                    <a:pt x="112340" y="26161"/>
                  </a:cubicBezTo>
                  <a:cubicBezTo>
                    <a:pt x="112765" y="26318"/>
                    <a:pt x="112765" y="26318"/>
                    <a:pt x="112765" y="26475"/>
                  </a:cubicBezTo>
                  <a:cubicBezTo>
                    <a:pt x="113191" y="26475"/>
                    <a:pt x="113191" y="26475"/>
                    <a:pt x="113191" y="26475"/>
                  </a:cubicBezTo>
                  <a:cubicBezTo>
                    <a:pt x="113617" y="26475"/>
                    <a:pt x="114042" y="26631"/>
                    <a:pt x="114468" y="26788"/>
                  </a:cubicBezTo>
                  <a:cubicBezTo>
                    <a:pt x="114468" y="26788"/>
                    <a:pt x="114468" y="26945"/>
                    <a:pt x="114468" y="27101"/>
                  </a:cubicBezTo>
                  <a:cubicBezTo>
                    <a:pt x="114468" y="27258"/>
                    <a:pt x="114468" y="27258"/>
                    <a:pt x="114468" y="27415"/>
                  </a:cubicBezTo>
                  <a:cubicBezTo>
                    <a:pt x="114468" y="27571"/>
                    <a:pt x="114468" y="27571"/>
                    <a:pt x="114468" y="27571"/>
                  </a:cubicBezTo>
                  <a:cubicBezTo>
                    <a:pt x="114468" y="27571"/>
                    <a:pt x="115744" y="27885"/>
                    <a:pt x="115744" y="27728"/>
                  </a:cubicBezTo>
                  <a:cubicBezTo>
                    <a:pt x="115744" y="27571"/>
                    <a:pt x="115744" y="27728"/>
                    <a:pt x="115744" y="27415"/>
                  </a:cubicBezTo>
                  <a:cubicBezTo>
                    <a:pt x="115319" y="27258"/>
                    <a:pt x="115744" y="27101"/>
                    <a:pt x="115744" y="26945"/>
                  </a:cubicBezTo>
                  <a:cubicBezTo>
                    <a:pt x="115319" y="26788"/>
                    <a:pt x="114893" y="26475"/>
                    <a:pt x="114893" y="26318"/>
                  </a:cubicBezTo>
                  <a:cubicBezTo>
                    <a:pt x="114893" y="26318"/>
                    <a:pt x="115319" y="26161"/>
                    <a:pt x="115744" y="26161"/>
                  </a:cubicBezTo>
                  <a:cubicBezTo>
                    <a:pt x="116170" y="26161"/>
                    <a:pt x="115744" y="26005"/>
                    <a:pt x="116170" y="26161"/>
                  </a:cubicBezTo>
                  <a:cubicBezTo>
                    <a:pt x="116595" y="26318"/>
                    <a:pt x="116595" y="26475"/>
                    <a:pt x="117021" y="26475"/>
                  </a:cubicBezTo>
                  <a:cubicBezTo>
                    <a:pt x="117446" y="26475"/>
                    <a:pt x="117446" y="26475"/>
                    <a:pt x="117446" y="26475"/>
                  </a:cubicBezTo>
                  <a:cubicBezTo>
                    <a:pt x="117446" y="26631"/>
                    <a:pt x="117872" y="26788"/>
                    <a:pt x="117872" y="26945"/>
                  </a:cubicBezTo>
                  <a:cubicBezTo>
                    <a:pt x="117872" y="27101"/>
                    <a:pt x="117872" y="27101"/>
                    <a:pt x="117872" y="27258"/>
                  </a:cubicBezTo>
                  <a:cubicBezTo>
                    <a:pt x="117872" y="27258"/>
                    <a:pt x="118723" y="27728"/>
                    <a:pt x="118723" y="27728"/>
                  </a:cubicBezTo>
                  <a:cubicBezTo>
                    <a:pt x="118723" y="27728"/>
                    <a:pt x="119574" y="27415"/>
                    <a:pt x="119574" y="27415"/>
                  </a:cubicBezTo>
                  <a:cubicBezTo>
                    <a:pt x="119574" y="27258"/>
                    <a:pt x="119574" y="27101"/>
                    <a:pt x="119574" y="27101"/>
                  </a:cubicBezTo>
                  <a:cubicBezTo>
                    <a:pt x="119574" y="26945"/>
                    <a:pt x="119574" y="26788"/>
                    <a:pt x="119574" y="26788"/>
                  </a:cubicBezTo>
                  <a:cubicBezTo>
                    <a:pt x="119574" y="26631"/>
                    <a:pt x="118297" y="26161"/>
                    <a:pt x="118297" y="26161"/>
                  </a:cubicBezTo>
                  <a:cubicBezTo>
                    <a:pt x="118297" y="26161"/>
                    <a:pt x="118297" y="26005"/>
                    <a:pt x="118723" y="25848"/>
                  </a:cubicBezTo>
                  <a:cubicBezTo>
                    <a:pt x="118723" y="25848"/>
                    <a:pt x="119148" y="25691"/>
                    <a:pt x="120000" y="25535"/>
                  </a:cubicBezTo>
                  <a:cubicBezTo>
                    <a:pt x="117446" y="23498"/>
                    <a:pt x="117446" y="23498"/>
                    <a:pt x="117446" y="23498"/>
                  </a:cubicBezTo>
                  <a:cubicBezTo>
                    <a:pt x="114893" y="23028"/>
                    <a:pt x="114893" y="23028"/>
                    <a:pt x="114893" y="23028"/>
                  </a:cubicBezTo>
                  <a:cubicBezTo>
                    <a:pt x="113191" y="22402"/>
                    <a:pt x="113191" y="22402"/>
                    <a:pt x="113191" y="22402"/>
                  </a:cubicBezTo>
                  <a:cubicBezTo>
                    <a:pt x="113191" y="21618"/>
                    <a:pt x="113191" y="21618"/>
                    <a:pt x="113191" y="21618"/>
                  </a:cubicBezTo>
                  <a:cubicBezTo>
                    <a:pt x="111914" y="20992"/>
                    <a:pt x="111914" y="20992"/>
                    <a:pt x="111914" y="20992"/>
                  </a:cubicBezTo>
                  <a:cubicBezTo>
                    <a:pt x="111914" y="20992"/>
                    <a:pt x="112340" y="20522"/>
                    <a:pt x="112340" y="20365"/>
                  </a:cubicBezTo>
                  <a:cubicBezTo>
                    <a:pt x="112765" y="20208"/>
                    <a:pt x="113617" y="19425"/>
                    <a:pt x="113617" y="19425"/>
                  </a:cubicBezTo>
                  <a:cubicBezTo>
                    <a:pt x="113617" y="19425"/>
                    <a:pt x="113191" y="18798"/>
                    <a:pt x="113191" y="18642"/>
                  </a:cubicBezTo>
                  <a:cubicBezTo>
                    <a:pt x="113191" y="18485"/>
                    <a:pt x="113617" y="17702"/>
                    <a:pt x="113617" y="17702"/>
                  </a:cubicBezTo>
                  <a:cubicBezTo>
                    <a:pt x="113191" y="16919"/>
                    <a:pt x="113191" y="16919"/>
                    <a:pt x="113191" y="16919"/>
                  </a:cubicBezTo>
                  <a:cubicBezTo>
                    <a:pt x="108085" y="14725"/>
                    <a:pt x="108085" y="14725"/>
                    <a:pt x="108085" y="14725"/>
                  </a:cubicBezTo>
                  <a:cubicBezTo>
                    <a:pt x="108510" y="13785"/>
                    <a:pt x="108510" y="13785"/>
                    <a:pt x="108510" y="13785"/>
                  </a:cubicBezTo>
                  <a:cubicBezTo>
                    <a:pt x="108510" y="13785"/>
                    <a:pt x="108510" y="13785"/>
                    <a:pt x="108510" y="13785"/>
                  </a:cubicBezTo>
                  <a:close/>
                  <a:moveTo>
                    <a:pt x="70212" y="111227"/>
                  </a:moveTo>
                  <a:cubicBezTo>
                    <a:pt x="70212" y="111227"/>
                    <a:pt x="70212" y="111227"/>
                    <a:pt x="70212" y="111227"/>
                  </a:cubicBezTo>
                  <a:cubicBezTo>
                    <a:pt x="70638" y="109973"/>
                    <a:pt x="70638" y="109973"/>
                    <a:pt x="70638" y="109973"/>
                  </a:cubicBezTo>
                  <a:cubicBezTo>
                    <a:pt x="70638" y="109973"/>
                    <a:pt x="69787" y="109503"/>
                    <a:pt x="69787" y="109503"/>
                  </a:cubicBezTo>
                  <a:cubicBezTo>
                    <a:pt x="69787" y="109347"/>
                    <a:pt x="69361" y="109033"/>
                    <a:pt x="69361" y="108563"/>
                  </a:cubicBezTo>
                  <a:cubicBezTo>
                    <a:pt x="69787" y="108093"/>
                    <a:pt x="69787" y="107937"/>
                    <a:pt x="70212" y="107624"/>
                  </a:cubicBezTo>
                  <a:cubicBezTo>
                    <a:pt x="70212" y="107310"/>
                    <a:pt x="71063" y="107154"/>
                    <a:pt x="71063" y="106840"/>
                  </a:cubicBezTo>
                  <a:cubicBezTo>
                    <a:pt x="71063" y="106370"/>
                    <a:pt x="71063" y="106214"/>
                    <a:pt x="71489" y="105900"/>
                  </a:cubicBezTo>
                  <a:cubicBezTo>
                    <a:pt x="71489" y="105587"/>
                    <a:pt x="71914" y="105274"/>
                    <a:pt x="72340" y="105274"/>
                  </a:cubicBezTo>
                  <a:cubicBezTo>
                    <a:pt x="72340" y="105117"/>
                    <a:pt x="73191" y="104490"/>
                    <a:pt x="73191" y="104490"/>
                  </a:cubicBezTo>
                  <a:cubicBezTo>
                    <a:pt x="73617" y="103707"/>
                    <a:pt x="73617" y="103707"/>
                    <a:pt x="73617" y="103707"/>
                  </a:cubicBezTo>
                  <a:cubicBezTo>
                    <a:pt x="73617" y="103707"/>
                    <a:pt x="74468" y="102924"/>
                    <a:pt x="74468" y="102767"/>
                  </a:cubicBezTo>
                  <a:cubicBezTo>
                    <a:pt x="74468" y="102610"/>
                    <a:pt x="74042" y="101984"/>
                    <a:pt x="74042" y="101827"/>
                  </a:cubicBezTo>
                  <a:cubicBezTo>
                    <a:pt x="74468" y="101671"/>
                    <a:pt x="75319" y="101357"/>
                    <a:pt x="75319" y="101357"/>
                  </a:cubicBezTo>
                  <a:cubicBezTo>
                    <a:pt x="76595" y="101357"/>
                    <a:pt x="76595" y="101357"/>
                    <a:pt x="76595" y="101357"/>
                  </a:cubicBezTo>
                  <a:cubicBezTo>
                    <a:pt x="76595" y="101357"/>
                    <a:pt x="76595" y="101827"/>
                    <a:pt x="76170" y="101984"/>
                  </a:cubicBezTo>
                  <a:cubicBezTo>
                    <a:pt x="75744" y="101984"/>
                    <a:pt x="75319" y="102140"/>
                    <a:pt x="75319" y="102140"/>
                  </a:cubicBezTo>
                  <a:cubicBezTo>
                    <a:pt x="75319" y="102297"/>
                    <a:pt x="76170" y="102610"/>
                    <a:pt x="76170" y="102610"/>
                  </a:cubicBezTo>
                  <a:cubicBezTo>
                    <a:pt x="76170" y="103237"/>
                    <a:pt x="76170" y="103237"/>
                    <a:pt x="76170" y="103237"/>
                  </a:cubicBezTo>
                  <a:cubicBezTo>
                    <a:pt x="75319" y="103864"/>
                    <a:pt x="75319" y="103864"/>
                    <a:pt x="75319" y="103864"/>
                  </a:cubicBezTo>
                  <a:cubicBezTo>
                    <a:pt x="74468" y="104647"/>
                    <a:pt x="74468" y="104647"/>
                    <a:pt x="74468" y="104647"/>
                  </a:cubicBezTo>
                  <a:cubicBezTo>
                    <a:pt x="74468" y="105430"/>
                    <a:pt x="74468" y="105430"/>
                    <a:pt x="74468" y="105430"/>
                  </a:cubicBezTo>
                  <a:cubicBezTo>
                    <a:pt x="74042" y="105900"/>
                    <a:pt x="74042" y="105900"/>
                    <a:pt x="74042" y="105900"/>
                  </a:cubicBezTo>
                  <a:cubicBezTo>
                    <a:pt x="73617" y="106370"/>
                    <a:pt x="73617" y="106370"/>
                    <a:pt x="73617" y="106370"/>
                  </a:cubicBezTo>
                  <a:cubicBezTo>
                    <a:pt x="72765" y="107310"/>
                    <a:pt x="72765" y="107310"/>
                    <a:pt x="72765" y="107310"/>
                  </a:cubicBezTo>
                  <a:cubicBezTo>
                    <a:pt x="73191" y="108093"/>
                    <a:pt x="73191" y="108093"/>
                    <a:pt x="73191" y="108093"/>
                  </a:cubicBezTo>
                  <a:cubicBezTo>
                    <a:pt x="71914" y="109033"/>
                    <a:pt x="71914" y="109033"/>
                    <a:pt x="71914" y="109033"/>
                  </a:cubicBezTo>
                  <a:cubicBezTo>
                    <a:pt x="71914" y="109033"/>
                    <a:pt x="71914" y="109503"/>
                    <a:pt x="71914" y="109660"/>
                  </a:cubicBezTo>
                  <a:cubicBezTo>
                    <a:pt x="71914" y="109817"/>
                    <a:pt x="71914" y="110757"/>
                    <a:pt x="71914" y="110757"/>
                  </a:cubicBezTo>
                  <a:cubicBezTo>
                    <a:pt x="71914" y="110757"/>
                    <a:pt x="71914" y="111227"/>
                    <a:pt x="71489" y="111227"/>
                  </a:cubicBezTo>
                  <a:cubicBezTo>
                    <a:pt x="71063" y="111227"/>
                    <a:pt x="70212" y="111227"/>
                    <a:pt x="70212" y="111227"/>
                  </a:cubicBezTo>
                  <a:close/>
                  <a:moveTo>
                    <a:pt x="87659" y="101671"/>
                  </a:moveTo>
                  <a:cubicBezTo>
                    <a:pt x="87659" y="101671"/>
                    <a:pt x="87659" y="101671"/>
                    <a:pt x="87659" y="101671"/>
                  </a:cubicBezTo>
                  <a:cubicBezTo>
                    <a:pt x="87234" y="101357"/>
                    <a:pt x="87234" y="101357"/>
                    <a:pt x="87234" y="101357"/>
                  </a:cubicBezTo>
                  <a:cubicBezTo>
                    <a:pt x="88510" y="101201"/>
                    <a:pt x="88510" y="101201"/>
                    <a:pt x="88510" y="101201"/>
                  </a:cubicBezTo>
                  <a:cubicBezTo>
                    <a:pt x="88510" y="101201"/>
                    <a:pt x="88085" y="100574"/>
                    <a:pt x="88085" y="100417"/>
                  </a:cubicBezTo>
                  <a:cubicBezTo>
                    <a:pt x="88085" y="100261"/>
                    <a:pt x="87659" y="100417"/>
                    <a:pt x="87234" y="100104"/>
                  </a:cubicBezTo>
                  <a:cubicBezTo>
                    <a:pt x="86808" y="99947"/>
                    <a:pt x="86808" y="99477"/>
                    <a:pt x="86808" y="99477"/>
                  </a:cubicBezTo>
                  <a:cubicBezTo>
                    <a:pt x="86808" y="99321"/>
                    <a:pt x="87234" y="98851"/>
                    <a:pt x="87234" y="98851"/>
                  </a:cubicBezTo>
                  <a:cubicBezTo>
                    <a:pt x="87234" y="98851"/>
                    <a:pt x="88510" y="98224"/>
                    <a:pt x="89361" y="97911"/>
                  </a:cubicBezTo>
                  <a:cubicBezTo>
                    <a:pt x="90638" y="97441"/>
                    <a:pt x="90212" y="97441"/>
                    <a:pt x="90212" y="97127"/>
                  </a:cubicBezTo>
                  <a:cubicBezTo>
                    <a:pt x="89787" y="96971"/>
                    <a:pt x="90638" y="96814"/>
                    <a:pt x="90638" y="96814"/>
                  </a:cubicBezTo>
                  <a:cubicBezTo>
                    <a:pt x="91914" y="96344"/>
                    <a:pt x="91914" y="96344"/>
                    <a:pt x="91914" y="96344"/>
                  </a:cubicBezTo>
                  <a:cubicBezTo>
                    <a:pt x="92765" y="95561"/>
                    <a:pt x="92765" y="95561"/>
                    <a:pt x="92765" y="95561"/>
                  </a:cubicBezTo>
                  <a:cubicBezTo>
                    <a:pt x="92765" y="95561"/>
                    <a:pt x="94042" y="96031"/>
                    <a:pt x="94042" y="96031"/>
                  </a:cubicBezTo>
                  <a:cubicBezTo>
                    <a:pt x="94468" y="96031"/>
                    <a:pt x="94468" y="95874"/>
                    <a:pt x="94468" y="95718"/>
                  </a:cubicBezTo>
                  <a:cubicBezTo>
                    <a:pt x="94468" y="95561"/>
                    <a:pt x="95319" y="95561"/>
                    <a:pt x="95319" y="95561"/>
                  </a:cubicBezTo>
                  <a:cubicBezTo>
                    <a:pt x="95744" y="95561"/>
                    <a:pt x="97021" y="95404"/>
                    <a:pt x="97021" y="95404"/>
                  </a:cubicBezTo>
                  <a:cubicBezTo>
                    <a:pt x="97446" y="95091"/>
                    <a:pt x="97446" y="95091"/>
                    <a:pt x="97446" y="95091"/>
                  </a:cubicBezTo>
                  <a:cubicBezTo>
                    <a:pt x="97446" y="95091"/>
                    <a:pt x="99148" y="94934"/>
                    <a:pt x="100000" y="95091"/>
                  </a:cubicBezTo>
                  <a:cubicBezTo>
                    <a:pt x="100425" y="95248"/>
                    <a:pt x="99574" y="95248"/>
                    <a:pt x="99574" y="95404"/>
                  </a:cubicBezTo>
                  <a:cubicBezTo>
                    <a:pt x="99574" y="95561"/>
                    <a:pt x="99574" y="95561"/>
                    <a:pt x="99574" y="95718"/>
                  </a:cubicBezTo>
                  <a:cubicBezTo>
                    <a:pt x="99574" y="95874"/>
                    <a:pt x="99148" y="96031"/>
                    <a:pt x="97872" y="96031"/>
                  </a:cubicBezTo>
                  <a:cubicBezTo>
                    <a:pt x="96595" y="96187"/>
                    <a:pt x="97446" y="96501"/>
                    <a:pt x="97446" y="96501"/>
                  </a:cubicBezTo>
                  <a:cubicBezTo>
                    <a:pt x="97446" y="96501"/>
                    <a:pt x="97446" y="97127"/>
                    <a:pt x="97446" y="97127"/>
                  </a:cubicBezTo>
                  <a:cubicBezTo>
                    <a:pt x="97021" y="97284"/>
                    <a:pt x="96170" y="97597"/>
                    <a:pt x="95319" y="97597"/>
                  </a:cubicBezTo>
                  <a:cubicBezTo>
                    <a:pt x="94893" y="97754"/>
                    <a:pt x="94893" y="98067"/>
                    <a:pt x="94893" y="98067"/>
                  </a:cubicBezTo>
                  <a:cubicBezTo>
                    <a:pt x="94893" y="98224"/>
                    <a:pt x="95319" y="98537"/>
                    <a:pt x="95319" y="98851"/>
                  </a:cubicBezTo>
                  <a:cubicBezTo>
                    <a:pt x="95319" y="99007"/>
                    <a:pt x="95319" y="99007"/>
                    <a:pt x="95744" y="99321"/>
                  </a:cubicBezTo>
                  <a:cubicBezTo>
                    <a:pt x="95744" y="99477"/>
                    <a:pt x="96595" y="99477"/>
                    <a:pt x="97021" y="99477"/>
                  </a:cubicBezTo>
                  <a:cubicBezTo>
                    <a:pt x="97021" y="99634"/>
                    <a:pt x="97872" y="99947"/>
                    <a:pt x="97446" y="100104"/>
                  </a:cubicBezTo>
                  <a:cubicBezTo>
                    <a:pt x="97021" y="100261"/>
                    <a:pt x="96595" y="100417"/>
                    <a:pt x="96170" y="100417"/>
                  </a:cubicBezTo>
                  <a:cubicBezTo>
                    <a:pt x="96170" y="100574"/>
                    <a:pt x="95319" y="101044"/>
                    <a:pt x="95319" y="101044"/>
                  </a:cubicBezTo>
                  <a:cubicBezTo>
                    <a:pt x="95319" y="101044"/>
                    <a:pt x="95744" y="101357"/>
                    <a:pt x="95319" y="101671"/>
                  </a:cubicBezTo>
                  <a:cubicBezTo>
                    <a:pt x="95319" y="101984"/>
                    <a:pt x="94468" y="101827"/>
                    <a:pt x="94042" y="101984"/>
                  </a:cubicBezTo>
                  <a:cubicBezTo>
                    <a:pt x="94042" y="101984"/>
                    <a:pt x="92765" y="102454"/>
                    <a:pt x="92765" y="102454"/>
                  </a:cubicBezTo>
                  <a:cubicBezTo>
                    <a:pt x="92340" y="102454"/>
                    <a:pt x="91914" y="103080"/>
                    <a:pt x="91914" y="103394"/>
                  </a:cubicBezTo>
                  <a:cubicBezTo>
                    <a:pt x="91914" y="103550"/>
                    <a:pt x="91914" y="103864"/>
                    <a:pt x="91914" y="104020"/>
                  </a:cubicBezTo>
                  <a:cubicBezTo>
                    <a:pt x="91914" y="104177"/>
                    <a:pt x="91914" y="104020"/>
                    <a:pt x="91063" y="104490"/>
                  </a:cubicBezTo>
                  <a:cubicBezTo>
                    <a:pt x="89787" y="104960"/>
                    <a:pt x="90212" y="104647"/>
                    <a:pt x="88936" y="104490"/>
                  </a:cubicBezTo>
                  <a:cubicBezTo>
                    <a:pt x="87234" y="104490"/>
                    <a:pt x="88936" y="104334"/>
                    <a:pt x="89361" y="104020"/>
                  </a:cubicBezTo>
                  <a:cubicBezTo>
                    <a:pt x="89787" y="103707"/>
                    <a:pt x="90212" y="103394"/>
                    <a:pt x="90212" y="103394"/>
                  </a:cubicBezTo>
                  <a:cubicBezTo>
                    <a:pt x="89787" y="102767"/>
                    <a:pt x="89787" y="102767"/>
                    <a:pt x="89787" y="102767"/>
                  </a:cubicBezTo>
                  <a:cubicBezTo>
                    <a:pt x="88936" y="102297"/>
                    <a:pt x="88936" y="102297"/>
                    <a:pt x="88936" y="102297"/>
                  </a:cubicBezTo>
                  <a:lnTo>
                    <a:pt x="87659" y="101671"/>
                  </a:lnTo>
                  <a:close/>
                </a:path>
              </a:pathLst>
            </a:custGeom>
            <a:solidFill>
              <a:schemeClr val="accent3"/>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5" name="Shape 2051">
              <a:extLst>
                <a:ext uri="{FF2B5EF4-FFF2-40B4-BE49-F238E27FC236}">
                  <a16:creationId xmlns:a16="http://schemas.microsoft.com/office/drawing/2014/main" id="{FB557B43-9F51-40B4-A164-EB8D48BC332E}"/>
                </a:ext>
              </a:extLst>
            </p:cNvPr>
            <p:cNvSpPr/>
            <p:nvPr/>
          </p:nvSpPr>
          <p:spPr>
            <a:xfrm>
              <a:off x="4686242" y="235947"/>
              <a:ext cx="1226963" cy="1680165"/>
            </a:xfrm>
            <a:custGeom>
              <a:avLst/>
              <a:gdLst/>
              <a:ahLst/>
              <a:cxnLst/>
              <a:rect l="0" t="0" r="0" b="0"/>
              <a:pathLst>
                <a:path w="120000" h="120000" extrusionOk="0">
                  <a:moveTo>
                    <a:pt x="82527" y="9000"/>
                  </a:moveTo>
                  <a:cubicBezTo>
                    <a:pt x="82081" y="9000"/>
                    <a:pt x="81412" y="9157"/>
                    <a:pt x="81412" y="8842"/>
                  </a:cubicBezTo>
                  <a:cubicBezTo>
                    <a:pt x="81412" y="8684"/>
                    <a:pt x="80743" y="8210"/>
                    <a:pt x="80743" y="8210"/>
                  </a:cubicBezTo>
                  <a:cubicBezTo>
                    <a:pt x="80743" y="8052"/>
                    <a:pt x="80297" y="7736"/>
                    <a:pt x="80966" y="7578"/>
                  </a:cubicBezTo>
                  <a:cubicBezTo>
                    <a:pt x="81412" y="7263"/>
                    <a:pt x="82973" y="6789"/>
                    <a:pt x="83197" y="6789"/>
                  </a:cubicBezTo>
                  <a:cubicBezTo>
                    <a:pt x="83197" y="6789"/>
                    <a:pt x="83866" y="6000"/>
                    <a:pt x="84089" y="5842"/>
                  </a:cubicBezTo>
                  <a:cubicBezTo>
                    <a:pt x="84312" y="5842"/>
                    <a:pt x="85650" y="5842"/>
                    <a:pt x="85650" y="5842"/>
                  </a:cubicBezTo>
                  <a:cubicBezTo>
                    <a:pt x="85650" y="5842"/>
                    <a:pt x="85873" y="6000"/>
                    <a:pt x="86319" y="6000"/>
                  </a:cubicBezTo>
                  <a:cubicBezTo>
                    <a:pt x="86765" y="6157"/>
                    <a:pt x="87657" y="5684"/>
                    <a:pt x="87211" y="6157"/>
                  </a:cubicBezTo>
                  <a:cubicBezTo>
                    <a:pt x="86542" y="6473"/>
                    <a:pt x="86319" y="6631"/>
                    <a:pt x="86096" y="6631"/>
                  </a:cubicBezTo>
                  <a:cubicBezTo>
                    <a:pt x="85873" y="6789"/>
                    <a:pt x="84758" y="7421"/>
                    <a:pt x="84758" y="7736"/>
                  </a:cubicBezTo>
                  <a:cubicBezTo>
                    <a:pt x="84535" y="8052"/>
                    <a:pt x="84758" y="8052"/>
                    <a:pt x="84535" y="8210"/>
                  </a:cubicBezTo>
                  <a:cubicBezTo>
                    <a:pt x="84089" y="8368"/>
                    <a:pt x="82750" y="8842"/>
                    <a:pt x="82527" y="9000"/>
                  </a:cubicBezTo>
                  <a:close/>
                  <a:moveTo>
                    <a:pt x="85427" y="9631"/>
                  </a:moveTo>
                  <a:cubicBezTo>
                    <a:pt x="85427" y="9631"/>
                    <a:pt x="85427" y="9631"/>
                    <a:pt x="85427" y="9631"/>
                  </a:cubicBezTo>
                  <a:cubicBezTo>
                    <a:pt x="85427" y="9631"/>
                    <a:pt x="86096" y="9789"/>
                    <a:pt x="86096" y="9631"/>
                  </a:cubicBezTo>
                  <a:cubicBezTo>
                    <a:pt x="86096" y="9631"/>
                    <a:pt x="86319" y="9315"/>
                    <a:pt x="86319" y="8842"/>
                  </a:cubicBezTo>
                  <a:cubicBezTo>
                    <a:pt x="86542" y="8368"/>
                    <a:pt x="86988" y="8368"/>
                    <a:pt x="87211" y="8210"/>
                  </a:cubicBezTo>
                  <a:cubicBezTo>
                    <a:pt x="87434" y="8052"/>
                    <a:pt x="87211" y="8052"/>
                    <a:pt x="87434" y="7736"/>
                  </a:cubicBezTo>
                  <a:cubicBezTo>
                    <a:pt x="87434" y="7421"/>
                    <a:pt x="87211" y="7421"/>
                    <a:pt x="86765" y="7263"/>
                  </a:cubicBezTo>
                  <a:cubicBezTo>
                    <a:pt x="86096" y="7263"/>
                    <a:pt x="86096" y="7578"/>
                    <a:pt x="85650" y="7578"/>
                  </a:cubicBezTo>
                  <a:cubicBezTo>
                    <a:pt x="85427" y="7736"/>
                    <a:pt x="85427" y="8052"/>
                    <a:pt x="85650" y="8210"/>
                  </a:cubicBezTo>
                  <a:cubicBezTo>
                    <a:pt x="85650" y="8368"/>
                    <a:pt x="85204" y="8526"/>
                    <a:pt x="84758" y="8684"/>
                  </a:cubicBezTo>
                  <a:cubicBezTo>
                    <a:pt x="84312" y="9000"/>
                    <a:pt x="84312" y="9315"/>
                    <a:pt x="84312" y="9315"/>
                  </a:cubicBezTo>
                  <a:cubicBezTo>
                    <a:pt x="85427" y="9631"/>
                    <a:pt x="85427" y="9631"/>
                    <a:pt x="85427" y="9631"/>
                  </a:cubicBezTo>
                  <a:close/>
                  <a:moveTo>
                    <a:pt x="80966" y="19894"/>
                  </a:moveTo>
                  <a:cubicBezTo>
                    <a:pt x="80966" y="19894"/>
                    <a:pt x="80966" y="19894"/>
                    <a:pt x="80966" y="19894"/>
                  </a:cubicBezTo>
                  <a:cubicBezTo>
                    <a:pt x="81858" y="20052"/>
                    <a:pt x="81858" y="20052"/>
                    <a:pt x="81858" y="20052"/>
                  </a:cubicBezTo>
                  <a:cubicBezTo>
                    <a:pt x="83420" y="21315"/>
                    <a:pt x="83420" y="21315"/>
                    <a:pt x="83420" y="21315"/>
                  </a:cubicBezTo>
                  <a:cubicBezTo>
                    <a:pt x="84758" y="22421"/>
                    <a:pt x="84758" y="22421"/>
                    <a:pt x="84758" y="22421"/>
                  </a:cubicBezTo>
                  <a:cubicBezTo>
                    <a:pt x="84758" y="22421"/>
                    <a:pt x="86765" y="23526"/>
                    <a:pt x="87211" y="23684"/>
                  </a:cubicBezTo>
                  <a:cubicBezTo>
                    <a:pt x="87657" y="23842"/>
                    <a:pt x="90111" y="24157"/>
                    <a:pt x="90334" y="24315"/>
                  </a:cubicBezTo>
                  <a:cubicBezTo>
                    <a:pt x="91003" y="23684"/>
                    <a:pt x="91003" y="23684"/>
                    <a:pt x="91003" y="23684"/>
                  </a:cubicBezTo>
                  <a:cubicBezTo>
                    <a:pt x="91895" y="23210"/>
                    <a:pt x="91895" y="23210"/>
                    <a:pt x="91895" y="23210"/>
                  </a:cubicBezTo>
                  <a:cubicBezTo>
                    <a:pt x="91672" y="22894"/>
                    <a:pt x="91672" y="22894"/>
                    <a:pt x="91672" y="22894"/>
                  </a:cubicBezTo>
                  <a:cubicBezTo>
                    <a:pt x="92788" y="22421"/>
                    <a:pt x="92788" y="22421"/>
                    <a:pt x="92788" y="22421"/>
                  </a:cubicBezTo>
                  <a:cubicBezTo>
                    <a:pt x="93680" y="22894"/>
                    <a:pt x="93680" y="22894"/>
                    <a:pt x="93680" y="22894"/>
                  </a:cubicBezTo>
                  <a:cubicBezTo>
                    <a:pt x="95910" y="23210"/>
                    <a:pt x="95910" y="23210"/>
                    <a:pt x="95910" y="23210"/>
                  </a:cubicBezTo>
                  <a:cubicBezTo>
                    <a:pt x="96802" y="23684"/>
                    <a:pt x="96802" y="23684"/>
                    <a:pt x="96802" y="23684"/>
                  </a:cubicBezTo>
                  <a:cubicBezTo>
                    <a:pt x="96802" y="23684"/>
                    <a:pt x="96802" y="23684"/>
                    <a:pt x="97026" y="23684"/>
                  </a:cubicBezTo>
                  <a:cubicBezTo>
                    <a:pt x="97026" y="23684"/>
                    <a:pt x="97026" y="23684"/>
                    <a:pt x="97026" y="23684"/>
                  </a:cubicBezTo>
                  <a:cubicBezTo>
                    <a:pt x="97026" y="23684"/>
                    <a:pt x="97026" y="23684"/>
                    <a:pt x="97026" y="23684"/>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249" y="23526"/>
                    <a:pt x="97249" y="23526"/>
                  </a:cubicBezTo>
                  <a:cubicBezTo>
                    <a:pt x="97249"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472" y="23526"/>
                    <a:pt x="97472" y="23526"/>
                    <a:pt x="97472"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526"/>
                    <a:pt x="97695" y="23526"/>
                    <a:pt x="97695" y="23526"/>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368"/>
                    <a:pt x="97695" y="23368"/>
                    <a:pt x="97695" y="23368"/>
                  </a:cubicBezTo>
                  <a:cubicBezTo>
                    <a:pt x="97695" y="23210"/>
                    <a:pt x="97695" y="23210"/>
                    <a:pt x="97695" y="23210"/>
                  </a:cubicBezTo>
                  <a:cubicBezTo>
                    <a:pt x="97695" y="23052"/>
                    <a:pt x="97695" y="22105"/>
                    <a:pt x="97695" y="22105"/>
                  </a:cubicBezTo>
                  <a:cubicBezTo>
                    <a:pt x="97695" y="22105"/>
                    <a:pt x="97026" y="21789"/>
                    <a:pt x="97695" y="21473"/>
                  </a:cubicBezTo>
                  <a:cubicBezTo>
                    <a:pt x="98364" y="21000"/>
                    <a:pt x="99256" y="20526"/>
                    <a:pt x="99256" y="20526"/>
                  </a:cubicBezTo>
                  <a:cubicBezTo>
                    <a:pt x="99256" y="20526"/>
                    <a:pt x="99702" y="20368"/>
                    <a:pt x="99702" y="19894"/>
                  </a:cubicBezTo>
                  <a:cubicBezTo>
                    <a:pt x="99702" y="19421"/>
                    <a:pt x="99256" y="18157"/>
                    <a:pt x="99256" y="18157"/>
                  </a:cubicBezTo>
                  <a:cubicBezTo>
                    <a:pt x="99256" y="18157"/>
                    <a:pt x="98810" y="17368"/>
                    <a:pt x="98810" y="17052"/>
                  </a:cubicBezTo>
                  <a:cubicBezTo>
                    <a:pt x="99256" y="15157"/>
                    <a:pt x="98141" y="13894"/>
                    <a:pt x="98810" y="13578"/>
                  </a:cubicBezTo>
                  <a:cubicBezTo>
                    <a:pt x="98810" y="13578"/>
                    <a:pt x="98810" y="13578"/>
                    <a:pt x="98810" y="13578"/>
                  </a:cubicBezTo>
                  <a:cubicBezTo>
                    <a:pt x="98810" y="13578"/>
                    <a:pt x="98810" y="13578"/>
                    <a:pt x="98810" y="13578"/>
                  </a:cubicBezTo>
                  <a:cubicBezTo>
                    <a:pt x="99256" y="13421"/>
                    <a:pt x="99256" y="13421"/>
                    <a:pt x="99256" y="13421"/>
                  </a:cubicBezTo>
                  <a:cubicBezTo>
                    <a:pt x="99925" y="13105"/>
                    <a:pt x="99925" y="13105"/>
                    <a:pt x="99925" y="13105"/>
                  </a:cubicBezTo>
                  <a:cubicBezTo>
                    <a:pt x="99925" y="13105"/>
                    <a:pt x="99925" y="12947"/>
                    <a:pt x="99925" y="12947"/>
                  </a:cubicBezTo>
                  <a:cubicBezTo>
                    <a:pt x="99925" y="12157"/>
                    <a:pt x="98587" y="11368"/>
                    <a:pt x="100148" y="11210"/>
                  </a:cubicBezTo>
                  <a:cubicBezTo>
                    <a:pt x="100817" y="10894"/>
                    <a:pt x="100817" y="10894"/>
                    <a:pt x="100817" y="10894"/>
                  </a:cubicBezTo>
                  <a:cubicBezTo>
                    <a:pt x="102825" y="10894"/>
                    <a:pt x="102825" y="10894"/>
                    <a:pt x="102825" y="10894"/>
                  </a:cubicBezTo>
                  <a:cubicBezTo>
                    <a:pt x="103271" y="9947"/>
                    <a:pt x="103271" y="9947"/>
                    <a:pt x="103271" y="9947"/>
                  </a:cubicBezTo>
                  <a:cubicBezTo>
                    <a:pt x="104163" y="9315"/>
                    <a:pt x="104163" y="9315"/>
                    <a:pt x="104163" y="9315"/>
                  </a:cubicBezTo>
                  <a:cubicBezTo>
                    <a:pt x="104832" y="9315"/>
                    <a:pt x="105724" y="9157"/>
                    <a:pt x="106171" y="9315"/>
                  </a:cubicBezTo>
                  <a:cubicBezTo>
                    <a:pt x="106617" y="9789"/>
                    <a:pt x="106617" y="10105"/>
                    <a:pt x="107509" y="10263"/>
                  </a:cubicBezTo>
                  <a:cubicBezTo>
                    <a:pt x="110185" y="10894"/>
                    <a:pt x="110185" y="10894"/>
                    <a:pt x="110185" y="10894"/>
                  </a:cubicBezTo>
                  <a:cubicBezTo>
                    <a:pt x="111524" y="11052"/>
                    <a:pt x="111524" y="11052"/>
                    <a:pt x="111524" y="11052"/>
                  </a:cubicBezTo>
                  <a:cubicBezTo>
                    <a:pt x="111524" y="11052"/>
                    <a:pt x="111524" y="11052"/>
                    <a:pt x="111524" y="11052"/>
                  </a:cubicBezTo>
                  <a:cubicBezTo>
                    <a:pt x="111747" y="11052"/>
                    <a:pt x="111747" y="11052"/>
                    <a:pt x="111747" y="11052"/>
                  </a:cubicBezTo>
                  <a:cubicBezTo>
                    <a:pt x="111747" y="11052"/>
                    <a:pt x="111747" y="11052"/>
                    <a:pt x="111747" y="11052"/>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368"/>
                    <a:pt x="112193" y="11368"/>
                    <a:pt x="112193" y="11368"/>
                  </a:cubicBezTo>
                  <a:cubicBezTo>
                    <a:pt x="112193" y="11684"/>
                    <a:pt x="112193" y="12000"/>
                    <a:pt x="112416" y="12157"/>
                  </a:cubicBezTo>
                  <a:cubicBezTo>
                    <a:pt x="112416" y="12473"/>
                    <a:pt x="112639" y="12947"/>
                    <a:pt x="112639" y="12947"/>
                  </a:cubicBezTo>
                  <a:cubicBezTo>
                    <a:pt x="112639" y="12947"/>
                    <a:pt x="112416" y="13421"/>
                    <a:pt x="112416" y="13736"/>
                  </a:cubicBezTo>
                  <a:cubicBezTo>
                    <a:pt x="112193" y="13894"/>
                    <a:pt x="112193" y="14368"/>
                    <a:pt x="112193" y="14526"/>
                  </a:cubicBezTo>
                  <a:cubicBezTo>
                    <a:pt x="112193" y="14684"/>
                    <a:pt x="112193" y="14842"/>
                    <a:pt x="112193" y="15000"/>
                  </a:cubicBezTo>
                  <a:cubicBezTo>
                    <a:pt x="112193" y="15315"/>
                    <a:pt x="112416" y="15789"/>
                    <a:pt x="112639" y="15947"/>
                  </a:cubicBezTo>
                  <a:cubicBezTo>
                    <a:pt x="112639" y="16105"/>
                    <a:pt x="113754" y="16578"/>
                    <a:pt x="113754" y="16578"/>
                  </a:cubicBezTo>
                  <a:cubicBezTo>
                    <a:pt x="113754" y="16578"/>
                    <a:pt x="113754" y="16578"/>
                    <a:pt x="113531" y="16736"/>
                  </a:cubicBezTo>
                  <a:cubicBezTo>
                    <a:pt x="113531" y="16736"/>
                    <a:pt x="113531" y="16894"/>
                    <a:pt x="113754" y="16894"/>
                  </a:cubicBezTo>
                  <a:cubicBezTo>
                    <a:pt x="114200" y="16894"/>
                    <a:pt x="114869" y="16736"/>
                    <a:pt x="114869" y="16736"/>
                  </a:cubicBezTo>
                  <a:cubicBezTo>
                    <a:pt x="114869" y="16736"/>
                    <a:pt x="114869" y="15315"/>
                    <a:pt x="114646" y="14842"/>
                  </a:cubicBezTo>
                  <a:cubicBezTo>
                    <a:pt x="114423" y="14210"/>
                    <a:pt x="115539" y="13578"/>
                    <a:pt x="115539" y="13578"/>
                  </a:cubicBezTo>
                  <a:cubicBezTo>
                    <a:pt x="117100" y="12473"/>
                    <a:pt x="117100" y="12473"/>
                    <a:pt x="117100" y="12473"/>
                  </a:cubicBezTo>
                  <a:cubicBezTo>
                    <a:pt x="116877" y="11210"/>
                    <a:pt x="116877" y="11210"/>
                    <a:pt x="116877" y="11210"/>
                  </a:cubicBezTo>
                  <a:cubicBezTo>
                    <a:pt x="118661" y="11368"/>
                    <a:pt x="118661" y="11368"/>
                    <a:pt x="118661" y="11368"/>
                  </a:cubicBezTo>
                  <a:cubicBezTo>
                    <a:pt x="118661" y="11368"/>
                    <a:pt x="120000" y="10894"/>
                    <a:pt x="119553" y="10263"/>
                  </a:cubicBezTo>
                  <a:cubicBezTo>
                    <a:pt x="119107" y="9473"/>
                    <a:pt x="118661" y="8210"/>
                    <a:pt x="118215" y="8526"/>
                  </a:cubicBezTo>
                  <a:cubicBezTo>
                    <a:pt x="117546" y="8842"/>
                    <a:pt x="116431" y="9789"/>
                    <a:pt x="116431" y="9789"/>
                  </a:cubicBezTo>
                  <a:cubicBezTo>
                    <a:pt x="116208" y="8210"/>
                    <a:pt x="116208" y="8210"/>
                    <a:pt x="116208" y="8210"/>
                  </a:cubicBezTo>
                  <a:cubicBezTo>
                    <a:pt x="114423" y="8684"/>
                    <a:pt x="114423" y="8684"/>
                    <a:pt x="114423" y="8684"/>
                  </a:cubicBezTo>
                  <a:cubicBezTo>
                    <a:pt x="112639" y="8368"/>
                    <a:pt x="112639" y="8368"/>
                    <a:pt x="112639" y="8368"/>
                  </a:cubicBezTo>
                  <a:cubicBezTo>
                    <a:pt x="112639" y="8368"/>
                    <a:pt x="111970" y="7736"/>
                    <a:pt x="111301" y="7894"/>
                  </a:cubicBezTo>
                  <a:cubicBezTo>
                    <a:pt x="110631" y="7894"/>
                    <a:pt x="109516" y="7894"/>
                    <a:pt x="109516" y="7894"/>
                  </a:cubicBezTo>
                  <a:cubicBezTo>
                    <a:pt x="109516" y="7894"/>
                    <a:pt x="108624" y="7421"/>
                    <a:pt x="109070" y="7263"/>
                  </a:cubicBezTo>
                  <a:cubicBezTo>
                    <a:pt x="109739" y="7263"/>
                    <a:pt x="111078" y="7421"/>
                    <a:pt x="111747" y="7263"/>
                  </a:cubicBezTo>
                  <a:cubicBezTo>
                    <a:pt x="112193" y="7263"/>
                    <a:pt x="115762" y="6631"/>
                    <a:pt x="115762" y="6631"/>
                  </a:cubicBezTo>
                  <a:cubicBezTo>
                    <a:pt x="115985" y="5526"/>
                    <a:pt x="115985" y="5526"/>
                    <a:pt x="115985" y="5526"/>
                  </a:cubicBezTo>
                  <a:cubicBezTo>
                    <a:pt x="117546" y="4578"/>
                    <a:pt x="117546" y="4578"/>
                    <a:pt x="117546" y="4578"/>
                  </a:cubicBezTo>
                  <a:cubicBezTo>
                    <a:pt x="114869" y="3157"/>
                    <a:pt x="114869" y="3157"/>
                    <a:pt x="114869" y="3157"/>
                  </a:cubicBezTo>
                  <a:cubicBezTo>
                    <a:pt x="113754" y="1894"/>
                    <a:pt x="113754" y="1894"/>
                    <a:pt x="113754" y="1894"/>
                  </a:cubicBezTo>
                  <a:cubicBezTo>
                    <a:pt x="113754" y="1894"/>
                    <a:pt x="113531" y="1421"/>
                    <a:pt x="113085" y="1421"/>
                  </a:cubicBezTo>
                  <a:cubicBezTo>
                    <a:pt x="112416" y="1421"/>
                    <a:pt x="110631" y="2052"/>
                    <a:pt x="110631" y="2052"/>
                  </a:cubicBezTo>
                  <a:cubicBezTo>
                    <a:pt x="109293" y="1421"/>
                    <a:pt x="109293" y="1421"/>
                    <a:pt x="109293" y="1421"/>
                  </a:cubicBezTo>
                  <a:cubicBezTo>
                    <a:pt x="107286" y="1578"/>
                    <a:pt x="107286" y="1578"/>
                    <a:pt x="107286" y="1578"/>
                  </a:cubicBezTo>
                  <a:cubicBezTo>
                    <a:pt x="104386" y="947"/>
                    <a:pt x="104386" y="947"/>
                    <a:pt x="104386" y="947"/>
                  </a:cubicBezTo>
                  <a:cubicBezTo>
                    <a:pt x="104386" y="1421"/>
                    <a:pt x="104386" y="1421"/>
                    <a:pt x="104386" y="1421"/>
                  </a:cubicBezTo>
                  <a:cubicBezTo>
                    <a:pt x="104386" y="1421"/>
                    <a:pt x="103494" y="1263"/>
                    <a:pt x="103271" y="947"/>
                  </a:cubicBezTo>
                  <a:cubicBezTo>
                    <a:pt x="103271" y="631"/>
                    <a:pt x="103271" y="315"/>
                    <a:pt x="103271" y="315"/>
                  </a:cubicBezTo>
                  <a:cubicBezTo>
                    <a:pt x="102156" y="473"/>
                    <a:pt x="102156" y="473"/>
                    <a:pt x="102156" y="473"/>
                  </a:cubicBezTo>
                  <a:cubicBezTo>
                    <a:pt x="101710" y="473"/>
                    <a:pt x="101710" y="473"/>
                    <a:pt x="101710" y="473"/>
                  </a:cubicBezTo>
                  <a:cubicBezTo>
                    <a:pt x="100371" y="0"/>
                    <a:pt x="100371" y="0"/>
                    <a:pt x="100371" y="0"/>
                  </a:cubicBezTo>
                  <a:cubicBezTo>
                    <a:pt x="99702" y="947"/>
                    <a:pt x="99702" y="947"/>
                    <a:pt x="99702" y="947"/>
                  </a:cubicBezTo>
                  <a:cubicBezTo>
                    <a:pt x="100594" y="2052"/>
                    <a:pt x="100594" y="2052"/>
                    <a:pt x="100594" y="2052"/>
                  </a:cubicBezTo>
                  <a:cubicBezTo>
                    <a:pt x="99702" y="3315"/>
                    <a:pt x="99702" y="3315"/>
                    <a:pt x="99702" y="3315"/>
                  </a:cubicBezTo>
                  <a:cubicBezTo>
                    <a:pt x="100371" y="4105"/>
                    <a:pt x="100371" y="4105"/>
                    <a:pt x="100371" y="4105"/>
                  </a:cubicBezTo>
                  <a:cubicBezTo>
                    <a:pt x="100371" y="5210"/>
                    <a:pt x="100371" y="5210"/>
                    <a:pt x="100371" y="5210"/>
                  </a:cubicBezTo>
                  <a:cubicBezTo>
                    <a:pt x="99479" y="6473"/>
                    <a:pt x="99479" y="6473"/>
                    <a:pt x="99479" y="6473"/>
                  </a:cubicBezTo>
                  <a:cubicBezTo>
                    <a:pt x="98141" y="5684"/>
                    <a:pt x="98141" y="5684"/>
                    <a:pt x="98141" y="5684"/>
                  </a:cubicBezTo>
                  <a:cubicBezTo>
                    <a:pt x="98364" y="4578"/>
                    <a:pt x="98364" y="4578"/>
                    <a:pt x="98364" y="4578"/>
                  </a:cubicBezTo>
                  <a:cubicBezTo>
                    <a:pt x="99033" y="3315"/>
                    <a:pt x="99033" y="3315"/>
                    <a:pt x="99033" y="3315"/>
                  </a:cubicBezTo>
                  <a:cubicBezTo>
                    <a:pt x="98141" y="2052"/>
                    <a:pt x="98141" y="2052"/>
                    <a:pt x="98141" y="2052"/>
                  </a:cubicBezTo>
                  <a:cubicBezTo>
                    <a:pt x="96356" y="3157"/>
                    <a:pt x="96356" y="3157"/>
                    <a:pt x="96356" y="3157"/>
                  </a:cubicBezTo>
                  <a:cubicBezTo>
                    <a:pt x="96356" y="4736"/>
                    <a:pt x="96356" y="4736"/>
                    <a:pt x="96356" y="4736"/>
                  </a:cubicBezTo>
                  <a:cubicBezTo>
                    <a:pt x="95464" y="5842"/>
                    <a:pt x="95464" y="5842"/>
                    <a:pt x="95464" y="5842"/>
                  </a:cubicBezTo>
                  <a:cubicBezTo>
                    <a:pt x="95464" y="7263"/>
                    <a:pt x="95464" y="7263"/>
                    <a:pt x="95464" y="7263"/>
                  </a:cubicBezTo>
                  <a:cubicBezTo>
                    <a:pt x="95018" y="8368"/>
                    <a:pt x="95018" y="8368"/>
                    <a:pt x="95018" y="8368"/>
                  </a:cubicBezTo>
                  <a:cubicBezTo>
                    <a:pt x="94795" y="9789"/>
                    <a:pt x="94795" y="9789"/>
                    <a:pt x="94795" y="9789"/>
                  </a:cubicBezTo>
                  <a:cubicBezTo>
                    <a:pt x="94795" y="9789"/>
                    <a:pt x="94795" y="10105"/>
                    <a:pt x="94349" y="10105"/>
                  </a:cubicBezTo>
                  <a:cubicBezTo>
                    <a:pt x="93903" y="10263"/>
                    <a:pt x="93011" y="9947"/>
                    <a:pt x="93011" y="9947"/>
                  </a:cubicBezTo>
                  <a:cubicBezTo>
                    <a:pt x="93011" y="7894"/>
                    <a:pt x="93011" y="7894"/>
                    <a:pt x="93011" y="7894"/>
                  </a:cubicBezTo>
                  <a:cubicBezTo>
                    <a:pt x="93457" y="6789"/>
                    <a:pt x="93457" y="6789"/>
                    <a:pt x="93457" y="6789"/>
                  </a:cubicBezTo>
                  <a:cubicBezTo>
                    <a:pt x="94126" y="5842"/>
                    <a:pt x="94126" y="5842"/>
                    <a:pt x="94126" y="5842"/>
                  </a:cubicBezTo>
                  <a:cubicBezTo>
                    <a:pt x="95018" y="4578"/>
                    <a:pt x="95018" y="4578"/>
                    <a:pt x="95018" y="4578"/>
                  </a:cubicBezTo>
                  <a:cubicBezTo>
                    <a:pt x="95018" y="4578"/>
                    <a:pt x="95018" y="3789"/>
                    <a:pt x="94795" y="3631"/>
                  </a:cubicBezTo>
                  <a:cubicBezTo>
                    <a:pt x="94795" y="3631"/>
                    <a:pt x="94349" y="3473"/>
                    <a:pt x="94572" y="3473"/>
                  </a:cubicBezTo>
                  <a:cubicBezTo>
                    <a:pt x="94572" y="3315"/>
                    <a:pt x="95464" y="2684"/>
                    <a:pt x="95464" y="2684"/>
                  </a:cubicBezTo>
                  <a:cubicBezTo>
                    <a:pt x="95464" y="2684"/>
                    <a:pt x="95464" y="2210"/>
                    <a:pt x="94795" y="1894"/>
                  </a:cubicBezTo>
                  <a:cubicBezTo>
                    <a:pt x="94349" y="1736"/>
                    <a:pt x="93903" y="1421"/>
                    <a:pt x="93457" y="1578"/>
                  </a:cubicBezTo>
                  <a:cubicBezTo>
                    <a:pt x="93234" y="1736"/>
                    <a:pt x="92118" y="2052"/>
                    <a:pt x="92118" y="2210"/>
                  </a:cubicBezTo>
                  <a:cubicBezTo>
                    <a:pt x="91895" y="2368"/>
                    <a:pt x="92118" y="2684"/>
                    <a:pt x="92342" y="2842"/>
                  </a:cubicBezTo>
                  <a:cubicBezTo>
                    <a:pt x="92565" y="2842"/>
                    <a:pt x="92788" y="3000"/>
                    <a:pt x="93011" y="3000"/>
                  </a:cubicBezTo>
                  <a:cubicBezTo>
                    <a:pt x="93011" y="3157"/>
                    <a:pt x="93234" y="3631"/>
                    <a:pt x="93011" y="3789"/>
                  </a:cubicBezTo>
                  <a:cubicBezTo>
                    <a:pt x="92788" y="3947"/>
                    <a:pt x="93011" y="4421"/>
                    <a:pt x="92342" y="4263"/>
                  </a:cubicBezTo>
                  <a:cubicBezTo>
                    <a:pt x="91895" y="4105"/>
                    <a:pt x="90557" y="3473"/>
                    <a:pt x="90557" y="3473"/>
                  </a:cubicBezTo>
                  <a:cubicBezTo>
                    <a:pt x="90334" y="3473"/>
                    <a:pt x="90557" y="2842"/>
                    <a:pt x="90111" y="3473"/>
                  </a:cubicBezTo>
                  <a:cubicBezTo>
                    <a:pt x="89665" y="3947"/>
                    <a:pt x="89442" y="4105"/>
                    <a:pt x="89665" y="4421"/>
                  </a:cubicBezTo>
                  <a:cubicBezTo>
                    <a:pt x="89888" y="4736"/>
                    <a:pt x="90111" y="4736"/>
                    <a:pt x="90111" y="4894"/>
                  </a:cubicBezTo>
                  <a:cubicBezTo>
                    <a:pt x="90111" y="5052"/>
                    <a:pt x="89219" y="5052"/>
                    <a:pt x="89219" y="5210"/>
                  </a:cubicBezTo>
                  <a:cubicBezTo>
                    <a:pt x="89219" y="5368"/>
                    <a:pt x="88996" y="5526"/>
                    <a:pt x="89442" y="5842"/>
                  </a:cubicBezTo>
                  <a:cubicBezTo>
                    <a:pt x="89888" y="6000"/>
                    <a:pt x="90334" y="6157"/>
                    <a:pt x="90334" y="6157"/>
                  </a:cubicBezTo>
                  <a:cubicBezTo>
                    <a:pt x="90334" y="6157"/>
                    <a:pt x="90780" y="6631"/>
                    <a:pt x="90557" y="6631"/>
                  </a:cubicBezTo>
                  <a:cubicBezTo>
                    <a:pt x="90557" y="6789"/>
                    <a:pt x="89219" y="6631"/>
                    <a:pt x="89219" y="6789"/>
                  </a:cubicBezTo>
                  <a:cubicBezTo>
                    <a:pt x="89219" y="6947"/>
                    <a:pt x="89219" y="7263"/>
                    <a:pt x="89219" y="7421"/>
                  </a:cubicBezTo>
                  <a:cubicBezTo>
                    <a:pt x="89219" y="7578"/>
                    <a:pt x="89219" y="7894"/>
                    <a:pt x="89219" y="7894"/>
                  </a:cubicBezTo>
                  <a:cubicBezTo>
                    <a:pt x="89219" y="8052"/>
                    <a:pt x="88327" y="8052"/>
                    <a:pt x="88104" y="8210"/>
                  </a:cubicBezTo>
                  <a:cubicBezTo>
                    <a:pt x="87657" y="8368"/>
                    <a:pt x="87434" y="8842"/>
                    <a:pt x="87434" y="9157"/>
                  </a:cubicBezTo>
                  <a:cubicBezTo>
                    <a:pt x="87211" y="9473"/>
                    <a:pt x="87211" y="9789"/>
                    <a:pt x="87211" y="9947"/>
                  </a:cubicBezTo>
                  <a:cubicBezTo>
                    <a:pt x="87211" y="10105"/>
                    <a:pt x="86765" y="10421"/>
                    <a:pt x="86765" y="10421"/>
                  </a:cubicBezTo>
                  <a:cubicBezTo>
                    <a:pt x="86765" y="10421"/>
                    <a:pt x="86765" y="10578"/>
                    <a:pt x="86319" y="10421"/>
                  </a:cubicBezTo>
                  <a:cubicBezTo>
                    <a:pt x="85873" y="10421"/>
                    <a:pt x="84312" y="9789"/>
                    <a:pt x="84089" y="9789"/>
                  </a:cubicBezTo>
                  <a:cubicBezTo>
                    <a:pt x="83643" y="9789"/>
                    <a:pt x="83197" y="9947"/>
                    <a:pt x="83197" y="10263"/>
                  </a:cubicBezTo>
                  <a:cubicBezTo>
                    <a:pt x="83197" y="10421"/>
                    <a:pt x="83866" y="10894"/>
                    <a:pt x="84089" y="10894"/>
                  </a:cubicBezTo>
                  <a:cubicBezTo>
                    <a:pt x="84089" y="10894"/>
                    <a:pt x="85204" y="11052"/>
                    <a:pt x="85427" y="11210"/>
                  </a:cubicBezTo>
                  <a:cubicBezTo>
                    <a:pt x="85427" y="11368"/>
                    <a:pt x="85427" y="12473"/>
                    <a:pt x="85427" y="12473"/>
                  </a:cubicBezTo>
                  <a:cubicBezTo>
                    <a:pt x="85427" y="12473"/>
                    <a:pt x="86319" y="13736"/>
                    <a:pt x="84758" y="12631"/>
                  </a:cubicBezTo>
                  <a:cubicBezTo>
                    <a:pt x="82973" y="11526"/>
                    <a:pt x="82973" y="11368"/>
                    <a:pt x="82750" y="11210"/>
                  </a:cubicBezTo>
                  <a:cubicBezTo>
                    <a:pt x="82527" y="11210"/>
                    <a:pt x="80966" y="10894"/>
                    <a:pt x="80966" y="10894"/>
                  </a:cubicBezTo>
                  <a:cubicBezTo>
                    <a:pt x="80966" y="10894"/>
                    <a:pt x="80743" y="10421"/>
                    <a:pt x="80520" y="10894"/>
                  </a:cubicBezTo>
                  <a:cubicBezTo>
                    <a:pt x="80297" y="11210"/>
                    <a:pt x="80966" y="12000"/>
                    <a:pt x="80966" y="12000"/>
                  </a:cubicBezTo>
                  <a:cubicBezTo>
                    <a:pt x="80743" y="11842"/>
                    <a:pt x="80743" y="11842"/>
                    <a:pt x="80743" y="11842"/>
                  </a:cubicBezTo>
                  <a:cubicBezTo>
                    <a:pt x="80743" y="11842"/>
                    <a:pt x="80074" y="11526"/>
                    <a:pt x="79628" y="11368"/>
                  </a:cubicBezTo>
                  <a:cubicBezTo>
                    <a:pt x="79405" y="11052"/>
                    <a:pt x="78736" y="11368"/>
                    <a:pt x="78736" y="11368"/>
                  </a:cubicBezTo>
                  <a:cubicBezTo>
                    <a:pt x="78736" y="11368"/>
                    <a:pt x="78513" y="11526"/>
                    <a:pt x="78066" y="11842"/>
                  </a:cubicBezTo>
                  <a:cubicBezTo>
                    <a:pt x="77843" y="12000"/>
                    <a:pt x="76951" y="11368"/>
                    <a:pt x="77843" y="12157"/>
                  </a:cubicBezTo>
                  <a:cubicBezTo>
                    <a:pt x="78513" y="12789"/>
                    <a:pt x="79182" y="12947"/>
                    <a:pt x="79405" y="13105"/>
                  </a:cubicBezTo>
                  <a:cubicBezTo>
                    <a:pt x="79405" y="13105"/>
                    <a:pt x="80297" y="13263"/>
                    <a:pt x="80520" y="13421"/>
                  </a:cubicBezTo>
                  <a:cubicBezTo>
                    <a:pt x="80743" y="13578"/>
                    <a:pt x="80743" y="14052"/>
                    <a:pt x="80743" y="14210"/>
                  </a:cubicBezTo>
                  <a:cubicBezTo>
                    <a:pt x="80743" y="14210"/>
                    <a:pt x="81412" y="14842"/>
                    <a:pt x="80297" y="14368"/>
                  </a:cubicBezTo>
                  <a:cubicBezTo>
                    <a:pt x="79182" y="13736"/>
                    <a:pt x="79182" y="13578"/>
                    <a:pt x="78736" y="13578"/>
                  </a:cubicBezTo>
                  <a:cubicBezTo>
                    <a:pt x="78513" y="13578"/>
                    <a:pt x="78066" y="13894"/>
                    <a:pt x="78066" y="13894"/>
                  </a:cubicBezTo>
                  <a:cubicBezTo>
                    <a:pt x="78066" y="13894"/>
                    <a:pt x="76728" y="13736"/>
                    <a:pt x="76728" y="13263"/>
                  </a:cubicBezTo>
                  <a:cubicBezTo>
                    <a:pt x="76505" y="12789"/>
                    <a:pt x="76951" y="12000"/>
                    <a:pt x="76059" y="12157"/>
                  </a:cubicBezTo>
                  <a:cubicBezTo>
                    <a:pt x="74944" y="12157"/>
                    <a:pt x="74721" y="12473"/>
                    <a:pt x="74721" y="12631"/>
                  </a:cubicBezTo>
                  <a:cubicBezTo>
                    <a:pt x="74721" y="12789"/>
                    <a:pt x="74052" y="12947"/>
                    <a:pt x="74721" y="13421"/>
                  </a:cubicBezTo>
                  <a:cubicBezTo>
                    <a:pt x="75390" y="13894"/>
                    <a:pt x="75836" y="14210"/>
                    <a:pt x="76059" y="14210"/>
                  </a:cubicBezTo>
                  <a:cubicBezTo>
                    <a:pt x="76059" y="14210"/>
                    <a:pt x="77397" y="14210"/>
                    <a:pt x="76728" y="14368"/>
                  </a:cubicBezTo>
                  <a:cubicBezTo>
                    <a:pt x="76282" y="14684"/>
                    <a:pt x="75390" y="14684"/>
                    <a:pt x="75167" y="14684"/>
                  </a:cubicBezTo>
                  <a:cubicBezTo>
                    <a:pt x="74944" y="14684"/>
                    <a:pt x="75167" y="14526"/>
                    <a:pt x="74944" y="14684"/>
                  </a:cubicBezTo>
                  <a:cubicBezTo>
                    <a:pt x="74498" y="14842"/>
                    <a:pt x="73382" y="15631"/>
                    <a:pt x="73382" y="15631"/>
                  </a:cubicBezTo>
                  <a:cubicBezTo>
                    <a:pt x="73382" y="15631"/>
                    <a:pt x="73159" y="15315"/>
                    <a:pt x="73159" y="15157"/>
                  </a:cubicBezTo>
                  <a:cubicBezTo>
                    <a:pt x="73159" y="15000"/>
                    <a:pt x="74052" y="14684"/>
                    <a:pt x="74052" y="14368"/>
                  </a:cubicBezTo>
                  <a:cubicBezTo>
                    <a:pt x="74052" y="14052"/>
                    <a:pt x="73605" y="12947"/>
                    <a:pt x="73605" y="12947"/>
                  </a:cubicBezTo>
                  <a:cubicBezTo>
                    <a:pt x="73605" y="12947"/>
                    <a:pt x="72713" y="12631"/>
                    <a:pt x="72713" y="12631"/>
                  </a:cubicBezTo>
                  <a:cubicBezTo>
                    <a:pt x="72490" y="12473"/>
                    <a:pt x="71821" y="12157"/>
                    <a:pt x="71598" y="12315"/>
                  </a:cubicBezTo>
                  <a:cubicBezTo>
                    <a:pt x="71375" y="12473"/>
                    <a:pt x="70929" y="12947"/>
                    <a:pt x="71375" y="13263"/>
                  </a:cubicBezTo>
                  <a:cubicBezTo>
                    <a:pt x="71821" y="13736"/>
                    <a:pt x="72267" y="14052"/>
                    <a:pt x="72044" y="14052"/>
                  </a:cubicBezTo>
                  <a:cubicBezTo>
                    <a:pt x="71598" y="14210"/>
                    <a:pt x="71375" y="14368"/>
                    <a:pt x="71152" y="14210"/>
                  </a:cubicBezTo>
                  <a:cubicBezTo>
                    <a:pt x="70929" y="14210"/>
                    <a:pt x="70483" y="13894"/>
                    <a:pt x="69814" y="14052"/>
                  </a:cubicBezTo>
                  <a:cubicBezTo>
                    <a:pt x="69144" y="14210"/>
                    <a:pt x="68475" y="15157"/>
                    <a:pt x="68475" y="15157"/>
                  </a:cubicBezTo>
                  <a:cubicBezTo>
                    <a:pt x="68475" y="15157"/>
                    <a:pt x="69144" y="16105"/>
                    <a:pt x="69368" y="16263"/>
                  </a:cubicBezTo>
                  <a:cubicBezTo>
                    <a:pt x="69591" y="16263"/>
                    <a:pt x="69814" y="16578"/>
                    <a:pt x="69814" y="16894"/>
                  </a:cubicBezTo>
                  <a:cubicBezTo>
                    <a:pt x="69591" y="17210"/>
                    <a:pt x="69814" y="16736"/>
                    <a:pt x="69368" y="16894"/>
                  </a:cubicBezTo>
                  <a:cubicBezTo>
                    <a:pt x="68698" y="17052"/>
                    <a:pt x="68475" y="17210"/>
                    <a:pt x="68029" y="17210"/>
                  </a:cubicBezTo>
                  <a:cubicBezTo>
                    <a:pt x="67583" y="17210"/>
                    <a:pt x="66468" y="18157"/>
                    <a:pt x="66468" y="18157"/>
                  </a:cubicBezTo>
                  <a:cubicBezTo>
                    <a:pt x="67137" y="18789"/>
                    <a:pt x="67137" y="18789"/>
                    <a:pt x="67137" y="18789"/>
                  </a:cubicBezTo>
                  <a:cubicBezTo>
                    <a:pt x="67137" y="18789"/>
                    <a:pt x="65353" y="19263"/>
                    <a:pt x="64907" y="19421"/>
                  </a:cubicBezTo>
                  <a:cubicBezTo>
                    <a:pt x="64684" y="19421"/>
                    <a:pt x="65576" y="19263"/>
                    <a:pt x="64460" y="19421"/>
                  </a:cubicBezTo>
                  <a:cubicBezTo>
                    <a:pt x="63568" y="19736"/>
                    <a:pt x="62899" y="20368"/>
                    <a:pt x="62676" y="20684"/>
                  </a:cubicBezTo>
                  <a:cubicBezTo>
                    <a:pt x="62676" y="20842"/>
                    <a:pt x="61784" y="20842"/>
                    <a:pt x="61784" y="21315"/>
                  </a:cubicBezTo>
                  <a:cubicBezTo>
                    <a:pt x="61784" y="21631"/>
                    <a:pt x="62007" y="22263"/>
                    <a:pt x="61784" y="22421"/>
                  </a:cubicBezTo>
                  <a:cubicBezTo>
                    <a:pt x="61784" y="22578"/>
                    <a:pt x="61784" y="22578"/>
                    <a:pt x="61784" y="22894"/>
                  </a:cubicBezTo>
                  <a:cubicBezTo>
                    <a:pt x="61784" y="23210"/>
                    <a:pt x="61561" y="23526"/>
                    <a:pt x="62230" y="23526"/>
                  </a:cubicBezTo>
                  <a:cubicBezTo>
                    <a:pt x="62899" y="23526"/>
                    <a:pt x="63791" y="23210"/>
                    <a:pt x="64014" y="23052"/>
                  </a:cubicBezTo>
                  <a:cubicBezTo>
                    <a:pt x="64014" y="22894"/>
                    <a:pt x="64237" y="22263"/>
                    <a:pt x="64460" y="22578"/>
                  </a:cubicBezTo>
                  <a:cubicBezTo>
                    <a:pt x="64907" y="22736"/>
                    <a:pt x="64907" y="23368"/>
                    <a:pt x="64907" y="23368"/>
                  </a:cubicBezTo>
                  <a:cubicBezTo>
                    <a:pt x="64907" y="23368"/>
                    <a:pt x="64907" y="24000"/>
                    <a:pt x="64907" y="24157"/>
                  </a:cubicBezTo>
                  <a:cubicBezTo>
                    <a:pt x="64684" y="24473"/>
                    <a:pt x="66245" y="24157"/>
                    <a:pt x="64684" y="24631"/>
                  </a:cubicBezTo>
                  <a:cubicBezTo>
                    <a:pt x="63122" y="25263"/>
                    <a:pt x="62676" y="25263"/>
                    <a:pt x="62676" y="25421"/>
                  </a:cubicBezTo>
                  <a:cubicBezTo>
                    <a:pt x="62676" y="25736"/>
                    <a:pt x="63568" y="26526"/>
                    <a:pt x="62453" y="26210"/>
                  </a:cubicBezTo>
                  <a:cubicBezTo>
                    <a:pt x="61338" y="26052"/>
                    <a:pt x="61338" y="26210"/>
                    <a:pt x="61338" y="26052"/>
                  </a:cubicBezTo>
                  <a:cubicBezTo>
                    <a:pt x="61115" y="25894"/>
                    <a:pt x="61561" y="26842"/>
                    <a:pt x="60223" y="25421"/>
                  </a:cubicBezTo>
                  <a:cubicBezTo>
                    <a:pt x="58884" y="24000"/>
                    <a:pt x="58884" y="24157"/>
                    <a:pt x="58884" y="23842"/>
                  </a:cubicBezTo>
                  <a:cubicBezTo>
                    <a:pt x="58884" y="23526"/>
                    <a:pt x="58661" y="22421"/>
                    <a:pt x="58661" y="22421"/>
                  </a:cubicBezTo>
                  <a:cubicBezTo>
                    <a:pt x="58661" y="22421"/>
                    <a:pt x="58438" y="21315"/>
                    <a:pt x="57769" y="21789"/>
                  </a:cubicBezTo>
                  <a:cubicBezTo>
                    <a:pt x="56877" y="22263"/>
                    <a:pt x="56877" y="23052"/>
                    <a:pt x="56877" y="23052"/>
                  </a:cubicBezTo>
                  <a:cubicBezTo>
                    <a:pt x="56877" y="23052"/>
                    <a:pt x="55762" y="23842"/>
                    <a:pt x="55539" y="24000"/>
                  </a:cubicBezTo>
                  <a:cubicBezTo>
                    <a:pt x="55315" y="24000"/>
                    <a:pt x="54869" y="24000"/>
                    <a:pt x="54200" y="24315"/>
                  </a:cubicBezTo>
                  <a:cubicBezTo>
                    <a:pt x="53754" y="24789"/>
                    <a:pt x="52193" y="26368"/>
                    <a:pt x="52193" y="26368"/>
                  </a:cubicBezTo>
                  <a:cubicBezTo>
                    <a:pt x="52193" y="26368"/>
                    <a:pt x="51301" y="27473"/>
                    <a:pt x="51524" y="27789"/>
                  </a:cubicBezTo>
                  <a:cubicBezTo>
                    <a:pt x="51747" y="28105"/>
                    <a:pt x="52416" y="28578"/>
                    <a:pt x="52416" y="28578"/>
                  </a:cubicBezTo>
                  <a:cubicBezTo>
                    <a:pt x="52416" y="28578"/>
                    <a:pt x="52639" y="28421"/>
                    <a:pt x="52639" y="28894"/>
                  </a:cubicBezTo>
                  <a:cubicBezTo>
                    <a:pt x="52639" y="29368"/>
                    <a:pt x="53754" y="29526"/>
                    <a:pt x="53754" y="29526"/>
                  </a:cubicBezTo>
                  <a:cubicBezTo>
                    <a:pt x="53754" y="29526"/>
                    <a:pt x="54200" y="29684"/>
                    <a:pt x="53754" y="30000"/>
                  </a:cubicBezTo>
                  <a:cubicBezTo>
                    <a:pt x="53085" y="30315"/>
                    <a:pt x="51301" y="30473"/>
                    <a:pt x="51301" y="30473"/>
                  </a:cubicBezTo>
                  <a:cubicBezTo>
                    <a:pt x="49516" y="30473"/>
                    <a:pt x="49516" y="30473"/>
                    <a:pt x="49516" y="30473"/>
                  </a:cubicBezTo>
                  <a:cubicBezTo>
                    <a:pt x="49516" y="30473"/>
                    <a:pt x="48624" y="31263"/>
                    <a:pt x="48401" y="31263"/>
                  </a:cubicBezTo>
                  <a:cubicBezTo>
                    <a:pt x="47955" y="31421"/>
                    <a:pt x="47286" y="31736"/>
                    <a:pt x="47063" y="32210"/>
                  </a:cubicBezTo>
                  <a:cubicBezTo>
                    <a:pt x="47063" y="32526"/>
                    <a:pt x="45055" y="33789"/>
                    <a:pt x="45055" y="33789"/>
                  </a:cubicBezTo>
                  <a:cubicBezTo>
                    <a:pt x="45055" y="33789"/>
                    <a:pt x="45055" y="34263"/>
                    <a:pt x="45055" y="34421"/>
                  </a:cubicBezTo>
                  <a:cubicBezTo>
                    <a:pt x="45055" y="34578"/>
                    <a:pt x="44163" y="34894"/>
                    <a:pt x="44609" y="35052"/>
                  </a:cubicBezTo>
                  <a:cubicBezTo>
                    <a:pt x="45055" y="35210"/>
                    <a:pt x="45724" y="35368"/>
                    <a:pt x="46171" y="34736"/>
                  </a:cubicBezTo>
                  <a:cubicBezTo>
                    <a:pt x="46617" y="34263"/>
                    <a:pt x="46617" y="33473"/>
                    <a:pt x="46617" y="33473"/>
                  </a:cubicBezTo>
                  <a:cubicBezTo>
                    <a:pt x="46617" y="33473"/>
                    <a:pt x="47063" y="33157"/>
                    <a:pt x="47509" y="33157"/>
                  </a:cubicBezTo>
                  <a:cubicBezTo>
                    <a:pt x="48178" y="33157"/>
                    <a:pt x="48847" y="32684"/>
                    <a:pt x="49516" y="32526"/>
                  </a:cubicBezTo>
                  <a:cubicBezTo>
                    <a:pt x="50185" y="32526"/>
                    <a:pt x="51078" y="31736"/>
                    <a:pt x="51301" y="31736"/>
                  </a:cubicBezTo>
                  <a:cubicBezTo>
                    <a:pt x="51747" y="31736"/>
                    <a:pt x="51524" y="31894"/>
                    <a:pt x="52416" y="31736"/>
                  </a:cubicBezTo>
                  <a:cubicBezTo>
                    <a:pt x="53308" y="31736"/>
                    <a:pt x="54200" y="31736"/>
                    <a:pt x="54423" y="31578"/>
                  </a:cubicBezTo>
                  <a:cubicBezTo>
                    <a:pt x="54869" y="31421"/>
                    <a:pt x="56654" y="32210"/>
                    <a:pt x="56877" y="32368"/>
                  </a:cubicBezTo>
                  <a:cubicBezTo>
                    <a:pt x="56877" y="32526"/>
                    <a:pt x="55315" y="32684"/>
                    <a:pt x="55985" y="33000"/>
                  </a:cubicBezTo>
                  <a:cubicBezTo>
                    <a:pt x="56877" y="33315"/>
                    <a:pt x="56877" y="33473"/>
                    <a:pt x="57100" y="33473"/>
                  </a:cubicBezTo>
                  <a:cubicBezTo>
                    <a:pt x="57323" y="33473"/>
                    <a:pt x="57769" y="33315"/>
                    <a:pt x="58438" y="33157"/>
                  </a:cubicBezTo>
                  <a:cubicBezTo>
                    <a:pt x="58884" y="32842"/>
                    <a:pt x="57992" y="32368"/>
                    <a:pt x="59330" y="32684"/>
                  </a:cubicBezTo>
                  <a:cubicBezTo>
                    <a:pt x="60446" y="33000"/>
                    <a:pt x="60446" y="33315"/>
                    <a:pt x="60446" y="33315"/>
                  </a:cubicBezTo>
                  <a:cubicBezTo>
                    <a:pt x="60223" y="33631"/>
                    <a:pt x="60223" y="33631"/>
                    <a:pt x="60223" y="33631"/>
                  </a:cubicBezTo>
                  <a:cubicBezTo>
                    <a:pt x="59330" y="33789"/>
                    <a:pt x="59330" y="33789"/>
                    <a:pt x="59330" y="33789"/>
                  </a:cubicBezTo>
                  <a:cubicBezTo>
                    <a:pt x="57992" y="33631"/>
                    <a:pt x="57992" y="33631"/>
                    <a:pt x="57992" y="33631"/>
                  </a:cubicBezTo>
                  <a:cubicBezTo>
                    <a:pt x="57100" y="33947"/>
                    <a:pt x="57100" y="33947"/>
                    <a:pt x="57100" y="33947"/>
                  </a:cubicBezTo>
                  <a:cubicBezTo>
                    <a:pt x="57100" y="33947"/>
                    <a:pt x="56877" y="34105"/>
                    <a:pt x="56654" y="34105"/>
                  </a:cubicBezTo>
                  <a:cubicBezTo>
                    <a:pt x="56654" y="34105"/>
                    <a:pt x="54646" y="34263"/>
                    <a:pt x="54646" y="34263"/>
                  </a:cubicBezTo>
                  <a:cubicBezTo>
                    <a:pt x="53754" y="35210"/>
                    <a:pt x="53754" y="35210"/>
                    <a:pt x="53754" y="35210"/>
                  </a:cubicBezTo>
                  <a:cubicBezTo>
                    <a:pt x="53754" y="35210"/>
                    <a:pt x="54423" y="35842"/>
                    <a:pt x="54423" y="35842"/>
                  </a:cubicBezTo>
                  <a:cubicBezTo>
                    <a:pt x="54646" y="35842"/>
                    <a:pt x="55985" y="35526"/>
                    <a:pt x="55985" y="35684"/>
                  </a:cubicBezTo>
                  <a:cubicBezTo>
                    <a:pt x="56208" y="35684"/>
                    <a:pt x="56431" y="36000"/>
                    <a:pt x="56208" y="36157"/>
                  </a:cubicBezTo>
                  <a:cubicBezTo>
                    <a:pt x="56208" y="36315"/>
                    <a:pt x="55315" y="36789"/>
                    <a:pt x="55315" y="36789"/>
                  </a:cubicBezTo>
                  <a:cubicBezTo>
                    <a:pt x="54869" y="37421"/>
                    <a:pt x="54869" y="37421"/>
                    <a:pt x="54869" y="37421"/>
                  </a:cubicBezTo>
                  <a:cubicBezTo>
                    <a:pt x="54869" y="37421"/>
                    <a:pt x="55762" y="37578"/>
                    <a:pt x="55985" y="37578"/>
                  </a:cubicBezTo>
                  <a:cubicBezTo>
                    <a:pt x="55985" y="37578"/>
                    <a:pt x="57323" y="37578"/>
                    <a:pt x="57100" y="37736"/>
                  </a:cubicBezTo>
                  <a:cubicBezTo>
                    <a:pt x="57100" y="37736"/>
                    <a:pt x="55092" y="37894"/>
                    <a:pt x="55092" y="37894"/>
                  </a:cubicBezTo>
                  <a:cubicBezTo>
                    <a:pt x="55092" y="37894"/>
                    <a:pt x="53308" y="37736"/>
                    <a:pt x="53531" y="37736"/>
                  </a:cubicBezTo>
                  <a:cubicBezTo>
                    <a:pt x="53531" y="37894"/>
                    <a:pt x="53308" y="38210"/>
                    <a:pt x="53308" y="38368"/>
                  </a:cubicBezTo>
                  <a:cubicBezTo>
                    <a:pt x="53308" y="38368"/>
                    <a:pt x="52862" y="38842"/>
                    <a:pt x="52862" y="38842"/>
                  </a:cubicBezTo>
                  <a:cubicBezTo>
                    <a:pt x="52639" y="38842"/>
                    <a:pt x="52193" y="38842"/>
                    <a:pt x="51970" y="39000"/>
                  </a:cubicBezTo>
                  <a:cubicBezTo>
                    <a:pt x="51970" y="39157"/>
                    <a:pt x="51747" y="39473"/>
                    <a:pt x="51747" y="39789"/>
                  </a:cubicBezTo>
                  <a:cubicBezTo>
                    <a:pt x="51747" y="39947"/>
                    <a:pt x="52416" y="40421"/>
                    <a:pt x="52416" y="40421"/>
                  </a:cubicBezTo>
                  <a:cubicBezTo>
                    <a:pt x="52193" y="40736"/>
                    <a:pt x="52193" y="40736"/>
                    <a:pt x="52193" y="40736"/>
                  </a:cubicBezTo>
                  <a:cubicBezTo>
                    <a:pt x="51301" y="41368"/>
                    <a:pt x="51301" y="41368"/>
                    <a:pt x="51301" y="41368"/>
                  </a:cubicBezTo>
                  <a:cubicBezTo>
                    <a:pt x="51301" y="41368"/>
                    <a:pt x="50855" y="41526"/>
                    <a:pt x="50855" y="41684"/>
                  </a:cubicBezTo>
                  <a:cubicBezTo>
                    <a:pt x="51078" y="41684"/>
                    <a:pt x="50185" y="42000"/>
                    <a:pt x="50185" y="42000"/>
                  </a:cubicBezTo>
                  <a:cubicBezTo>
                    <a:pt x="48624" y="42631"/>
                    <a:pt x="48624" y="42631"/>
                    <a:pt x="48624" y="42631"/>
                  </a:cubicBezTo>
                  <a:cubicBezTo>
                    <a:pt x="48624" y="42631"/>
                    <a:pt x="48847" y="43105"/>
                    <a:pt x="48847" y="43263"/>
                  </a:cubicBezTo>
                  <a:cubicBezTo>
                    <a:pt x="48847" y="43263"/>
                    <a:pt x="49516" y="43578"/>
                    <a:pt x="49070" y="43894"/>
                  </a:cubicBezTo>
                  <a:cubicBezTo>
                    <a:pt x="48624" y="44052"/>
                    <a:pt x="48178" y="44210"/>
                    <a:pt x="47955" y="44368"/>
                  </a:cubicBezTo>
                  <a:cubicBezTo>
                    <a:pt x="47955" y="44368"/>
                    <a:pt x="47509" y="44526"/>
                    <a:pt x="47509" y="45000"/>
                  </a:cubicBezTo>
                  <a:cubicBezTo>
                    <a:pt x="47732" y="45315"/>
                    <a:pt x="47286" y="45789"/>
                    <a:pt x="47063" y="45789"/>
                  </a:cubicBezTo>
                  <a:cubicBezTo>
                    <a:pt x="47063" y="45789"/>
                    <a:pt x="46617" y="45947"/>
                    <a:pt x="46617" y="46421"/>
                  </a:cubicBezTo>
                  <a:cubicBezTo>
                    <a:pt x="46840" y="46736"/>
                    <a:pt x="46617" y="47842"/>
                    <a:pt x="46617" y="47842"/>
                  </a:cubicBezTo>
                  <a:cubicBezTo>
                    <a:pt x="46617" y="47842"/>
                    <a:pt x="47286" y="48473"/>
                    <a:pt x="47509" y="48473"/>
                  </a:cubicBezTo>
                  <a:cubicBezTo>
                    <a:pt x="47509" y="48473"/>
                    <a:pt x="48624" y="48157"/>
                    <a:pt x="48847" y="48315"/>
                  </a:cubicBezTo>
                  <a:cubicBezTo>
                    <a:pt x="49293" y="48315"/>
                    <a:pt x="49962" y="48631"/>
                    <a:pt x="49962" y="48631"/>
                  </a:cubicBezTo>
                  <a:cubicBezTo>
                    <a:pt x="49962" y="48631"/>
                    <a:pt x="49739" y="49421"/>
                    <a:pt x="49516" y="49578"/>
                  </a:cubicBezTo>
                  <a:cubicBezTo>
                    <a:pt x="49293" y="49578"/>
                    <a:pt x="47955" y="49736"/>
                    <a:pt x="47955" y="49736"/>
                  </a:cubicBezTo>
                  <a:cubicBezTo>
                    <a:pt x="47955" y="49736"/>
                    <a:pt x="47286" y="49421"/>
                    <a:pt x="47063" y="49421"/>
                  </a:cubicBezTo>
                  <a:cubicBezTo>
                    <a:pt x="46840" y="49578"/>
                    <a:pt x="45724" y="50368"/>
                    <a:pt x="45724" y="50368"/>
                  </a:cubicBezTo>
                  <a:cubicBezTo>
                    <a:pt x="45724" y="50368"/>
                    <a:pt x="45724" y="50842"/>
                    <a:pt x="45501" y="50842"/>
                  </a:cubicBezTo>
                  <a:cubicBezTo>
                    <a:pt x="45055" y="51000"/>
                    <a:pt x="44832" y="50684"/>
                    <a:pt x="44832" y="51000"/>
                  </a:cubicBezTo>
                  <a:cubicBezTo>
                    <a:pt x="44832" y="51157"/>
                    <a:pt x="44832" y="51631"/>
                    <a:pt x="44832" y="51789"/>
                  </a:cubicBezTo>
                  <a:cubicBezTo>
                    <a:pt x="44832" y="52105"/>
                    <a:pt x="44832" y="52578"/>
                    <a:pt x="44832" y="52578"/>
                  </a:cubicBezTo>
                  <a:cubicBezTo>
                    <a:pt x="44832" y="52578"/>
                    <a:pt x="44386" y="53210"/>
                    <a:pt x="44163" y="53526"/>
                  </a:cubicBezTo>
                  <a:cubicBezTo>
                    <a:pt x="43940" y="53842"/>
                    <a:pt x="43494" y="54631"/>
                    <a:pt x="43494" y="54789"/>
                  </a:cubicBezTo>
                  <a:cubicBezTo>
                    <a:pt x="43717" y="54947"/>
                    <a:pt x="44163" y="55736"/>
                    <a:pt x="44163" y="55736"/>
                  </a:cubicBezTo>
                  <a:cubicBezTo>
                    <a:pt x="42602" y="56368"/>
                    <a:pt x="42602" y="56368"/>
                    <a:pt x="42602" y="56368"/>
                  </a:cubicBezTo>
                  <a:cubicBezTo>
                    <a:pt x="43048" y="57157"/>
                    <a:pt x="43048" y="57157"/>
                    <a:pt x="43048" y="57157"/>
                  </a:cubicBezTo>
                  <a:cubicBezTo>
                    <a:pt x="43048" y="57157"/>
                    <a:pt x="43271" y="57157"/>
                    <a:pt x="43271" y="57315"/>
                  </a:cubicBezTo>
                  <a:cubicBezTo>
                    <a:pt x="43271" y="57631"/>
                    <a:pt x="42156" y="58105"/>
                    <a:pt x="42156" y="58105"/>
                  </a:cubicBezTo>
                  <a:cubicBezTo>
                    <a:pt x="42156" y="58105"/>
                    <a:pt x="42156" y="58894"/>
                    <a:pt x="42156" y="59052"/>
                  </a:cubicBezTo>
                  <a:cubicBezTo>
                    <a:pt x="42156" y="59210"/>
                    <a:pt x="41040" y="58578"/>
                    <a:pt x="41040" y="58578"/>
                  </a:cubicBezTo>
                  <a:cubicBezTo>
                    <a:pt x="40148" y="58736"/>
                    <a:pt x="40148" y="58736"/>
                    <a:pt x="40148" y="58736"/>
                  </a:cubicBezTo>
                  <a:cubicBezTo>
                    <a:pt x="40148" y="59368"/>
                    <a:pt x="40148" y="59368"/>
                    <a:pt x="40148" y="59368"/>
                  </a:cubicBezTo>
                  <a:cubicBezTo>
                    <a:pt x="39702" y="60000"/>
                    <a:pt x="39702" y="60000"/>
                    <a:pt x="39702" y="60000"/>
                  </a:cubicBezTo>
                  <a:cubicBezTo>
                    <a:pt x="38141" y="60000"/>
                    <a:pt x="38141" y="60000"/>
                    <a:pt x="38141" y="60000"/>
                  </a:cubicBezTo>
                  <a:cubicBezTo>
                    <a:pt x="38141" y="60000"/>
                    <a:pt x="36802" y="60631"/>
                    <a:pt x="36802" y="60631"/>
                  </a:cubicBezTo>
                  <a:cubicBezTo>
                    <a:pt x="37026" y="60789"/>
                    <a:pt x="36356" y="61263"/>
                    <a:pt x="37026" y="61263"/>
                  </a:cubicBezTo>
                  <a:cubicBezTo>
                    <a:pt x="37472" y="61263"/>
                    <a:pt x="37695" y="61263"/>
                    <a:pt x="37918" y="61263"/>
                  </a:cubicBezTo>
                  <a:cubicBezTo>
                    <a:pt x="38364" y="61105"/>
                    <a:pt x="39256" y="60789"/>
                    <a:pt x="39479" y="60789"/>
                  </a:cubicBezTo>
                  <a:cubicBezTo>
                    <a:pt x="39702" y="60789"/>
                    <a:pt x="40371" y="60789"/>
                    <a:pt x="39925" y="61105"/>
                  </a:cubicBezTo>
                  <a:cubicBezTo>
                    <a:pt x="39479" y="61421"/>
                    <a:pt x="39033" y="61421"/>
                    <a:pt x="38810" y="61578"/>
                  </a:cubicBezTo>
                  <a:cubicBezTo>
                    <a:pt x="38364" y="61736"/>
                    <a:pt x="37695" y="61736"/>
                    <a:pt x="37695" y="62210"/>
                  </a:cubicBezTo>
                  <a:cubicBezTo>
                    <a:pt x="37695" y="62684"/>
                    <a:pt x="37472" y="63157"/>
                    <a:pt x="37472" y="63157"/>
                  </a:cubicBezTo>
                  <a:cubicBezTo>
                    <a:pt x="39033" y="62842"/>
                    <a:pt x="39033" y="62842"/>
                    <a:pt x="39033" y="62842"/>
                  </a:cubicBezTo>
                  <a:cubicBezTo>
                    <a:pt x="39033" y="62842"/>
                    <a:pt x="39479" y="62684"/>
                    <a:pt x="39479" y="63157"/>
                  </a:cubicBezTo>
                  <a:cubicBezTo>
                    <a:pt x="39702" y="63789"/>
                    <a:pt x="39033" y="63947"/>
                    <a:pt x="38587" y="63947"/>
                  </a:cubicBezTo>
                  <a:cubicBezTo>
                    <a:pt x="38364" y="63947"/>
                    <a:pt x="37249" y="63315"/>
                    <a:pt x="37249" y="63315"/>
                  </a:cubicBezTo>
                  <a:cubicBezTo>
                    <a:pt x="36356" y="63789"/>
                    <a:pt x="36356" y="63789"/>
                    <a:pt x="36356" y="63789"/>
                  </a:cubicBezTo>
                  <a:cubicBezTo>
                    <a:pt x="36356" y="63789"/>
                    <a:pt x="36133" y="63631"/>
                    <a:pt x="35241" y="64105"/>
                  </a:cubicBezTo>
                  <a:cubicBezTo>
                    <a:pt x="34349" y="64736"/>
                    <a:pt x="33903" y="65526"/>
                    <a:pt x="33903" y="65684"/>
                  </a:cubicBezTo>
                  <a:cubicBezTo>
                    <a:pt x="33903" y="65842"/>
                    <a:pt x="33903" y="66157"/>
                    <a:pt x="33234" y="66473"/>
                  </a:cubicBezTo>
                  <a:cubicBezTo>
                    <a:pt x="32788" y="66631"/>
                    <a:pt x="32118" y="67105"/>
                    <a:pt x="32118" y="67105"/>
                  </a:cubicBezTo>
                  <a:cubicBezTo>
                    <a:pt x="32118" y="67105"/>
                    <a:pt x="31895" y="67578"/>
                    <a:pt x="31672" y="67894"/>
                  </a:cubicBezTo>
                  <a:cubicBezTo>
                    <a:pt x="31449" y="68210"/>
                    <a:pt x="31449" y="68210"/>
                    <a:pt x="31449" y="68210"/>
                  </a:cubicBezTo>
                  <a:cubicBezTo>
                    <a:pt x="32342" y="68842"/>
                    <a:pt x="32342" y="68842"/>
                    <a:pt x="32342" y="68842"/>
                  </a:cubicBezTo>
                  <a:cubicBezTo>
                    <a:pt x="30780" y="69473"/>
                    <a:pt x="30780" y="69473"/>
                    <a:pt x="30780" y="69473"/>
                  </a:cubicBezTo>
                  <a:cubicBezTo>
                    <a:pt x="30111" y="69789"/>
                    <a:pt x="30111" y="69789"/>
                    <a:pt x="30111" y="69789"/>
                  </a:cubicBezTo>
                  <a:cubicBezTo>
                    <a:pt x="30111" y="69789"/>
                    <a:pt x="28773" y="70736"/>
                    <a:pt x="29665" y="70894"/>
                  </a:cubicBezTo>
                  <a:cubicBezTo>
                    <a:pt x="30780" y="71052"/>
                    <a:pt x="31449" y="71052"/>
                    <a:pt x="31449" y="71052"/>
                  </a:cubicBezTo>
                  <a:cubicBezTo>
                    <a:pt x="31449" y="71052"/>
                    <a:pt x="31226" y="72000"/>
                    <a:pt x="31449" y="72000"/>
                  </a:cubicBezTo>
                  <a:cubicBezTo>
                    <a:pt x="31672" y="72000"/>
                    <a:pt x="33680" y="72000"/>
                    <a:pt x="33680" y="72000"/>
                  </a:cubicBezTo>
                  <a:cubicBezTo>
                    <a:pt x="34795" y="71368"/>
                    <a:pt x="34795" y="71368"/>
                    <a:pt x="34795" y="71368"/>
                  </a:cubicBezTo>
                  <a:cubicBezTo>
                    <a:pt x="35464" y="71052"/>
                    <a:pt x="35464" y="71052"/>
                    <a:pt x="35464" y="71052"/>
                  </a:cubicBezTo>
                  <a:cubicBezTo>
                    <a:pt x="35910" y="71684"/>
                    <a:pt x="35910" y="71684"/>
                    <a:pt x="35910" y="71684"/>
                  </a:cubicBezTo>
                  <a:cubicBezTo>
                    <a:pt x="35910" y="71684"/>
                    <a:pt x="35464" y="72157"/>
                    <a:pt x="35018" y="72157"/>
                  </a:cubicBezTo>
                  <a:cubicBezTo>
                    <a:pt x="34349" y="72157"/>
                    <a:pt x="34572" y="72157"/>
                    <a:pt x="34126" y="72473"/>
                  </a:cubicBezTo>
                  <a:cubicBezTo>
                    <a:pt x="33457" y="72947"/>
                    <a:pt x="33234" y="73105"/>
                    <a:pt x="32788" y="73105"/>
                  </a:cubicBezTo>
                  <a:cubicBezTo>
                    <a:pt x="32565" y="73105"/>
                    <a:pt x="32118" y="73578"/>
                    <a:pt x="31672" y="72947"/>
                  </a:cubicBezTo>
                  <a:cubicBezTo>
                    <a:pt x="31449" y="72473"/>
                    <a:pt x="31003" y="72000"/>
                    <a:pt x="31003" y="72000"/>
                  </a:cubicBezTo>
                  <a:cubicBezTo>
                    <a:pt x="28996" y="71368"/>
                    <a:pt x="28996" y="71368"/>
                    <a:pt x="28996" y="71368"/>
                  </a:cubicBezTo>
                  <a:cubicBezTo>
                    <a:pt x="28550" y="71526"/>
                    <a:pt x="28550" y="71526"/>
                    <a:pt x="28550" y="71526"/>
                  </a:cubicBezTo>
                  <a:cubicBezTo>
                    <a:pt x="28550" y="71526"/>
                    <a:pt x="28327" y="72157"/>
                    <a:pt x="28104" y="72157"/>
                  </a:cubicBezTo>
                  <a:cubicBezTo>
                    <a:pt x="27881" y="72157"/>
                    <a:pt x="26542" y="72157"/>
                    <a:pt x="26096" y="72157"/>
                  </a:cubicBezTo>
                  <a:cubicBezTo>
                    <a:pt x="25873" y="72157"/>
                    <a:pt x="25427" y="72157"/>
                    <a:pt x="25427" y="72000"/>
                  </a:cubicBezTo>
                  <a:cubicBezTo>
                    <a:pt x="25204" y="71684"/>
                    <a:pt x="25427" y="71684"/>
                    <a:pt x="25204" y="71526"/>
                  </a:cubicBezTo>
                  <a:cubicBezTo>
                    <a:pt x="24981" y="71368"/>
                    <a:pt x="24535" y="70736"/>
                    <a:pt x="24089" y="70894"/>
                  </a:cubicBezTo>
                  <a:cubicBezTo>
                    <a:pt x="23866" y="70894"/>
                    <a:pt x="22750" y="71210"/>
                    <a:pt x="22750" y="71210"/>
                  </a:cubicBezTo>
                  <a:cubicBezTo>
                    <a:pt x="22527" y="72473"/>
                    <a:pt x="22527" y="72473"/>
                    <a:pt x="22527" y="72473"/>
                  </a:cubicBezTo>
                  <a:cubicBezTo>
                    <a:pt x="22527" y="72473"/>
                    <a:pt x="21858" y="72473"/>
                    <a:pt x="22081" y="72789"/>
                  </a:cubicBezTo>
                  <a:cubicBezTo>
                    <a:pt x="22081" y="73105"/>
                    <a:pt x="22973" y="73421"/>
                    <a:pt x="22973" y="73421"/>
                  </a:cubicBezTo>
                  <a:cubicBezTo>
                    <a:pt x="22973" y="73421"/>
                    <a:pt x="23420" y="73736"/>
                    <a:pt x="23420" y="73894"/>
                  </a:cubicBezTo>
                  <a:cubicBezTo>
                    <a:pt x="23643" y="74210"/>
                    <a:pt x="22973" y="74526"/>
                    <a:pt x="22973" y="74526"/>
                  </a:cubicBezTo>
                  <a:cubicBezTo>
                    <a:pt x="22973" y="74526"/>
                    <a:pt x="21858" y="74526"/>
                    <a:pt x="21635" y="74842"/>
                  </a:cubicBezTo>
                  <a:cubicBezTo>
                    <a:pt x="21635" y="75000"/>
                    <a:pt x="21858" y="75473"/>
                    <a:pt x="21635" y="75473"/>
                  </a:cubicBezTo>
                  <a:cubicBezTo>
                    <a:pt x="21412" y="75631"/>
                    <a:pt x="21189" y="75947"/>
                    <a:pt x="21189" y="76105"/>
                  </a:cubicBezTo>
                  <a:cubicBezTo>
                    <a:pt x="21189" y="76105"/>
                    <a:pt x="21635" y="76894"/>
                    <a:pt x="21635" y="76894"/>
                  </a:cubicBezTo>
                  <a:cubicBezTo>
                    <a:pt x="21635" y="76894"/>
                    <a:pt x="21635" y="77526"/>
                    <a:pt x="21189" y="77210"/>
                  </a:cubicBezTo>
                  <a:cubicBezTo>
                    <a:pt x="20743" y="76894"/>
                    <a:pt x="19405" y="76421"/>
                    <a:pt x="19405" y="76421"/>
                  </a:cubicBezTo>
                  <a:cubicBezTo>
                    <a:pt x="18513" y="75947"/>
                    <a:pt x="18513" y="75947"/>
                    <a:pt x="18513" y="75947"/>
                  </a:cubicBezTo>
                  <a:cubicBezTo>
                    <a:pt x="18513" y="75947"/>
                    <a:pt x="17620" y="76421"/>
                    <a:pt x="17397" y="76421"/>
                  </a:cubicBezTo>
                  <a:cubicBezTo>
                    <a:pt x="17397" y="76578"/>
                    <a:pt x="15836" y="76421"/>
                    <a:pt x="15390" y="76578"/>
                  </a:cubicBezTo>
                  <a:cubicBezTo>
                    <a:pt x="15167" y="76736"/>
                    <a:pt x="15167" y="76894"/>
                    <a:pt x="14944" y="77210"/>
                  </a:cubicBezTo>
                  <a:cubicBezTo>
                    <a:pt x="14498" y="77526"/>
                    <a:pt x="13828" y="77526"/>
                    <a:pt x="14498" y="78000"/>
                  </a:cubicBezTo>
                  <a:cubicBezTo>
                    <a:pt x="14944" y="78473"/>
                    <a:pt x="16059" y="78631"/>
                    <a:pt x="16059" y="78631"/>
                  </a:cubicBezTo>
                  <a:cubicBezTo>
                    <a:pt x="16059" y="78631"/>
                    <a:pt x="16505" y="78789"/>
                    <a:pt x="16059" y="79263"/>
                  </a:cubicBezTo>
                  <a:cubicBezTo>
                    <a:pt x="15613" y="79894"/>
                    <a:pt x="14721" y="79421"/>
                    <a:pt x="14498" y="79421"/>
                  </a:cubicBezTo>
                  <a:cubicBezTo>
                    <a:pt x="14275" y="79263"/>
                    <a:pt x="13382" y="78789"/>
                    <a:pt x="13159" y="78947"/>
                  </a:cubicBezTo>
                  <a:cubicBezTo>
                    <a:pt x="12936" y="79105"/>
                    <a:pt x="12267" y="79894"/>
                    <a:pt x="12267" y="79894"/>
                  </a:cubicBezTo>
                  <a:cubicBezTo>
                    <a:pt x="12267" y="79894"/>
                    <a:pt x="11598" y="80052"/>
                    <a:pt x="11375" y="79894"/>
                  </a:cubicBezTo>
                  <a:cubicBezTo>
                    <a:pt x="11152" y="79894"/>
                    <a:pt x="10483" y="79105"/>
                    <a:pt x="10260" y="79263"/>
                  </a:cubicBezTo>
                  <a:cubicBezTo>
                    <a:pt x="10037" y="79421"/>
                    <a:pt x="9814" y="79736"/>
                    <a:pt x="9814" y="79894"/>
                  </a:cubicBezTo>
                  <a:cubicBezTo>
                    <a:pt x="9814" y="80052"/>
                    <a:pt x="10260" y="80368"/>
                    <a:pt x="10037" y="80526"/>
                  </a:cubicBezTo>
                  <a:cubicBezTo>
                    <a:pt x="10037" y="80684"/>
                    <a:pt x="8921" y="80842"/>
                    <a:pt x="8698" y="81000"/>
                  </a:cubicBezTo>
                  <a:cubicBezTo>
                    <a:pt x="8698" y="81157"/>
                    <a:pt x="8698" y="80842"/>
                    <a:pt x="8252" y="81473"/>
                  </a:cubicBezTo>
                  <a:cubicBezTo>
                    <a:pt x="8029" y="82105"/>
                    <a:pt x="8252" y="82105"/>
                    <a:pt x="8029" y="82105"/>
                  </a:cubicBezTo>
                  <a:cubicBezTo>
                    <a:pt x="7583" y="82263"/>
                    <a:pt x="6691" y="81789"/>
                    <a:pt x="6691" y="81789"/>
                  </a:cubicBezTo>
                  <a:cubicBezTo>
                    <a:pt x="6691" y="81789"/>
                    <a:pt x="6022" y="81315"/>
                    <a:pt x="6022" y="81789"/>
                  </a:cubicBezTo>
                  <a:cubicBezTo>
                    <a:pt x="6022" y="82421"/>
                    <a:pt x="5799" y="83052"/>
                    <a:pt x="5799" y="83052"/>
                  </a:cubicBezTo>
                  <a:cubicBezTo>
                    <a:pt x="6468" y="83368"/>
                    <a:pt x="6468" y="83368"/>
                    <a:pt x="6468" y="83368"/>
                  </a:cubicBezTo>
                  <a:cubicBezTo>
                    <a:pt x="6468" y="83368"/>
                    <a:pt x="6245" y="83684"/>
                    <a:pt x="6022" y="83684"/>
                  </a:cubicBezTo>
                  <a:cubicBezTo>
                    <a:pt x="6022" y="83684"/>
                    <a:pt x="5576" y="83526"/>
                    <a:pt x="5353" y="83210"/>
                  </a:cubicBezTo>
                  <a:cubicBezTo>
                    <a:pt x="5130" y="83052"/>
                    <a:pt x="5353" y="83052"/>
                    <a:pt x="4684" y="82894"/>
                  </a:cubicBezTo>
                  <a:cubicBezTo>
                    <a:pt x="4014" y="82736"/>
                    <a:pt x="3568" y="82421"/>
                    <a:pt x="3568" y="82736"/>
                  </a:cubicBezTo>
                  <a:cubicBezTo>
                    <a:pt x="3568" y="82894"/>
                    <a:pt x="3345" y="83210"/>
                    <a:pt x="3568" y="83368"/>
                  </a:cubicBezTo>
                  <a:cubicBezTo>
                    <a:pt x="3791" y="83684"/>
                    <a:pt x="4237" y="84000"/>
                    <a:pt x="4237" y="84000"/>
                  </a:cubicBezTo>
                  <a:cubicBezTo>
                    <a:pt x="4460" y="84000"/>
                    <a:pt x="4460" y="84000"/>
                    <a:pt x="4460" y="84000"/>
                  </a:cubicBezTo>
                  <a:cubicBezTo>
                    <a:pt x="4460" y="84000"/>
                    <a:pt x="4237" y="84473"/>
                    <a:pt x="4014" y="84473"/>
                  </a:cubicBezTo>
                  <a:cubicBezTo>
                    <a:pt x="3791" y="84631"/>
                    <a:pt x="3568" y="84315"/>
                    <a:pt x="3345" y="84315"/>
                  </a:cubicBezTo>
                  <a:cubicBezTo>
                    <a:pt x="3345" y="84315"/>
                    <a:pt x="2676" y="84631"/>
                    <a:pt x="2676" y="84631"/>
                  </a:cubicBezTo>
                  <a:cubicBezTo>
                    <a:pt x="2676" y="84631"/>
                    <a:pt x="2899" y="84947"/>
                    <a:pt x="2899" y="85105"/>
                  </a:cubicBezTo>
                  <a:cubicBezTo>
                    <a:pt x="2899" y="85263"/>
                    <a:pt x="2230" y="85421"/>
                    <a:pt x="2230" y="85578"/>
                  </a:cubicBezTo>
                  <a:cubicBezTo>
                    <a:pt x="2007" y="85578"/>
                    <a:pt x="1784" y="85736"/>
                    <a:pt x="1784" y="85894"/>
                  </a:cubicBezTo>
                  <a:cubicBezTo>
                    <a:pt x="1784" y="86052"/>
                    <a:pt x="2007" y="86526"/>
                    <a:pt x="2230" y="86368"/>
                  </a:cubicBezTo>
                  <a:cubicBezTo>
                    <a:pt x="2453" y="86368"/>
                    <a:pt x="3568" y="86526"/>
                    <a:pt x="3568" y="86526"/>
                  </a:cubicBezTo>
                  <a:cubicBezTo>
                    <a:pt x="3568" y="86526"/>
                    <a:pt x="3345" y="86842"/>
                    <a:pt x="3122" y="87000"/>
                  </a:cubicBezTo>
                  <a:cubicBezTo>
                    <a:pt x="2899" y="87000"/>
                    <a:pt x="2676" y="87315"/>
                    <a:pt x="2453" y="87473"/>
                  </a:cubicBezTo>
                  <a:cubicBezTo>
                    <a:pt x="2230" y="87789"/>
                    <a:pt x="2676" y="88421"/>
                    <a:pt x="3122" y="88578"/>
                  </a:cubicBezTo>
                  <a:cubicBezTo>
                    <a:pt x="3791" y="88736"/>
                    <a:pt x="4460" y="88736"/>
                    <a:pt x="4460" y="89052"/>
                  </a:cubicBezTo>
                  <a:cubicBezTo>
                    <a:pt x="4237" y="89210"/>
                    <a:pt x="3122" y="89842"/>
                    <a:pt x="2899" y="90000"/>
                  </a:cubicBezTo>
                  <a:cubicBezTo>
                    <a:pt x="2676" y="90000"/>
                    <a:pt x="2230" y="90157"/>
                    <a:pt x="2230" y="90473"/>
                  </a:cubicBezTo>
                  <a:cubicBezTo>
                    <a:pt x="2230" y="90789"/>
                    <a:pt x="2230" y="90947"/>
                    <a:pt x="1784" y="91105"/>
                  </a:cubicBezTo>
                  <a:cubicBezTo>
                    <a:pt x="1338" y="91263"/>
                    <a:pt x="1115" y="91105"/>
                    <a:pt x="1115" y="91578"/>
                  </a:cubicBezTo>
                  <a:cubicBezTo>
                    <a:pt x="1115" y="91894"/>
                    <a:pt x="1338" y="92052"/>
                    <a:pt x="1561" y="92052"/>
                  </a:cubicBezTo>
                  <a:cubicBezTo>
                    <a:pt x="1784" y="92052"/>
                    <a:pt x="1784" y="92052"/>
                    <a:pt x="1784" y="92052"/>
                  </a:cubicBezTo>
                  <a:cubicBezTo>
                    <a:pt x="3568" y="91894"/>
                    <a:pt x="3568" y="91894"/>
                    <a:pt x="3568" y="91894"/>
                  </a:cubicBezTo>
                  <a:cubicBezTo>
                    <a:pt x="3568" y="91894"/>
                    <a:pt x="3345" y="92368"/>
                    <a:pt x="3345" y="92526"/>
                  </a:cubicBezTo>
                  <a:cubicBezTo>
                    <a:pt x="3345" y="92684"/>
                    <a:pt x="2007" y="93631"/>
                    <a:pt x="2007" y="93631"/>
                  </a:cubicBezTo>
                  <a:cubicBezTo>
                    <a:pt x="2007" y="93631"/>
                    <a:pt x="2230" y="94105"/>
                    <a:pt x="2007" y="94105"/>
                  </a:cubicBezTo>
                  <a:cubicBezTo>
                    <a:pt x="1561" y="94263"/>
                    <a:pt x="1115" y="94421"/>
                    <a:pt x="892" y="94578"/>
                  </a:cubicBezTo>
                  <a:cubicBezTo>
                    <a:pt x="892" y="94736"/>
                    <a:pt x="892" y="95052"/>
                    <a:pt x="892" y="95210"/>
                  </a:cubicBezTo>
                  <a:cubicBezTo>
                    <a:pt x="1115" y="95526"/>
                    <a:pt x="1561" y="96000"/>
                    <a:pt x="1561" y="96157"/>
                  </a:cubicBezTo>
                  <a:cubicBezTo>
                    <a:pt x="1784" y="96315"/>
                    <a:pt x="1338" y="96631"/>
                    <a:pt x="1338" y="96631"/>
                  </a:cubicBezTo>
                  <a:cubicBezTo>
                    <a:pt x="892" y="97894"/>
                    <a:pt x="892" y="97894"/>
                    <a:pt x="892" y="97894"/>
                  </a:cubicBezTo>
                  <a:cubicBezTo>
                    <a:pt x="892" y="97894"/>
                    <a:pt x="892" y="98526"/>
                    <a:pt x="892" y="98684"/>
                  </a:cubicBezTo>
                  <a:cubicBezTo>
                    <a:pt x="892" y="98842"/>
                    <a:pt x="0" y="99000"/>
                    <a:pt x="446" y="99473"/>
                  </a:cubicBezTo>
                  <a:cubicBezTo>
                    <a:pt x="892" y="99789"/>
                    <a:pt x="1115" y="99947"/>
                    <a:pt x="1338" y="100105"/>
                  </a:cubicBezTo>
                  <a:cubicBezTo>
                    <a:pt x="1784" y="100105"/>
                    <a:pt x="2899" y="100105"/>
                    <a:pt x="2899" y="100263"/>
                  </a:cubicBezTo>
                  <a:cubicBezTo>
                    <a:pt x="2899" y="100263"/>
                    <a:pt x="2899" y="100421"/>
                    <a:pt x="2230" y="100578"/>
                  </a:cubicBezTo>
                  <a:cubicBezTo>
                    <a:pt x="1784" y="100578"/>
                    <a:pt x="1338" y="100421"/>
                    <a:pt x="1338" y="100736"/>
                  </a:cubicBezTo>
                  <a:cubicBezTo>
                    <a:pt x="1115" y="100894"/>
                    <a:pt x="223" y="101842"/>
                    <a:pt x="223" y="101842"/>
                  </a:cubicBezTo>
                  <a:cubicBezTo>
                    <a:pt x="1338" y="102789"/>
                    <a:pt x="1338" y="102789"/>
                    <a:pt x="1338" y="102789"/>
                  </a:cubicBezTo>
                  <a:cubicBezTo>
                    <a:pt x="1338" y="102789"/>
                    <a:pt x="1784" y="102473"/>
                    <a:pt x="2007" y="102473"/>
                  </a:cubicBezTo>
                  <a:cubicBezTo>
                    <a:pt x="2230" y="102315"/>
                    <a:pt x="2899" y="102473"/>
                    <a:pt x="2899" y="102631"/>
                  </a:cubicBezTo>
                  <a:cubicBezTo>
                    <a:pt x="2899" y="102631"/>
                    <a:pt x="2453" y="103105"/>
                    <a:pt x="2230" y="103105"/>
                  </a:cubicBezTo>
                  <a:cubicBezTo>
                    <a:pt x="2230" y="103263"/>
                    <a:pt x="1561" y="103421"/>
                    <a:pt x="1561" y="103578"/>
                  </a:cubicBezTo>
                  <a:cubicBezTo>
                    <a:pt x="1561" y="103578"/>
                    <a:pt x="2230" y="104210"/>
                    <a:pt x="2230" y="104210"/>
                  </a:cubicBezTo>
                  <a:cubicBezTo>
                    <a:pt x="2230" y="104210"/>
                    <a:pt x="2676" y="104210"/>
                    <a:pt x="2676" y="104526"/>
                  </a:cubicBezTo>
                  <a:cubicBezTo>
                    <a:pt x="2676" y="104684"/>
                    <a:pt x="1784" y="105000"/>
                    <a:pt x="1784" y="105000"/>
                  </a:cubicBezTo>
                  <a:cubicBezTo>
                    <a:pt x="2007" y="105473"/>
                    <a:pt x="2007" y="105473"/>
                    <a:pt x="2007" y="105473"/>
                  </a:cubicBezTo>
                  <a:cubicBezTo>
                    <a:pt x="1338" y="106421"/>
                    <a:pt x="1338" y="106421"/>
                    <a:pt x="1338" y="106421"/>
                  </a:cubicBezTo>
                  <a:cubicBezTo>
                    <a:pt x="2453" y="106894"/>
                    <a:pt x="2453" y="106894"/>
                    <a:pt x="2453" y="106894"/>
                  </a:cubicBezTo>
                  <a:cubicBezTo>
                    <a:pt x="2453" y="106894"/>
                    <a:pt x="3345" y="106894"/>
                    <a:pt x="3122" y="107368"/>
                  </a:cubicBezTo>
                  <a:cubicBezTo>
                    <a:pt x="2676" y="107684"/>
                    <a:pt x="2007" y="108000"/>
                    <a:pt x="2007" y="108157"/>
                  </a:cubicBezTo>
                  <a:cubicBezTo>
                    <a:pt x="2007" y="108473"/>
                    <a:pt x="1784" y="108789"/>
                    <a:pt x="2230" y="108947"/>
                  </a:cubicBezTo>
                  <a:cubicBezTo>
                    <a:pt x="2676" y="108947"/>
                    <a:pt x="2676" y="109105"/>
                    <a:pt x="2899" y="108947"/>
                  </a:cubicBezTo>
                  <a:cubicBezTo>
                    <a:pt x="3345" y="108789"/>
                    <a:pt x="3791" y="108631"/>
                    <a:pt x="3791" y="108631"/>
                  </a:cubicBezTo>
                  <a:cubicBezTo>
                    <a:pt x="3791" y="108631"/>
                    <a:pt x="4460" y="108315"/>
                    <a:pt x="4907" y="108315"/>
                  </a:cubicBezTo>
                  <a:cubicBezTo>
                    <a:pt x="5130" y="108315"/>
                    <a:pt x="5576" y="108473"/>
                    <a:pt x="5799" y="108631"/>
                  </a:cubicBezTo>
                  <a:cubicBezTo>
                    <a:pt x="5799" y="108789"/>
                    <a:pt x="5799" y="108947"/>
                    <a:pt x="6022" y="109105"/>
                  </a:cubicBezTo>
                  <a:cubicBezTo>
                    <a:pt x="6245" y="109105"/>
                    <a:pt x="5799" y="109894"/>
                    <a:pt x="5799" y="109894"/>
                  </a:cubicBezTo>
                  <a:cubicBezTo>
                    <a:pt x="5130" y="110526"/>
                    <a:pt x="5130" y="110526"/>
                    <a:pt x="5130" y="110526"/>
                  </a:cubicBezTo>
                  <a:cubicBezTo>
                    <a:pt x="5130" y="110526"/>
                    <a:pt x="5799" y="111157"/>
                    <a:pt x="5576" y="111157"/>
                  </a:cubicBezTo>
                  <a:cubicBezTo>
                    <a:pt x="5576" y="111157"/>
                    <a:pt x="4460" y="111315"/>
                    <a:pt x="4237" y="111315"/>
                  </a:cubicBezTo>
                  <a:cubicBezTo>
                    <a:pt x="4014" y="111315"/>
                    <a:pt x="3791" y="111157"/>
                    <a:pt x="3791" y="111473"/>
                  </a:cubicBezTo>
                  <a:cubicBezTo>
                    <a:pt x="3568" y="111789"/>
                    <a:pt x="2899" y="112578"/>
                    <a:pt x="2899" y="112578"/>
                  </a:cubicBezTo>
                  <a:cubicBezTo>
                    <a:pt x="2899" y="112578"/>
                    <a:pt x="2676" y="112894"/>
                    <a:pt x="2899" y="113210"/>
                  </a:cubicBezTo>
                  <a:cubicBezTo>
                    <a:pt x="3122" y="113526"/>
                    <a:pt x="4014" y="114631"/>
                    <a:pt x="4014" y="114631"/>
                  </a:cubicBezTo>
                  <a:cubicBezTo>
                    <a:pt x="4014" y="114789"/>
                    <a:pt x="4460" y="115263"/>
                    <a:pt x="5130" y="115578"/>
                  </a:cubicBezTo>
                  <a:cubicBezTo>
                    <a:pt x="5799" y="115894"/>
                    <a:pt x="6245" y="115894"/>
                    <a:pt x="6245" y="116210"/>
                  </a:cubicBezTo>
                  <a:cubicBezTo>
                    <a:pt x="6468" y="116526"/>
                    <a:pt x="6468" y="116526"/>
                    <a:pt x="6468" y="116526"/>
                  </a:cubicBezTo>
                  <a:cubicBezTo>
                    <a:pt x="7360" y="117157"/>
                    <a:pt x="7360" y="117157"/>
                    <a:pt x="7360" y="117157"/>
                  </a:cubicBezTo>
                  <a:cubicBezTo>
                    <a:pt x="7360" y="117157"/>
                    <a:pt x="7806" y="117315"/>
                    <a:pt x="8475" y="117315"/>
                  </a:cubicBezTo>
                  <a:cubicBezTo>
                    <a:pt x="9144" y="117473"/>
                    <a:pt x="10037" y="117473"/>
                    <a:pt x="10037" y="117631"/>
                  </a:cubicBezTo>
                  <a:cubicBezTo>
                    <a:pt x="10260" y="117631"/>
                    <a:pt x="9368" y="118105"/>
                    <a:pt x="9368" y="118105"/>
                  </a:cubicBezTo>
                  <a:cubicBezTo>
                    <a:pt x="9368" y="118105"/>
                    <a:pt x="8252" y="118736"/>
                    <a:pt x="8698" y="118894"/>
                  </a:cubicBezTo>
                  <a:cubicBezTo>
                    <a:pt x="9144" y="119052"/>
                    <a:pt x="12267" y="119526"/>
                    <a:pt x="12267" y="119526"/>
                  </a:cubicBezTo>
                  <a:cubicBezTo>
                    <a:pt x="12267" y="119526"/>
                    <a:pt x="12713" y="119684"/>
                    <a:pt x="12713" y="119842"/>
                  </a:cubicBezTo>
                  <a:cubicBezTo>
                    <a:pt x="12713" y="120000"/>
                    <a:pt x="13382" y="119684"/>
                    <a:pt x="13382" y="119684"/>
                  </a:cubicBezTo>
                  <a:cubicBezTo>
                    <a:pt x="13605" y="119526"/>
                    <a:pt x="14498" y="119842"/>
                    <a:pt x="14721" y="119842"/>
                  </a:cubicBezTo>
                  <a:cubicBezTo>
                    <a:pt x="14721" y="119842"/>
                    <a:pt x="16059" y="119684"/>
                    <a:pt x="16059" y="119684"/>
                  </a:cubicBezTo>
                  <a:cubicBezTo>
                    <a:pt x="17174" y="119368"/>
                    <a:pt x="17174" y="119368"/>
                    <a:pt x="17174" y="119368"/>
                  </a:cubicBezTo>
                  <a:cubicBezTo>
                    <a:pt x="17174" y="119368"/>
                    <a:pt x="17843" y="118578"/>
                    <a:pt x="18289" y="118736"/>
                  </a:cubicBezTo>
                  <a:cubicBezTo>
                    <a:pt x="18959" y="118894"/>
                    <a:pt x="18736" y="119210"/>
                    <a:pt x="19182" y="119210"/>
                  </a:cubicBezTo>
                  <a:cubicBezTo>
                    <a:pt x="19405" y="119210"/>
                    <a:pt x="19851" y="119210"/>
                    <a:pt x="20297" y="118736"/>
                  </a:cubicBezTo>
                  <a:cubicBezTo>
                    <a:pt x="20743" y="118421"/>
                    <a:pt x="21189" y="118105"/>
                    <a:pt x="21412" y="117947"/>
                  </a:cubicBezTo>
                  <a:cubicBezTo>
                    <a:pt x="21635" y="117947"/>
                    <a:pt x="24312" y="116842"/>
                    <a:pt x="24312" y="116842"/>
                  </a:cubicBezTo>
                  <a:cubicBezTo>
                    <a:pt x="26096" y="114631"/>
                    <a:pt x="26096" y="114631"/>
                    <a:pt x="26096" y="114631"/>
                  </a:cubicBezTo>
                  <a:cubicBezTo>
                    <a:pt x="26765" y="113052"/>
                    <a:pt x="26765" y="113052"/>
                    <a:pt x="26765" y="113052"/>
                  </a:cubicBezTo>
                  <a:cubicBezTo>
                    <a:pt x="26765" y="113052"/>
                    <a:pt x="27657" y="112263"/>
                    <a:pt x="28327" y="112263"/>
                  </a:cubicBezTo>
                  <a:cubicBezTo>
                    <a:pt x="28773" y="112263"/>
                    <a:pt x="30334" y="111789"/>
                    <a:pt x="30111" y="111473"/>
                  </a:cubicBezTo>
                  <a:cubicBezTo>
                    <a:pt x="30111" y="111000"/>
                    <a:pt x="30780" y="110842"/>
                    <a:pt x="30780" y="111473"/>
                  </a:cubicBezTo>
                  <a:cubicBezTo>
                    <a:pt x="31003" y="112105"/>
                    <a:pt x="30780" y="112736"/>
                    <a:pt x="31226" y="112421"/>
                  </a:cubicBezTo>
                  <a:cubicBezTo>
                    <a:pt x="31895" y="112105"/>
                    <a:pt x="33011" y="111157"/>
                    <a:pt x="33011" y="111157"/>
                  </a:cubicBezTo>
                  <a:cubicBezTo>
                    <a:pt x="33011" y="111157"/>
                    <a:pt x="33680" y="110684"/>
                    <a:pt x="34126" y="110526"/>
                  </a:cubicBezTo>
                  <a:cubicBezTo>
                    <a:pt x="34572" y="110526"/>
                    <a:pt x="35241" y="109421"/>
                    <a:pt x="35241" y="109421"/>
                  </a:cubicBezTo>
                  <a:cubicBezTo>
                    <a:pt x="35241" y="109421"/>
                    <a:pt x="36133" y="108947"/>
                    <a:pt x="36579" y="109421"/>
                  </a:cubicBezTo>
                  <a:cubicBezTo>
                    <a:pt x="36802" y="110052"/>
                    <a:pt x="37695" y="110842"/>
                    <a:pt x="37695" y="111157"/>
                  </a:cubicBezTo>
                  <a:cubicBezTo>
                    <a:pt x="37695" y="111157"/>
                    <a:pt x="38141" y="111315"/>
                    <a:pt x="38587" y="111473"/>
                  </a:cubicBezTo>
                  <a:cubicBezTo>
                    <a:pt x="38587" y="111157"/>
                    <a:pt x="38587" y="111157"/>
                    <a:pt x="38587" y="111157"/>
                  </a:cubicBezTo>
                  <a:cubicBezTo>
                    <a:pt x="38587" y="110210"/>
                    <a:pt x="38587" y="110210"/>
                    <a:pt x="38587" y="110210"/>
                  </a:cubicBezTo>
                  <a:cubicBezTo>
                    <a:pt x="38587" y="110210"/>
                    <a:pt x="40148" y="111157"/>
                    <a:pt x="40148" y="111157"/>
                  </a:cubicBezTo>
                  <a:cubicBezTo>
                    <a:pt x="40371" y="111315"/>
                    <a:pt x="40371" y="112263"/>
                    <a:pt x="40371" y="112263"/>
                  </a:cubicBezTo>
                  <a:cubicBezTo>
                    <a:pt x="40817" y="112263"/>
                    <a:pt x="40817" y="112263"/>
                    <a:pt x="40817" y="112263"/>
                  </a:cubicBezTo>
                  <a:cubicBezTo>
                    <a:pt x="40817" y="112105"/>
                    <a:pt x="40817" y="112105"/>
                    <a:pt x="40817" y="112105"/>
                  </a:cubicBezTo>
                  <a:cubicBezTo>
                    <a:pt x="41263" y="112263"/>
                    <a:pt x="41263" y="112263"/>
                    <a:pt x="41263" y="112263"/>
                  </a:cubicBezTo>
                  <a:cubicBezTo>
                    <a:pt x="41486" y="112105"/>
                    <a:pt x="41486" y="112105"/>
                    <a:pt x="41486" y="112105"/>
                  </a:cubicBezTo>
                  <a:cubicBezTo>
                    <a:pt x="41710" y="111157"/>
                    <a:pt x="41710" y="111157"/>
                    <a:pt x="41710" y="111157"/>
                  </a:cubicBezTo>
                  <a:cubicBezTo>
                    <a:pt x="41933" y="110052"/>
                    <a:pt x="41933" y="110052"/>
                    <a:pt x="41933" y="110052"/>
                  </a:cubicBezTo>
                  <a:cubicBezTo>
                    <a:pt x="42602" y="109105"/>
                    <a:pt x="42602" y="109105"/>
                    <a:pt x="42602" y="109105"/>
                  </a:cubicBezTo>
                  <a:cubicBezTo>
                    <a:pt x="42602" y="108157"/>
                    <a:pt x="42602" y="108157"/>
                    <a:pt x="42602" y="108157"/>
                  </a:cubicBezTo>
                  <a:cubicBezTo>
                    <a:pt x="41710" y="107052"/>
                    <a:pt x="41710" y="107052"/>
                    <a:pt x="41710" y="107052"/>
                  </a:cubicBezTo>
                  <a:cubicBezTo>
                    <a:pt x="41263" y="106105"/>
                    <a:pt x="41263" y="106105"/>
                    <a:pt x="41263" y="106105"/>
                  </a:cubicBezTo>
                  <a:cubicBezTo>
                    <a:pt x="41933" y="105947"/>
                    <a:pt x="41933" y="105947"/>
                    <a:pt x="41933" y="105947"/>
                  </a:cubicBezTo>
                  <a:cubicBezTo>
                    <a:pt x="41933" y="105789"/>
                    <a:pt x="41933" y="105789"/>
                    <a:pt x="41933" y="105789"/>
                  </a:cubicBezTo>
                  <a:cubicBezTo>
                    <a:pt x="42156" y="105789"/>
                    <a:pt x="42156" y="105789"/>
                    <a:pt x="42156" y="105789"/>
                  </a:cubicBezTo>
                  <a:cubicBezTo>
                    <a:pt x="42602" y="105473"/>
                    <a:pt x="42602" y="105473"/>
                    <a:pt x="42602" y="105473"/>
                  </a:cubicBezTo>
                  <a:cubicBezTo>
                    <a:pt x="42825" y="104684"/>
                    <a:pt x="42825" y="104684"/>
                    <a:pt x="42825" y="104684"/>
                  </a:cubicBezTo>
                  <a:cubicBezTo>
                    <a:pt x="42379" y="104368"/>
                    <a:pt x="42379" y="104368"/>
                    <a:pt x="42379" y="104368"/>
                  </a:cubicBezTo>
                  <a:cubicBezTo>
                    <a:pt x="42379" y="103894"/>
                    <a:pt x="42379" y="103894"/>
                    <a:pt x="42379" y="103894"/>
                  </a:cubicBezTo>
                  <a:cubicBezTo>
                    <a:pt x="42379" y="103894"/>
                    <a:pt x="42825" y="103578"/>
                    <a:pt x="42825" y="103578"/>
                  </a:cubicBezTo>
                  <a:cubicBezTo>
                    <a:pt x="42825" y="103578"/>
                    <a:pt x="42825" y="103578"/>
                    <a:pt x="42825" y="103578"/>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048" y="103421"/>
                    <a:pt x="43048" y="103421"/>
                    <a:pt x="43048"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271" y="103421"/>
                    <a:pt x="43271" y="103421"/>
                  </a:cubicBezTo>
                  <a:cubicBezTo>
                    <a:pt x="43271" y="103421"/>
                    <a:pt x="43494" y="103263"/>
                    <a:pt x="43494" y="103263"/>
                  </a:cubicBezTo>
                  <a:cubicBezTo>
                    <a:pt x="43717" y="103263"/>
                    <a:pt x="44163" y="103263"/>
                    <a:pt x="44163" y="103263"/>
                  </a:cubicBezTo>
                  <a:cubicBezTo>
                    <a:pt x="44386" y="103263"/>
                    <a:pt x="44386" y="103263"/>
                    <a:pt x="44386" y="103263"/>
                  </a:cubicBezTo>
                  <a:cubicBezTo>
                    <a:pt x="44832" y="102947"/>
                    <a:pt x="44832" y="102947"/>
                    <a:pt x="44832" y="102947"/>
                  </a:cubicBezTo>
                  <a:cubicBezTo>
                    <a:pt x="44832" y="102947"/>
                    <a:pt x="45724" y="102473"/>
                    <a:pt x="45724" y="102315"/>
                  </a:cubicBezTo>
                  <a:cubicBezTo>
                    <a:pt x="45724" y="102157"/>
                    <a:pt x="46171" y="101684"/>
                    <a:pt x="46171" y="101684"/>
                  </a:cubicBezTo>
                  <a:cubicBezTo>
                    <a:pt x="46171" y="100894"/>
                    <a:pt x="46171" y="100894"/>
                    <a:pt x="46171" y="100894"/>
                  </a:cubicBezTo>
                  <a:cubicBezTo>
                    <a:pt x="45724" y="100105"/>
                    <a:pt x="45724" y="100105"/>
                    <a:pt x="45724" y="100105"/>
                  </a:cubicBezTo>
                  <a:cubicBezTo>
                    <a:pt x="46171" y="99631"/>
                    <a:pt x="46171" y="99631"/>
                    <a:pt x="46171" y="99631"/>
                  </a:cubicBezTo>
                  <a:cubicBezTo>
                    <a:pt x="46840" y="98684"/>
                    <a:pt x="46840" y="98684"/>
                    <a:pt x="46840" y="98684"/>
                  </a:cubicBezTo>
                  <a:cubicBezTo>
                    <a:pt x="46394" y="97736"/>
                    <a:pt x="46394" y="97736"/>
                    <a:pt x="46394" y="97736"/>
                  </a:cubicBezTo>
                  <a:cubicBezTo>
                    <a:pt x="45055" y="96631"/>
                    <a:pt x="45055" y="96631"/>
                    <a:pt x="45055" y="96631"/>
                  </a:cubicBezTo>
                  <a:cubicBezTo>
                    <a:pt x="44386" y="95210"/>
                    <a:pt x="44386" y="95210"/>
                    <a:pt x="44386" y="95210"/>
                  </a:cubicBezTo>
                  <a:cubicBezTo>
                    <a:pt x="43940" y="94263"/>
                    <a:pt x="43940" y="94263"/>
                    <a:pt x="43940" y="94263"/>
                  </a:cubicBezTo>
                  <a:cubicBezTo>
                    <a:pt x="45055" y="93473"/>
                    <a:pt x="45055" y="93473"/>
                    <a:pt x="45055" y="93473"/>
                  </a:cubicBezTo>
                  <a:cubicBezTo>
                    <a:pt x="45278" y="93315"/>
                    <a:pt x="45278" y="93315"/>
                    <a:pt x="45278" y="93315"/>
                  </a:cubicBezTo>
                  <a:cubicBezTo>
                    <a:pt x="45278" y="93315"/>
                    <a:pt x="45278" y="93315"/>
                    <a:pt x="45278" y="93315"/>
                  </a:cubicBezTo>
                  <a:cubicBezTo>
                    <a:pt x="45501" y="93315"/>
                    <a:pt x="45501" y="93315"/>
                    <a:pt x="45501" y="93315"/>
                  </a:cubicBezTo>
                  <a:cubicBezTo>
                    <a:pt x="46171" y="93315"/>
                    <a:pt x="46171" y="93315"/>
                    <a:pt x="46171" y="93315"/>
                  </a:cubicBezTo>
                  <a:cubicBezTo>
                    <a:pt x="46171" y="93315"/>
                    <a:pt x="47286" y="93315"/>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157"/>
                    <a:pt x="47286" y="93157"/>
                    <a:pt x="47286" y="93157"/>
                  </a:cubicBezTo>
                  <a:cubicBezTo>
                    <a:pt x="47286" y="93000"/>
                    <a:pt x="47286" y="93000"/>
                    <a:pt x="47286" y="93000"/>
                  </a:cubicBezTo>
                  <a:cubicBezTo>
                    <a:pt x="47286" y="93000"/>
                    <a:pt x="47286" y="93000"/>
                    <a:pt x="47286" y="93000"/>
                  </a:cubicBezTo>
                  <a:cubicBezTo>
                    <a:pt x="47286" y="93000"/>
                    <a:pt x="47286" y="93000"/>
                    <a:pt x="47286" y="93000"/>
                  </a:cubicBezTo>
                  <a:cubicBezTo>
                    <a:pt x="47286" y="93000"/>
                    <a:pt x="47286" y="93000"/>
                    <a:pt x="47286"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3000"/>
                    <a:pt x="47509" y="93000"/>
                    <a:pt x="47509" y="93000"/>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842"/>
                    <a:pt x="47509" y="92842"/>
                    <a:pt x="47509" y="92842"/>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684"/>
                    <a:pt x="47509" y="92684"/>
                    <a:pt x="47509" y="92684"/>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526"/>
                    <a:pt x="47509" y="92526"/>
                    <a:pt x="47509" y="92526"/>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368"/>
                    <a:pt x="47509" y="92368"/>
                    <a:pt x="47509" y="92368"/>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210"/>
                    <a:pt x="47509" y="92210"/>
                    <a:pt x="47509" y="92210"/>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509" y="92052"/>
                    <a:pt x="47509" y="92052"/>
                    <a:pt x="47509" y="92052"/>
                  </a:cubicBezTo>
                  <a:cubicBezTo>
                    <a:pt x="47732" y="92052"/>
                    <a:pt x="47732" y="92052"/>
                    <a:pt x="47732" y="92052"/>
                  </a:cubicBezTo>
                  <a:cubicBezTo>
                    <a:pt x="47732" y="92052"/>
                    <a:pt x="47732" y="92052"/>
                    <a:pt x="47732" y="92052"/>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732" y="91894"/>
                    <a:pt x="47732" y="91894"/>
                    <a:pt x="47732" y="91894"/>
                  </a:cubicBezTo>
                  <a:cubicBezTo>
                    <a:pt x="47509" y="90473"/>
                    <a:pt x="47509" y="90473"/>
                    <a:pt x="47509" y="90473"/>
                  </a:cubicBezTo>
                  <a:cubicBezTo>
                    <a:pt x="46171" y="89684"/>
                    <a:pt x="46171" y="89684"/>
                    <a:pt x="46171" y="89684"/>
                  </a:cubicBezTo>
                  <a:cubicBezTo>
                    <a:pt x="44609" y="88894"/>
                    <a:pt x="44609" y="88894"/>
                    <a:pt x="44609" y="88894"/>
                  </a:cubicBezTo>
                  <a:cubicBezTo>
                    <a:pt x="43940" y="87631"/>
                    <a:pt x="43940" y="87631"/>
                    <a:pt x="43940" y="87631"/>
                  </a:cubicBezTo>
                  <a:cubicBezTo>
                    <a:pt x="43717" y="82736"/>
                    <a:pt x="43717" y="82736"/>
                    <a:pt x="43717" y="82736"/>
                  </a:cubicBezTo>
                  <a:cubicBezTo>
                    <a:pt x="43717" y="82736"/>
                    <a:pt x="42156" y="80684"/>
                    <a:pt x="42156" y="80526"/>
                  </a:cubicBezTo>
                  <a:cubicBezTo>
                    <a:pt x="41933" y="80210"/>
                    <a:pt x="41933" y="79894"/>
                    <a:pt x="42379" y="79578"/>
                  </a:cubicBezTo>
                  <a:cubicBezTo>
                    <a:pt x="42602" y="79421"/>
                    <a:pt x="42379" y="79105"/>
                    <a:pt x="42379" y="79105"/>
                  </a:cubicBezTo>
                  <a:cubicBezTo>
                    <a:pt x="42156" y="78000"/>
                    <a:pt x="42156" y="78000"/>
                    <a:pt x="42156" y="78000"/>
                  </a:cubicBezTo>
                  <a:cubicBezTo>
                    <a:pt x="42602" y="77526"/>
                    <a:pt x="42602" y="77526"/>
                    <a:pt x="42602" y="77526"/>
                  </a:cubicBezTo>
                  <a:cubicBezTo>
                    <a:pt x="42602" y="76578"/>
                    <a:pt x="42602" y="76578"/>
                    <a:pt x="42602" y="76578"/>
                  </a:cubicBezTo>
                  <a:cubicBezTo>
                    <a:pt x="41710" y="75315"/>
                    <a:pt x="41710" y="75315"/>
                    <a:pt x="41710" y="75315"/>
                  </a:cubicBezTo>
                  <a:cubicBezTo>
                    <a:pt x="41710" y="75315"/>
                    <a:pt x="41710" y="74368"/>
                    <a:pt x="41710" y="74210"/>
                  </a:cubicBezTo>
                  <a:cubicBezTo>
                    <a:pt x="41710" y="73894"/>
                    <a:pt x="42379" y="73263"/>
                    <a:pt x="42379" y="73263"/>
                  </a:cubicBezTo>
                  <a:cubicBezTo>
                    <a:pt x="42602" y="72157"/>
                    <a:pt x="42602" y="72157"/>
                    <a:pt x="42602" y="72157"/>
                  </a:cubicBezTo>
                  <a:cubicBezTo>
                    <a:pt x="43048" y="70578"/>
                    <a:pt x="43048" y="70578"/>
                    <a:pt x="43048" y="70578"/>
                  </a:cubicBezTo>
                  <a:cubicBezTo>
                    <a:pt x="45947" y="67894"/>
                    <a:pt x="45947" y="67894"/>
                    <a:pt x="45947" y="67894"/>
                  </a:cubicBezTo>
                  <a:cubicBezTo>
                    <a:pt x="46617" y="67894"/>
                    <a:pt x="46617" y="67894"/>
                    <a:pt x="46617" y="67894"/>
                  </a:cubicBezTo>
                  <a:cubicBezTo>
                    <a:pt x="51301" y="67736"/>
                    <a:pt x="51301" y="67736"/>
                    <a:pt x="51301" y="67736"/>
                  </a:cubicBezTo>
                  <a:cubicBezTo>
                    <a:pt x="51524" y="67421"/>
                    <a:pt x="51524" y="67421"/>
                    <a:pt x="51524" y="67421"/>
                  </a:cubicBezTo>
                  <a:cubicBezTo>
                    <a:pt x="51747" y="67263"/>
                    <a:pt x="51747" y="67263"/>
                    <a:pt x="51747" y="67263"/>
                  </a:cubicBezTo>
                  <a:cubicBezTo>
                    <a:pt x="52193" y="66315"/>
                    <a:pt x="52193" y="66315"/>
                    <a:pt x="52193" y="66315"/>
                  </a:cubicBezTo>
                  <a:cubicBezTo>
                    <a:pt x="51970" y="63789"/>
                    <a:pt x="51970" y="63789"/>
                    <a:pt x="51970" y="63789"/>
                  </a:cubicBezTo>
                  <a:cubicBezTo>
                    <a:pt x="49962" y="63473"/>
                    <a:pt x="49962" y="63473"/>
                    <a:pt x="49962" y="63473"/>
                  </a:cubicBezTo>
                  <a:cubicBezTo>
                    <a:pt x="49516" y="62684"/>
                    <a:pt x="49516" y="62684"/>
                    <a:pt x="49516" y="62684"/>
                  </a:cubicBezTo>
                  <a:cubicBezTo>
                    <a:pt x="52862" y="58578"/>
                    <a:pt x="52862" y="58578"/>
                    <a:pt x="52862" y="58578"/>
                  </a:cubicBezTo>
                  <a:cubicBezTo>
                    <a:pt x="52639" y="57631"/>
                    <a:pt x="52639" y="57631"/>
                    <a:pt x="52639" y="57631"/>
                  </a:cubicBezTo>
                  <a:cubicBezTo>
                    <a:pt x="53531" y="57157"/>
                    <a:pt x="53531" y="57157"/>
                    <a:pt x="53531" y="57157"/>
                  </a:cubicBezTo>
                  <a:cubicBezTo>
                    <a:pt x="53531" y="57157"/>
                    <a:pt x="53308" y="56526"/>
                    <a:pt x="53085" y="56210"/>
                  </a:cubicBezTo>
                  <a:cubicBezTo>
                    <a:pt x="52862" y="56052"/>
                    <a:pt x="53308" y="55105"/>
                    <a:pt x="53308" y="55105"/>
                  </a:cubicBezTo>
                  <a:cubicBezTo>
                    <a:pt x="53531" y="54000"/>
                    <a:pt x="53531" y="54000"/>
                    <a:pt x="53531" y="54000"/>
                  </a:cubicBezTo>
                  <a:cubicBezTo>
                    <a:pt x="53977" y="52736"/>
                    <a:pt x="53977" y="52736"/>
                    <a:pt x="53977" y="52736"/>
                  </a:cubicBezTo>
                  <a:cubicBezTo>
                    <a:pt x="52862" y="50052"/>
                    <a:pt x="52862" y="50052"/>
                    <a:pt x="52862" y="50052"/>
                  </a:cubicBezTo>
                  <a:cubicBezTo>
                    <a:pt x="53531" y="49578"/>
                    <a:pt x="53531" y="49578"/>
                    <a:pt x="53531" y="49578"/>
                  </a:cubicBezTo>
                  <a:cubicBezTo>
                    <a:pt x="54423" y="49578"/>
                    <a:pt x="54423" y="49578"/>
                    <a:pt x="54423" y="49578"/>
                  </a:cubicBezTo>
                  <a:cubicBezTo>
                    <a:pt x="54646" y="49578"/>
                    <a:pt x="55092" y="49421"/>
                    <a:pt x="55539" y="49421"/>
                  </a:cubicBezTo>
                  <a:cubicBezTo>
                    <a:pt x="55985" y="49263"/>
                    <a:pt x="56208" y="49105"/>
                    <a:pt x="56877" y="48631"/>
                  </a:cubicBezTo>
                  <a:cubicBezTo>
                    <a:pt x="57100" y="48315"/>
                    <a:pt x="57100" y="48315"/>
                    <a:pt x="57100" y="48315"/>
                  </a:cubicBezTo>
                  <a:cubicBezTo>
                    <a:pt x="57323" y="47526"/>
                    <a:pt x="57323" y="47526"/>
                    <a:pt x="57323" y="47526"/>
                  </a:cubicBezTo>
                  <a:cubicBezTo>
                    <a:pt x="57323" y="46105"/>
                    <a:pt x="57323" y="46105"/>
                    <a:pt x="57323" y="46105"/>
                  </a:cubicBezTo>
                  <a:cubicBezTo>
                    <a:pt x="58438" y="44052"/>
                    <a:pt x="58438" y="44052"/>
                    <a:pt x="58438" y="44052"/>
                  </a:cubicBezTo>
                  <a:cubicBezTo>
                    <a:pt x="58438" y="44052"/>
                    <a:pt x="60223" y="42473"/>
                    <a:pt x="60446" y="42157"/>
                  </a:cubicBezTo>
                  <a:cubicBezTo>
                    <a:pt x="60669" y="41842"/>
                    <a:pt x="61338" y="40736"/>
                    <a:pt x="61338" y="40736"/>
                  </a:cubicBezTo>
                  <a:cubicBezTo>
                    <a:pt x="61338" y="40736"/>
                    <a:pt x="60892" y="39473"/>
                    <a:pt x="60669" y="39157"/>
                  </a:cubicBezTo>
                  <a:cubicBezTo>
                    <a:pt x="60223" y="39000"/>
                    <a:pt x="59553" y="38052"/>
                    <a:pt x="59553" y="38052"/>
                  </a:cubicBezTo>
                  <a:cubicBezTo>
                    <a:pt x="59553" y="37263"/>
                    <a:pt x="59553" y="37263"/>
                    <a:pt x="59553" y="37263"/>
                  </a:cubicBezTo>
                  <a:cubicBezTo>
                    <a:pt x="60892" y="36631"/>
                    <a:pt x="60892" y="36631"/>
                    <a:pt x="60892" y="36631"/>
                  </a:cubicBezTo>
                  <a:cubicBezTo>
                    <a:pt x="61338" y="36000"/>
                    <a:pt x="61338" y="36000"/>
                    <a:pt x="61338" y="36000"/>
                  </a:cubicBezTo>
                  <a:cubicBezTo>
                    <a:pt x="61338" y="36000"/>
                    <a:pt x="61338" y="34894"/>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736"/>
                    <a:pt x="61338" y="34736"/>
                    <a:pt x="61338" y="34736"/>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578"/>
                    <a:pt x="61338" y="34578"/>
                    <a:pt x="61338" y="34578"/>
                  </a:cubicBezTo>
                  <a:cubicBezTo>
                    <a:pt x="61338" y="34421"/>
                    <a:pt x="61338" y="34421"/>
                    <a:pt x="61338" y="34421"/>
                  </a:cubicBezTo>
                  <a:cubicBezTo>
                    <a:pt x="61338" y="34421"/>
                    <a:pt x="61338" y="34421"/>
                    <a:pt x="61338" y="34421"/>
                  </a:cubicBezTo>
                  <a:cubicBezTo>
                    <a:pt x="61338" y="34421"/>
                    <a:pt x="61338" y="34421"/>
                    <a:pt x="61338" y="34421"/>
                  </a:cubicBezTo>
                  <a:cubicBezTo>
                    <a:pt x="61338" y="34421"/>
                    <a:pt x="61338" y="34421"/>
                    <a:pt x="61338"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421"/>
                    <a:pt x="61561" y="34421"/>
                    <a:pt x="61561" y="34421"/>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263"/>
                    <a:pt x="61561" y="34263"/>
                    <a:pt x="61561" y="34263"/>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561" y="34105"/>
                    <a:pt x="61561" y="34105"/>
                    <a:pt x="61561" y="34105"/>
                  </a:cubicBezTo>
                  <a:cubicBezTo>
                    <a:pt x="61784" y="34105"/>
                    <a:pt x="61784" y="34105"/>
                    <a:pt x="61784" y="34105"/>
                  </a:cubicBezTo>
                  <a:cubicBezTo>
                    <a:pt x="61784" y="34105"/>
                    <a:pt x="61784" y="34105"/>
                    <a:pt x="61784" y="34105"/>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947"/>
                    <a:pt x="61784" y="33947"/>
                    <a:pt x="61784" y="33947"/>
                  </a:cubicBezTo>
                  <a:cubicBezTo>
                    <a:pt x="61784" y="33631"/>
                    <a:pt x="62676" y="33000"/>
                    <a:pt x="62676" y="33000"/>
                  </a:cubicBezTo>
                  <a:cubicBezTo>
                    <a:pt x="63568" y="31736"/>
                    <a:pt x="63568" y="31736"/>
                    <a:pt x="63568" y="31736"/>
                  </a:cubicBezTo>
                  <a:cubicBezTo>
                    <a:pt x="65799" y="32526"/>
                    <a:pt x="65799" y="32526"/>
                    <a:pt x="65799" y="32526"/>
                  </a:cubicBezTo>
                  <a:cubicBezTo>
                    <a:pt x="66914" y="32526"/>
                    <a:pt x="66914" y="32526"/>
                    <a:pt x="66914" y="32526"/>
                  </a:cubicBezTo>
                  <a:cubicBezTo>
                    <a:pt x="67360" y="31894"/>
                    <a:pt x="67360" y="31894"/>
                    <a:pt x="67360" y="31894"/>
                  </a:cubicBezTo>
                  <a:cubicBezTo>
                    <a:pt x="67137" y="31421"/>
                    <a:pt x="66914" y="28105"/>
                    <a:pt x="67583" y="27473"/>
                  </a:cubicBezTo>
                  <a:cubicBezTo>
                    <a:pt x="67583" y="27473"/>
                    <a:pt x="70706" y="27631"/>
                    <a:pt x="71152" y="27473"/>
                  </a:cubicBezTo>
                  <a:cubicBezTo>
                    <a:pt x="71375" y="27473"/>
                    <a:pt x="72490" y="27789"/>
                    <a:pt x="72713" y="27947"/>
                  </a:cubicBezTo>
                  <a:cubicBezTo>
                    <a:pt x="72713" y="27947"/>
                    <a:pt x="72713" y="27947"/>
                    <a:pt x="72713" y="27947"/>
                  </a:cubicBezTo>
                  <a:cubicBezTo>
                    <a:pt x="72713" y="27947"/>
                    <a:pt x="72713" y="27947"/>
                    <a:pt x="72713" y="27947"/>
                  </a:cubicBezTo>
                  <a:cubicBezTo>
                    <a:pt x="72936" y="28105"/>
                    <a:pt x="73159" y="28105"/>
                    <a:pt x="73382" y="28105"/>
                  </a:cubicBezTo>
                  <a:cubicBezTo>
                    <a:pt x="73828" y="28263"/>
                    <a:pt x="74275" y="28263"/>
                    <a:pt x="74275" y="28263"/>
                  </a:cubicBezTo>
                  <a:cubicBezTo>
                    <a:pt x="75613" y="28105"/>
                    <a:pt x="75613" y="28105"/>
                    <a:pt x="75613" y="28105"/>
                  </a:cubicBezTo>
                  <a:cubicBezTo>
                    <a:pt x="76505" y="27315"/>
                    <a:pt x="76505" y="27315"/>
                    <a:pt x="76505" y="27315"/>
                  </a:cubicBezTo>
                  <a:cubicBezTo>
                    <a:pt x="75613" y="26684"/>
                    <a:pt x="75613" y="26684"/>
                    <a:pt x="75613" y="26684"/>
                  </a:cubicBezTo>
                  <a:cubicBezTo>
                    <a:pt x="76505" y="25894"/>
                    <a:pt x="76505" y="24789"/>
                    <a:pt x="76282" y="24631"/>
                  </a:cubicBezTo>
                  <a:cubicBezTo>
                    <a:pt x="76059" y="24315"/>
                    <a:pt x="75613" y="22894"/>
                    <a:pt x="75390" y="22736"/>
                  </a:cubicBezTo>
                  <a:cubicBezTo>
                    <a:pt x="75390" y="22578"/>
                    <a:pt x="75836" y="22421"/>
                    <a:pt x="75836" y="22421"/>
                  </a:cubicBezTo>
                  <a:cubicBezTo>
                    <a:pt x="76282" y="22421"/>
                    <a:pt x="76282" y="22421"/>
                    <a:pt x="76282" y="22421"/>
                  </a:cubicBezTo>
                  <a:cubicBezTo>
                    <a:pt x="76282" y="22421"/>
                    <a:pt x="76505" y="22263"/>
                    <a:pt x="76728" y="22263"/>
                  </a:cubicBezTo>
                  <a:cubicBezTo>
                    <a:pt x="77843" y="21631"/>
                    <a:pt x="77843" y="21631"/>
                    <a:pt x="77843" y="21631"/>
                  </a:cubicBezTo>
                  <a:cubicBezTo>
                    <a:pt x="78959" y="21789"/>
                    <a:pt x="78959" y="21789"/>
                    <a:pt x="78959" y="21789"/>
                  </a:cubicBezTo>
                  <a:cubicBezTo>
                    <a:pt x="78959" y="21789"/>
                    <a:pt x="78959" y="21631"/>
                    <a:pt x="79182" y="21631"/>
                  </a:cubicBezTo>
                  <a:cubicBezTo>
                    <a:pt x="79405" y="21631"/>
                    <a:pt x="79405" y="21473"/>
                    <a:pt x="79405" y="21473"/>
                  </a:cubicBezTo>
                  <a:cubicBezTo>
                    <a:pt x="79405" y="21473"/>
                    <a:pt x="78736" y="20526"/>
                    <a:pt x="79182" y="20052"/>
                  </a:cubicBezTo>
                  <a:cubicBezTo>
                    <a:pt x="79405" y="19736"/>
                    <a:pt x="79628"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074" y="19736"/>
                    <a:pt x="80074" y="19736"/>
                    <a:pt x="80074"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297" y="19736"/>
                    <a:pt x="80297" y="19736"/>
                    <a:pt x="80297"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520" y="19736"/>
                    <a:pt x="80520" y="19736"/>
                    <a:pt x="80520" y="19736"/>
                  </a:cubicBezTo>
                  <a:cubicBezTo>
                    <a:pt x="80743" y="19736"/>
                    <a:pt x="80743" y="19736"/>
                    <a:pt x="80743" y="19736"/>
                  </a:cubicBezTo>
                  <a:cubicBezTo>
                    <a:pt x="80743" y="19736"/>
                    <a:pt x="80743" y="19736"/>
                    <a:pt x="80743" y="19736"/>
                  </a:cubicBezTo>
                  <a:cubicBezTo>
                    <a:pt x="80743" y="19736"/>
                    <a:pt x="80743" y="19736"/>
                    <a:pt x="80743" y="19736"/>
                  </a:cubicBezTo>
                  <a:cubicBezTo>
                    <a:pt x="80743" y="19736"/>
                    <a:pt x="80743" y="19736"/>
                    <a:pt x="80743"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736"/>
                    <a:pt x="80966" y="19736"/>
                    <a:pt x="80966" y="19736"/>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ubicBezTo>
                    <a:pt x="80966" y="19894"/>
                    <a:pt x="80966" y="19894"/>
                    <a:pt x="80966" y="19894"/>
                  </a:cubicBez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7" name="Shape 2053">
              <a:extLst>
                <a:ext uri="{FF2B5EF4-FFF2-40B4-BE49-F238E27FC236}">
                  <a16:creationId xmlns:a16="http://schemas.microsoft.com/office/drawing/2014/main" id="{81CD030F-FE99-FFC7-EAA8-716B2C97C213}"/>
                </a:ext>
              </a:extLst>
            </p:cNvPr>
            <p:cNvSpPr/>
            <p:nvPr/>
          </p:nvSpPr>
          <p:spPr>
            <a:xfrm>
              <a:off x="3733035" y="1542150"/>
              <a:ext cx="664055" cy="1216708"/>
            </a:xfrm>
            <a:custGeom>
              <a:avLst/>
              <a:gdLst/>
              <a:ahLst/>
              <a:cxnLst/>
              <a:rect l="0" t="0" r="0" b="0"/>
              <a:pathLst>
                <a:path w="120000" h="120000" extrusionOk="0">
                  <a:moveTo>
                    <a:pt x="30103" y="109309"/>
                  </a:moveTo>
                  <a:cubicBezTo>
                    <a:pt x="28453" y="109963"/>
                    <a:pt x="28453" y="109963"/>
                    <a:pt x="28453" y="109963"/>
                  </a:cubicBezTo>
                  <a:cubicBezTo>
                    <a:pt x="28453" y="110836"/>
                    <a:pt x="28453" y="110836"/>
                    <a:pt x="28453" y="110836"/>
                  </a:cubicBezTo>
                  <a:cubicBezTo>
                    <a:pt x="27628" y="111709"/>
                    <a:pt x="27628" y="111709"/>
                    <a:pt x="27628" y="111709"/>
                  </a:cubicBezTo>
                  <a:cubicBezTo>
                    <a:pt x="27628" y="111709"/>
                    <a:pt x="26804" y="111927"/>
                    <a:pt x="26804" y="112145"/>
                  </a:cubicBezTo>
                  <a:cubicBezTo>
                    <a:pt x="26391" y="112363"/>
                    <a:pt x="24742" y="113018"/>
                    <a:pt x="24742" y="113018"/>
                  </a:cubicBezTo>
                  <a:cubicBezTo>
                    <a:pt x="24742" y="113018"/>
                    <a:pt x="24742" y="113236"/>
                    <a:pt x="24329" y="113236"/>
                  </a:cubicBezTo>
                  <a:cubicBezTo>
                    <a:pt x="23917" y="113236"/>
                    <a:pt x="21030" y="113890"/>
                    <a:pt x="21030" y="113890"/>
                  </a:cubicBezTo>
                  <a:cubicBezTo>
                    <a:pt x="20206" y="114763"/>
                    <a:pt x="20206" y="114763"/>
                    <a:pt x="20206" y="114763"/>
                  </a:cubicBezTo>
                  <a:cubicBezTo>
                    <a:pt x="18556" y="114981"/>
                    <a:pt x="18556" y="114981"/>
                    <a:pt x="18556" y="114981"/>
                  </a:cubicBezTo>
                  <a:cubicBezTo>
                    <a:pt x="17319" y="116072"/>
                    <a:pt x="17319" y="116072"/>
                    <a:pt x="17319" y="116072"/>
                  </a:cubicBezTo>
                  <a:cubicBezTo>
                    <a:pt x="15257" y="116509"/>
                    <a:pt x="15257" y="116509"/>
                    <a:pt x="15257" y="116509"/>
                  </a:cubicBezTo>
                  <a:cubicBezTo>
                    <a:pt x="13608" y="116727"/>
                    <a:pt x="13608" y="116727"/>
                    <a:pt x="13608" y="116727"/>
                  </a:cubicBezTo>
                  <a:cubicBezTo>
                    <a:pt x="11958" y="116290"/>
                    <a:pt x="11958" y="116290"/>
                    <a:pt x="11958" y="116290"/>
                  </a:cubicBezTo>
                  <a:cubicBezTo>
                    <a:pt x="10721" y="116727"/>
                    <a:pt x="10721" y="116727"/>
                    <a:pt x="10721" y="116727"/>
                  </a:cubicBezTo>
                  <a:cubicBezTo>
                    <a:pt x="9484" y="117163"/>
                    <a:pt x="9484" y="117163"/>
                    <a:pt x="9484" y="117163"/>
                  </a:cubicBezTo>
                  <a:cubicBezTo>
                    <a:pt x="9896" y="118036"/>
                    <a:pt x="9896" y="118036"/>
                    <a:pt x="9896" y="118036"/>
                  </a:cubicBezTo>
                  <a:cubicBezTo>
                    <a:pt x="11134" y="118472"/>
                    <a:pt x="11134" y="118472"/>
                    <a:pt x="11134" y="118472"/>
                  </a:cubicBezTo>
                  <a:cubicBezTo>
                    <a:pt x="11958" y="117818"/>
                    <a:pt x="11958" y="117818"/>
                    <a:pt x="11958" y="117818"/>
                  </a:cubicBezTo>
                  <a:cubicBezTo>
                    <a:pt x="14432" y="118254"/>
                    <a:pt x="14432" y="118254"/>
                    <a:pt x="14432" y="118254"/>
                  </a:cubicBezTo>
                  <a:cubicBezTo>
                    <a:pt x="14432" y="118254"/>
                    <a:pt x="15257" y="118909"/>
                    <a:pt x="15670" y="119127"/>
                  </a:cubicBezTo>
                  <a:cubicBezTo>
                    <a:pt x="15670" y="119345"/>
                    <a:pt x="15670" y="120000"/>
                    <a:pt x="16082" y="120000"/>
                  </a:cubicBezTo>
                  <a:cubicBezTo>
                    <a:pt x="16494" y="119781"/>
                    <a:pt x="18556" y="119127"/>
                    <a:pt x="18556" y="119127"/>
                  </a:cubicBezTo>
                  <a:cubicBezTo>
                    <a:pt x="17731" y="118254"/>
                    <a:pt x="17731" y="118254"/>
                    <a:pt x="17731" y="118254"/>
                  </a:cubicBezTo>
                  <a:cubicBezTo>
                    <a:pt x="17731" y="118254"/>
                    <a:pt x="18969" y="118036"/>
                    <a:pt x="19793" y="118036"/>
                  </a:cubicBezTo>
                  <a:cubicBezTo>
                    <a:pt x="20618" y="118036"/>
                    <a:pt x="21443" y="118254"/>
                    <a:pt x="21855" y="117818"/>
                  </a:cubicBezTo>
                  <a:cubicBezTo>
                    <a:pt x="21855" y="117600"/>
                    <a:pt x="23092" y="117600"/>
                    <a:pt x="23092" y="117600"/>
                  </a:cubicBezTo>
                  <a:cubicBezTo>
                    <a:pt x="23092" y="117600"/>
                    <a:pt x="23917" y="116945"/>
                    <a:pt x="23917" y="116945"/>
                  </a:cubicBezTo>
                  <a:cubicBezTo>
                    <a:pt x="23917" y="116727"/>
                    <a:pt x="25154" y="116290"/>
                    <a:pt x="25154" y="116290"/>
                  </a:cubicBezTo>
                  <a:cubicBezTo>
                    <a:pt x="25154" y="116290"/>
                    <a:pt x="28041" y="116945"/>
                    <a:pt x="28453" y="116945"/>
                  </a:cubicBezTo>
                  <a:cubicBezTo>
                    <a:pt x="28865" y="116945"/>
                    <a:pt x="31752" y="116509"/>
                    <a:pt x="31752" y="116509"/>
                  </a:cubicBezTo>
                  <a:cubicBezTo>
                    <a:pt x="32989" y="117163"/>
                    <a:pt x="32989" y="117163"/>
                    <a:pt x="32989" y="117163"/>
                  </a:cubicBezTo>
                  <a:cubicBezTo>
                    <a:pt x="32989" y="117163"/>
                    <a:pt x="32989" y="117600"/>
                    <a:pt x="33814" y="117818"/>
                  </a:cubicBezTo>
                  <a:cubicBezTo>
                    <a:pt x="34639" y="117818"/>
                    <a:pt x="35051" y="117818"/>
                    <a:pt x="35051" y="117818"/>
                  </a:cubicBezTo>
                  <a:cubicBezTo>
                    <a:pt x="36288" y="118690"/>
                    <a:pt x="36288" y="118690"/>
                    <a:pt x="36288" y="118690"/>
                  </a:cubicBezTo>
                  <a:cubicBezTo>
                    <a:pt x="37525" y="119127"/>
                    <a:pt x="37525" y="119127"/>
                    <a:pt x="37525" y="119127"/>
                  </a:cubicBezTo>
                  <a:cubicBezTo>
                    <a:pt x="37525" y="119127"/>
                    <a:pt x="38762" y="119127"/>
                    <a:pt x="38762" y="118909"/>
                  </a:cubicBezTo>
                  <a:cubicBezTo>
                    <a:pt x="38762" y="118690"/>
                    <a:pt x="39175" y="118254"/>
                    <a:pt x="39587" y="118036"/>
                  </a:cubicBezTo>
                  <a:cubicBezTo>
                    <a:pt x="40000" y="118036"/>
                    <a:pt x="41237" y="117818"/>
                    <a:pt x="41237" y="117818"/>
                  </a:cubicBezTo>
                  <a:cubicBezTo>
                    <a:pt x="41237" y="117818"/>
                    <a:pt x="41237" y="117381"/>
                    <a:pt x="41237" y="117163"/>
                  </a:cubicBezTo>
                  <a:cubicBezTo>
                    <a:pt x="41237" y="116727"/>
                    <a:pt x="41237" y="116072"/>
                    <a:pt x="41649" y="115854"/>
                  </a:cubicBezTo>
                  <a:cubicBezTo>
                    <a:pt x="41649" y="115854"/>
                    <a:pt x="42886" y="114981"/>
                    <a:pt x="42886" y="114981"/>
                  </a:cubicBezTo>
                  <a:cubicBezTo>
                    <a:pt x="44948" y="114763"/>
                    <a:pt x="44948" y="114763"/>
                    <a:pt x="44948" y="114763"/>
                  </a:cubicBezTo>
                  <a:cubicBezTo>
                    <a:pt x="49896" y="114545"/>
                    <a:pt x="49896" y="114545"/>
                    <a:pt x="49896" y="114545"/>
                  </a:cubicBezTo>
                  <a:cubicBezTo>
                    <a:pt x="51546" y="114545"/>
                    <a:pt x="51546" y="114545"/>
                    <a:pt x="51546" y="114545"/>
                  </a:cubicBezTo>
                  <a:cubicBezTo>
                    <a:pt x="53608" y="115418"/>
                    <a:pt x="53608" y="115418"/>
                    <a:pt x="53608" y="115418"/>
                  </a:cubicBezTo>
                  <a:cubicBezTo>
                    <a:pt x="55670" y="116509"/>
                    <a:pt x="55670" y="116509"/>
                    <a:pt x="55670" y="116509"/>
                  </a:cubicBezTo>
                  <a:cubicBezTo>
                    <a:pt x="55670" y="116509"/>
                    <a:pt x="56907" y="117381"/>
                    <a:pt x="56907" y="117163"/>
                  </a:cubicBezTo>
                  <a:cubicBezTo>
                    <a:pt x="57319" y="116727"/>
                    <a:pt x="57731" y="115854"/>
                    <a:pt x="58144" y="115854"/>
                  </a:cubicBezTo>
                  <a:cubicBezTo>
                    <a:pt x="58556" y="115854"/>
                    <a:pt x="59793" y="116727"/>
                    <a:pt x="59793" y="116727"/>
                  </a:cubicBezTo>
                  <a:cubicBezTo>
                    <a:pt x="61443" y="116945"/>
                    <a:pt x="61443" y="116945"/>
                    <a:pt x="61443" y="116945"/>
                  </a:cubicBezTo>
                  <a:cubicBezTo>
                    <a:pt x="62680" y="116945"/>
                    <a:pt x="62680" y="116945"/>
                    <a:pt x="62680" y="116945"/>
                  </a:cubicBezTo>
                  <a:cubicBezTo>
                    <a:pt x="63917" y="116290"/>
                    <a:pt x="63917" y="116290"/>
                    <a:pt x="63917" y="116290"/>
                  </a:cubicBezTo>
                  <a:cubicBezTo>
                    <a:pt x="63092" y="115636"/>
                    <a:pt x="63092" y="115636"/>
                    <a:pt x="63092" y="115636"/>
                  </a:cubicBezTo>
                  <a:cubicBezTo>
                    <a:pt x="64742" y="115854"/>
                    <a:pt x="64742" y="115854"/>
                    <a:pt x="64742" y="115854"/>
                  </a:cubicBezTo>
                  <a:cubicBezTo>
                    <a:pt x="69278" y="116072"/>
                    <a:pt x="69278" y="116072"/>
                    <a:pt x="69278" y="116072"/>
                  </a:cubicBezTo>
                  <a:cubicBezTo>
                    <a:pt x="71340" y="115854"/>
                    <a:pt x="71340" y="115854"/>
                    <a:pt x="71340" y="115854"/>
                  </a:cubicBezTo>
                  <a:cubicBezTo>
                    <a:pt x="72989" y="115636"/>
                    <a:pt x="72989" y="115636"/>
                    <a:pt x="72989" y="115636"/>
                  </a:cubicBezTo>
                  <a:cubicBezTo>
                    <a:pt x="72989" y="116072"/>
                    <a:pt x="72989" y="116072"/>
                    <a:pt x="72989" y="116072"/>
                  </a:cubicBezTo>
                  <a:cubicBezTo>
                    <a:pt x="70515" y="116509"/>
                    <a:pt x="70515" y="116509"/>
                    <a:pt x="70515" y="116509"/>
                  </a:cubicBezTo>
                  <a:cubicBezTo>
                    <a:pt x="70515" y="116509"/>
                    <a:pt x="69278" y="116509"/>
                    <a:pt x="69690" y="116727"/>
                  </a:cubicBezTo>
                  <a:cubicBezTo>
                    <a:pt x="70103" y="117163"/>
                    <a:pt x="72164" y="117600"/>
                    <a:pt x="72164" y="117600"/>
                  </a:cubicBezTo>
                  <a:cubicBezTo>
                    <a:pt x="72164" y="117600"/>
                    <a:pt x="70927" y="117818"/>
                    <a:pt x="72577" y="117818"/>
                  </a:cubicBezTo>
                  <a:cubicBezTo>
                    <a:pt x="74226" y="117818"/>
                    <a:pt x="75051" y="117600"/>
                    <a:pt x="75051" y="117600"/>
                  </a:cubicBezTo>
                  <a:cubicBezTo>
                    <a:pt x="76288" y="116945"/>
                    <a:pt x="76288" y="116945"/>
                    <a:pt x="76288" y="116945"/>
                  </a:cubicBezTo>
                  <a:cubicBezTo>
                    <a:pt x="75463" y="116509"/>
                    <a:pt x="75463" y="116509"/>
                    <a:pt x="75463" y="116509"/>
                  </a:cubicBezTo>
                  <a:cubicBezTo>
                    <a:pt x="73402" y="116290"/>
                    <a:pt x="73402" y="116290"/>
                    <a:pt x="73402" y="116290"/>
                  </a:cubicBezTo>
                  <a:cubicBezTo>
                    <a:pt x="73814" y="115418"/>
                    <a:pt x="73814" y="115418"/>
                    <a:pt x="73814" y="115418"/>
                  </a:cubicBezTo>
                  <a:cubicBezTo>
                    <a:pt x="74226" y="115418"/>
                    <a:pt x="74226" y="115418"/>
                    <a:pt x="74226" y="115418"/>
                  </a:cubicBezTo>
                  <a:cubicBezTo>
                    <a:pt x="75463" y="116072"/>
                    <a:pt x="75463" y="116072"/>
                    <a:pt x="75463" y="116072"/>
                  </a:cubicBezTo>
                  <a:cubicBezTo>
                    <a:pt x="76701" y="115636"/>
                    <a:pt x="76701" y="115636"/>
                    <a:pt x="76701" y="115636"/>
                  </a:cubicBezTo>
                  <a:cubicBezTo>
                    <a:pt x="78350" y="115854"/>
                    <a:pt x="78350" y="115854"/>
                    <a:pt x="78350" y="115854"/>
                  </a:cubicBezTo>
                  <a:cubicBezTo>
                    <a:pt x="79175" y="116727"/>
                    <a:pt x="79175" y="116727"/>
                    <a:pt x="79175" y="116727"/>
                  </a:cubicBezTo>
                  <a:cubicBezTo>
                    <a:pt x="79175" y="116727"/>
                    <a:pt x="80000" y="117163"/>
                    <a:pt x="80824" y="116727"/>
                  </a:cubicBezTo>
                  <a:cubicBezTo>
                    <a:pt x="81649" y="116509"/>
                    <a:pt x="82474" y="116290"/>
                    <a:pt x="82474" y="116290"/>
                  </a:cubicBezTo>
                  <a:cubicBezTo>
                    <a:pt x="87422" y="116509"/>
                    <a:pt x="87422" y="116509"/>
                    <a:pt x="87422" y="116509"/>
                  </a:cubicBezTo>
                  <a:cubicBezTo>
                    <a:pt x="87422" y="116509"/>
                    <a:pt x="89896" y="116290"/>
                    <a:pt x="90309" y="116727"/>
                  </a:cubicBezTo>
                  <a:cubicBezTo>
                    <a:pt x="90721" y="116945"/>
                    <a:pt x="91958" y="117381"/>
                    <a:pt x="91958" y="117381"/>
                  </a:cubicBezTo>
                  <a:cubicBezTo>
                    <a:pt x="94020" y="117600"/>
                    <a:pt x="94020" y="117600"/>
                    <a:pt x="94020" y="117600"/>
                  </a:cubicBezTo>
                  <a:cubicBezTo>
                    <a:pt x="96082" y="117600"/>
                    <a:pt x="96082" y="117600"/>
                    <a:pt x="96082" y="117600"/>
                  </a:cubicBezTo>
                  <a:cubicBezTo>
                    <a:pt x="96082" y="117600"/>
                    <a:pt x="96907" y="117163"/>
                    <a:pt x="97319" y="116945"/>
                  </a:cubicBezTo>
                  <a:cubicBezTo>
                    <a:pt x="98144" y="116945"/>
                    <a:pt x="99381" y="116509"/>
                    <a:pt x="99793" y="116509"/>
                  </a:cubicBezTo>
                  <a:cubicBezTo>
                    <a:pt x="100618" y="116509"/>
                    <a:pt x="102680" y="116290"/>
                    <a:pt x="102680" y="116290"/>
                  </a:cubicBezTo>
                  <a:cubicBezTo>
                    <a:pt x="103092" y="116290"/>
                    <a:pt x="103505" y="116509"/>
                    <a:pt x="104329" y="116290"/>
                  </a:cubicBezTo>
                  <a:cubicBezTo>
                    <a:pt x="104742" y="116290"/>
                    <a:pt x="105979" y="115200"/>
                    <a:pt x="105979" y="115200"/>
                  </a:cubicBezTo>
                  <a:cubicBezTo>
                    <a:pt x="105979" y="115200"/>
                    <a:pt x="106391" y="114763"/>
                    <a:pt x="107216" y="114763"/>
                  </a:cubicBezTo>
                  <a:cubicBezTo>
                    <a:pt x="108041" y="114763"/>
                    <a:pt x="109278" y="114763"/>
                    <a:pt x="109690" y="114545"/>
                  </a:cubicBezTo>
                  <a:cubicBezTo>
                    <a:pt x="110103" y="114109"/>
                    <a:pt x="110515" y="113890"/>
                    <a:pt x="110927" y="113672"/>
                  </a:cubicBezTo>
                  <a:cubicBezTo>
                    <a:pt x="111340" y="113454"/>
                    <a:pt x="112164" y="112800"/>
                    <a:pt x="111752" y="112581"/>
                  </a:cubicBezTo>
                  <a:cubicBezTo>
                    <a:pt x="111752" y="112363"/>
                    <a:pt x="112164" y="111490"/>
                    <a:pt x="112164" y="111490"/>
                  </a:cubicBezTo>
                  <a:cubicBezTo>
                    <a:pt x="112164" y="111490"/>
                    <a:pt x="110927" y="111490"/>
                    <a:pt x="110515" y="111490"/>
                  </a:cubicBezTo>
                  <a:cubicBezTo>
                    <a:pt x="110103" y="111272"/>
                    <a:pt x="108453" y="111490"/>
                    <a:pt x="108041" y="111272"/>
                  </a:cubicBezTo>
                  <a:cubicBezTo>
                    <a:pt x="107628" y="111272"/>
                    <a:pt x="105979" y="111272"/>
                    <a:pt x="105979" y="111272"/>
                  </a:cubicBezTo>
                  <a:cubicBezTo>
                    <a:pt x="105567" y="110836"/>
                    <a:pt x="105567" y="110836"/>
                    <a:pt x="105567" y="110836"/>
                  </a:cubicBezTo>
                  <a:cubicBezTo>
                    <a:pt x="105567" y="110836"/>
                    <a:pt x="105154" y="110618"/>
                    <a:pt x="104742" y="110400"/>
                  </a:cubicBezTo>
                  <a:cubicBezTo>
                    <a:pt x="104329" y="110400"/>
                    <a:pt x="104742" y="110400"/>
                    <a:pt x="103917" y="110181"/>
                  </a:cubicBezTo>
                  <a:cubicBezTo>
                    <a:pt x="103505" y="110181"/>
                    <a:pt x="102680" y="109745"/>
                    <a:pt x="102680" y="109745"/>
                  </a:cubicBezTo>
                  <a:cubicBezTo>
                    <a:pt x="101443" y="109527"/>
                    <a:pt x="101443" y="109527"/>
                    <a:pt x="101443" y="109527"/>
                  </a:cubicBezTo>
                  <a:cubicBezTo>
                    <a:pt x="99793" y="109527"/>
                    <a:pt x="99793" y="109527"/>
                    <a:pt x="99793" y="109527"/>
                  </a:cubicBezTo>
                  <a:cubicBezTo>
                    <a:pt x="101443" y="109090"/>
                    <a:pt x="101443" y="109090"/>
                    <a:pt x="101443" y="109090"/>
                  </a:cubicBezTo>
                  <a:cubicBezTo>
                    <a:pt x="101443" y="109090"/>
                    <a:pt x="103092" y="109090"/>
                    <a:pt x="103505" y="109090"/>
                  </a:cubicBezTo>
                  <a:cubicBezTo>
                    <a:pt x="103917" y="109309"/>
                    <a:pt x="105567" y="109309"/>
                    <a:pt x="105567" y="109090"/>
                  </a:cubicBezTo>
                  <a:cubicBezTo>
                    <a:pt x="105979" y="109090"/>
                    <a:pt x="107216" y="108000"/>
                    <a:pt x="107216" y="108000"/>
                  </a:cubicBezTo>
                  <a:cubicBezTo>
                    <a:pt x="106804" y="107345"/>
                    <a:pt x="106804" y="107345"/>
                    <a:pt x="106804" y="107345"/>
                  </a:cubicBezTo>
                  <a:cubicBezTo>
                    <a:pt x="105979" y="106909"/>
                    <a:pt x="105979" y="106909"/>
                    <a:pt x="105979" y="106909"/>
                  </a:cubicBezTo>
                  <a:cubicBezTo>
                    <a:pt x="104329" y="107127"/>
                    <a:pt x="104329" y="107127"/>
                    <a:pt x="104329" y="107127"/>
                  </a:cubicBezTo>
                  <a:cubicBezTo>
                    <a:pt x="106804" y="106472"/>
                    <a:pt x="106804" y="106472"/>
                    <a:pt x="106804" y="106472"/>
                  </a:cubicBezTo>
                  <a:cubicBezTo>
                    <a:pt x="107628" y="106036"/>
                    <a:pt x="107628" y="106036"/>
                    <a:pt x="107628" y="106036"/>
                  </a:cubicBezTo>
                  <a:cubicBezTo>
                    <a:pt x="108865" y="106472"/>
                    <a:pt x="108865" y="106472"/>
                    <a:pt x="108865" y="106472"/>
                  </a:cubicBezTo>
                  <a:cubicBezTo>
                    <a:pt x="108865" y="106472"/>
                    <a:pt x="110927" y="106690"/>
                    <a:pt x="110927" y="106472"/>
                  </a:cubicBezTo>
                  <a:cubicBezTo>
                    <a:pt x="111340" y="106254"/>
                    <a:pt x="111752" y="105818"/>
                    <a:pt x="111752" y="105818"/>
                  </a:cubicBezTo>
                  <a:cubicBezTo>
                    <a:pt x="111752" y="105163"/>
                    <a:pt x="111752" y="105163"/>
                    <a:pt x="111752" y="105163"/>
                  </a:cubicBezTo>
                  <a:cubicBezTo>
                    <a:pt x="115876" y="103636"/>
                    <a:pt x="115876" y="103636"/>
                    <a:pt x="115876" y="103636"/>
                  </a:cubicBezTo>
                  <a:cubicBezTo>
                    <a:pt x="117525" y="102327"/>
                    <a:pt x="117525" y="102327"/>
                    <a:pt x="117525" y="102327"/>
                  </a:cubicBezTo>
                  <a:cubicBezTo>
                    <a:pt x="117938" y="101018"/>
                    <a:pt x="117938" y="101018"/>
                    <a:pt x="117938" y="101018"/>
                  </a:cubicBezTo>
                  <a:cubicBezTo>
                    <a:pt x="120000" y="99054"/>
                    <a:pt x="120000" y="99054"/>
                    <a:pt x="120000" y="99054"/>
                  </a:cubicBezTo>
                  <a:cubicBezTo>
                    <a:pt x="119587" y="96436"/>
                    <a:pt x="119587" y="96436"/>
                    <a:pt x="119587" y="96436"/>
                  </a:cubicBezTo>
                  <a:cubicBezTo>
                    <a:pt x="117525" y="94690"/>
                    <a:pt x="117525" y="94690"/>
                    <a:pt x="117525" y="94690"/>
                  </a:cubicBezTo>
                  <a:cubicBezTo>
                    <a:pt x="117525" y="94690"/>
                    <a:pt x="115051" y="93600"/>
                    <a:pt x="114226" y="93381"/>
                  </a:cubicBezTo>
                  <a:cubicBezTo>
                    <a:pt x="113402" y="93381"/>
                    <a:pt x="108865" y="92727"/>
                    <a:pt x="108865" y="92727"/>
                  </a:cubicBezTo>
                  <a:cubicBezTo>
                    <a:pt x="105567" y="92290"/>
                    <a:pt x="105567" y="92290"/>
                    <a:pt x="105567" y="92290"/>
                  </a:cubicBezTo>
                  <a:cubicBezTo>
                    <a:pt x="103917" y="92727"/>
                    <a:pt x="103917" y="92727"/>
                    <a:pt x="103917" y="92727"/>
                  </a:cubicBezTo>
                  <a:cubicBezTo>
                    <a:pt x="103505" y="93381"/>
                    <a:pt x="103505" y="93381"/>
                    <a:pt x="103505" y="93381"/>
                  </a:cubicBezTo>
                  <a:cubicBezTo>
                    <a:pt x="102268" y="93818"/>
                    <a:pt x="102268" y="93818"/>
                    <a:pt x="102268" y="93818"/>
                  </a:cubicBezTo>
                  <a:cubicBezTo>
                    <a:pt x="102268" y="93818"/>
                    <a:pt x="101030" y="94254"/>
                    <a:pt x="101030" y="94254"/>
                  </a:cubicBezTo>
                  <a:cubicBezTo>
                    <a:pt x="100618" y="94254"/>
                    <a:pt x="99793" y="93600"/>
                    <a:pt x="99793" y="93600"/>
                  </a:cubicBezTo>
                  <a:cubicBezTo>
                    <a:pt x="99793" y="93600"/>
                    <a:pt x="98556" y="92945"/>
                    <a:pt x="98556" y="92945"/>
                  </a:cubicBezTo>
                  <a:cubicBezTo>
                    <a:pt x="98144" y="92945"/>
                    <a:pt x="96907" y="92727"/>
                    <a:pt x="96907" y="92727"/>
                  </a:cubicBezTo>
                  <a:cubicBezTo>
                    <a:pt x="98556" y="92072"/>
                    <a:pt x="98556" y="92072"/>
                    <a:pt x="98556" y="92072"/>
                  </a:cubicBezTo>
                  <a:cubicBezTo>
                    <a:pt x="100618" y="91636"/>
                    <a:pt x="100618" y="91636"/>
                    <a:pt x="100618" y="91636"/>
                  </a:cubicBezTo>
                  <a:cubicBezTo>
                    <a:pt x="100618" y="91636"/>
                    <a:pt x="101443" y="91200"/>
                    <a:pt x="101443" y="90981"/>
                  </a:cubicBezTo>
                  <a:cubicBezTo>
                    <a:pt x="101855" y="90981"/>
                    <a:pt x="102680" y="90545"/>
                    <a:pt x="102680" y="90545"/>
                  </a:cubicBezTo>
                  <a:cubicBezTo>
                    <a:pt x="103092" y="88800"/>
                    <a:pt x="103092" y="88800"/>
                    <a:pt x="103092" y="88800"/>
                  </a:cubicBezTo>
                  <a:cubicBezTo>
                    <a:pt x="102268" y="87054"/>
                    <a:pt x="102268" y="87054"/>
                    <a:pt x="102268" y="87054"/>
                  </a:cubicBezTo>
                  <a:cubicBezTo>
                    <a:pt x="101030" y="86181"/>
                    <a:pt x="101030" y="86181"/>
                    <a:pt x="101030" y="86181"/>
                  </a:cubicBezTo>
                  <a:cubicBezTo>
                    <a:pt x="100206" y="85309"/>
                    <a:pt x="100206" y="85309"/>
                    <a:pt x="100206" y="85309"/>
                  </a:cubicBezTo>
                  <a:cubicBezTo>
                    <a:pt x="99381" y="85309"/>
                    <a:pt x="99381" y="85309"/>
                    <a:pt x="99381" y="85309"/>
                  </a:cubicBezTo>
                  <a:cubicBezTo>
                    <a:pt x="97731" y="84654"/>
                    <a:pt x="97731" y="84654"/>
                    <a:pt x="97731" y="84654"/>
                  </a:cubicBezTo>
                  <a:cubicBezTo>
                    <a:pt x="96494" y="83781"/>
                    <a:pt x="96494" y="83781"/>
                    <a:pt x="96494" y="83781"/>
                  </a:cubicBezTo>
                  <a:cubicBezTo>
                    <a:pt x="96082" y="83127"/>
                    <a:pt x="96082" y="83127"/>
                    <a:pt x="96082" y="83127"/>
                  </a:cubicBezTo>
                  <a:cubicBezTo>
                    <a:pt x="96494" y="82690"/>
                    <a:pt x="96494" y="82690"/>
                    <a:pt x="96494" y="82690"/>
                  </a:cubicBezTo>
                  <a:cubicBezTo>
                    <a:pt x="96907" y="82909"/>
                    <a:pt x="96907" y="82909"/>
                    <a:pt x="96907" y="82909"/>
                  </a:cubicBezTo>
                  <a:cubicBezTo>
                    <a:pt x="96907" y="82909"/>
                    <a:pt x="96907" y="83345"/>
                    <a:pt x="97319" y="83345"/>
                  </a:cubicBezTo>
                  <a:cubicBezTo>
                    <a:pt x="97319" y="83563"/>
                    <a:pt x="97731" y="83781"/>
                    <a:pt x="97731" y="83781"/>
                  </a:cubicBezTo>
                  <a:cubicBezTo>
                    <a:pt x="98144" y="84000"/>
                    <a:pt x="99793" y="84436"/>
                    <a:pt x="99793" y="84436"/>
                  </a:cubicBezTo>
                  <a:cubicBezTo>
                    <a:pt x="100618" y="84436"/>
                    <a:pt x="100618" y="84436"/>
                    <a:pt x="100618" y="84436"/>
                  </a:cubicBezTo>
                  <a:cubicBezTo>
                    <a:pt x="101443" y="85090"/>
                    <a:pt x="101443" y="85090"/>
                    <a:pt x="101443" y="85090"/>
                  </a:cubicBezTo>
                  <a:cubicBezTo>
                    <a:pt x="101443" y="85090"/>
                    <a:pt x="101855" y="84436"/>
                    <a:pt x="101855" y="84436"/>
                  </a:cubicBezTo>
                  <a:cubicBezTo>
                    <a:pt x="101855" y="84218"/>
                    <a:pt x="100618" y="83345"/>
                    <a:pt x="100618" y="83345"/>
                  </a:cubicBezTo>
                  <a:cubicBezTo>
                    <a:pt x="100206" y="83345"/>
                    <a:pt x="99793" y="82472"/>
                    <a:pt x="99793" y="82472"/>
                  </a:cubicBezTo>
                  <a:cubicBezTo>
                    <a:pt x="99381" y="82254"/>
                    <a:pt x="98556" y="80945"/>
                    <a:pt x="98556" y="80945"/>
                  </a:cubicBezTo>
                  <a:cubicBezTo>
                    <a:pt x="98556" y="80945"/>
                    <a:pt x="98144" y="80509"/>
                    <a:pt x="98144" y="80290"/>
                  </a:cubicBezTo>
                  <a:cubicBezTo>
                    <a:pt x="98144" y="80290"/>
                    <a:pt x="98144" y="79200"/>
                    <a:pt x="98144" y="79200"/>
                  </a:cubicBezTo>
                  <a:cubicBezTo>
                    <a:pt x="98969" y="78981"/>
                    <a:pt x="98969" y="78981"/>
                    <a:pt x="98969" y="78981"/>
                  </a:cubicBezTo>
                  <a:cubicBezTo>
                    <a:pt x="99793" y="78545"/>
                    <a:pt x="99793" y="78545"/>
                    <a:pt x="99793" y="78545"/>
                  </a:cubicBezTo>
                  <a:cubicBezTo>
                    <a:pt x="99793" y="78545"/>
                    <a:pt x="99381" y="78545"/>
                    <a:pt x="99381" y="78327"/>
                  </a:cubicBezTo>
                  <a:cubicBezTo>
                    <a:pt x="98969" y="77890"/>
                    <a:pt x="98144" y="77454"/>
                    <a:pt x="98144" y="77454"/>
                  </a:cubicBezTo>
                  <a:cubicBezTo>
                    <a:pt x="98144" y="77454"/>
                    <a:pt x="97319" y="77236"/>
                    <a:pt x="96907" y="77018"/>
                  </a:cubicBezTo>
                  <a:cubicBezTo>
                    <a:pt x="96907" y="76581"/>
                    <a:pt x="96494" y="76145"/>
                    <a:pt x="96494" y="76145"/>
                  </a:cubicBezTo>
                  <a:cubicBezTo>
                    <a:pt x="96494" y="75927"/>
                    <a:pt x="96082" y="74618"/>
                    <a:pt x="96082" y="74618"/>
                  </a:cubicBezTo>
                  <a:cubicBezTo>
                    <a:pt x="94020" y="73527"/>
                    <a:pt x="94020" y="73527"/>
                    <a:pt x="94020" y="73527"/>
                  </a:cubicBezTo>
                  <a:cubicBezTo>
                    <a:pt x="94020" y="73527"/>
                    <a:pt x="93195" y="73090"/>
                    <a:pt x="92783" y="72872"/>
                  </a:cubicBezTo>
                  <a:cubicBezTo>
                    <a:pt x="92783" y="72872"/>
                    <a:pt x="91546" y="72654"/>
                    <a:pt x="91546" y="72654"/>
                  </a:cubicBezTo>
                  <a:cubicBezTo>
                    <a:pt x="91134" y="72654"/>
                    <a:pt x="89072" y="72000"/>
                    <a:pt x="89072" y="72000"/>
                  </a:cubicBezTo>
                  <a:cubicBezTo>
                    <a:pt x="89072" y="72000"/>
                    <a:pt x="87422" y="70909"/>
                    <a:pt x="87422" y="70690"/>
                  </a:cubicBezTo>
                  <a:cubicBezTo>
                    <a:pt x="87422" y="70472"/>
                    <a:pt x="86597" y="69163"/>
                    <a:pt x="86597" y="69163"/>
                  </a:cubicBezTo>
                  <a:cubicBezTo>
                    <a:pt x="86597" y="68290"/>
                    <a:pt x="86597" y="68290"/>
                    <a:pt x="86597" y="68290"/>
                  </a:cubicBezTo>
                  <a:cubicBezTo>
                    <a:pt x="85773" y="66545"/>
                    <a:pt x="85773" y="66545"/>
                    <a:pt x="85773" y="66545"/>
                  </a:cubicBezTo>
                  <a:cubicBezTo>
                    <a:pt x="85360" y="64800"/>
                    <a:pt x="85360" y="64800"/>
                    <a:pt x="85360" y="64800"/>
                  </a:cubicBezTo>
                  <a:cubicBezTo>
                    <a:pt x="85360" y="63054"/>
                    <a:pt x="85360" y="63054"/>
                    <a:pt x="85360" y="63054"/>
                  </a:cubicBezTo>
                  <a:cubicBezTo>
                    <a:pt x="85360" y="61527"/>
                    <a:pt x="85360" y="61527"/>
                    <a:pt x="85360" y="61527"/>
                  </a:cubicBezTo>
                  <a:cubicBezTo>
                    <a:pt x="85360" y="60218"/>
                    <a:pt x="85360" y="60218"/>
                    <a:pt x="85360" y="60218"/>
                  </a:cubicBezTo>
                  <a:cubicBezTo>
                    <a:pt x="83298" y="58909"/>
                    <a:pt x="83298" y="58909"/>
                    <a:pt x="83298" y="58909"/>
                  </a:cubicBezTo>
                  <a:cubicBezTo>
                    <a:pt x="82474" y="57600"/>
                    <a:pt x="82474" y="57600"/>
                    <a:pt x="82474" y="57600"/>
                  </a:cubicBezTo>
                  <a:cubicBezTo>
                    <a:pt x="80000" y="56290"/>
                    <a:pt x="80000" y="56290"/>
                    <a:pt x="80000" y="56290"/>
                  </a:cubicBezTo>
                  <a:cubicBezTo>
                    <a:pt x="78350" y="55200"/>
                    <a:pt x="78350" y="55200"/>
                    <a:pt x="78350" y="55200"/>
                  </a:cubicBezTo>
                  <a:cubicBezTo>
                    <a:pt x="77113" y="54981"/>
                    <a:pt x="77113" y="54981"/>
                    <a:pt x="77113" y="54981"/>
                  </a:cubicBezTo>
                  <a:cubicBezTo>
                    <a:pt x="75051" y="53672"/>
                    <a:pt x="75051" y="53672"/>
                    <a:pt x="75051" y="53672"/>
                  </a:cubicBezTo>
                  <a:cubicBezTo>
                    <a:pt x="73402" y="53454"/>
                    <a:pt x="73402" y="53454"/>
                    <a:pt x="73402" y="53454"/>
                  </a:cubicBezTo>
                  <a:cubicBezTo>
                    <a:pt x="71752" y="53890"/>
                    <a:pt x="71752" y="53890"/>
                    <a:pt x="71752" y="53890"/>
                  </a:cubicBezTo>
                  <a:cubicBezTo>
                    <a:pt x="70103" y="54109"/>
                    <a:pt x="70103" y="54109"/>
                    <a:pt x="70103" y="54109"/>
                  </a:cubicBezTo>
                  <a:cubicBezTo>
                    <a:pt x="68453" y="54327"/>
                    <a:pt x="68453" y="54327"/>
                    <a:pt x="68453" y="54327"/>
                  </a:cubicBezTo>
                  <a:cubicBezTo>
                    <a:pt x="65567" y="53672"/>
                    <a:pt x="65567" y="53672"/>
                    <a:pt x="65567" y="53672"/>
                  </a:cubicBezTo>
                  <a:cubicBezTo>
                    <a:pt x="64329" y="53018"/>
                    <a:pt x="64329" y="53018"/>
                    <a:pt x="64329" y="53018"/>
                  </a:cubicBezTo>
                  <a:cubicBezTo>
                    <a:pt x="62680" y="52800"/>
                    <a:pt x="62680" y="52800"/>
                    <a:pt x="62680" y="52800"/>
                  </a:cubicBezTo>
                  <a:cubicBezTo>
                    <a:pt x="61855" y="52800"/>
                    <a:pt x="61855" y="52800"/>
                    <a:pt x="61855" y="52800"/>
                  </a:cubicBezTo>
                  <a:cubicBezTo>
                    <a:pt x="61855" y="52800"/>
                    <a:pt x="61855" y="52581"/>
                    <a:pt x="61855" y="52581"/>
                  </a:cubicBezTo>
                  <a:cubicBezTo>
                    <a:pt x="61855" y="52581"/>
                    <a:pt x="62680" y="52581"/>
                    <a:pt x="62680" y="52581"/>
                  </a:cubicBezTo>
                  <a:cubicBezTo>
                    <a:pt x="62680" y="52581"/>
                    <a:pt x="63505" y="52800"/>
                    <a:pt x="63917" y="52800"/>
                  </a:cubicBezTo>
                  <a:cubicBezTo>
                    <a:pt x="63917" y="52800"/>
                    <a:pt x="65154" y="53018"/>
                    <a:pt x="65154" y="53018"/>
                  </a:cubicBezTo>
                  <a:cubicBezTo>
                    <a:pt x="65154" y="53018"/>
                    <a:pt x="65567" y="53236"/>
                    <a:pt x="65979" y="53236"/>
                  </a:cubicBezTo>
                  <a:cubicBezTo>
                    <a:pt x="66391" y="53236"/>
                    <a:pt x="67628" y="53236"/>
                    <a:pt x="67628" y="53236"/>
                  </a:cubicBezTo>
                  <a:cubicBezTo>
                    <a:pt x="68865" y="52800"/>
                    <a:pt x="68865" y="52800"/>
                    <a:pt x="68865" y="52800"/>
                  </a:cubicBezTo>
                  <a:cubicBezTo>
                    <a:pt x="69278" y="52145"/>
                    <a:pt x="69278" y="52145"/>
                    <a:pt x="69278" y="52145"/>
                  </a:cubicBezTo>
                  <a:cubicBezTo>
                    <a:pt x="70515" y="51927"/>
                    <a:pt x="70515" y="51927"/>
                    <a:pt x="70515" y="51927"/>
                  </a:cubicBezTo>
                  <a:cubicBezTo>
                    <a:pt x="71340" y="51709"/>
                    <a:pt x="71340" y="51709"/>
                    <a:pt x="71340" y="51709"/>
                  </a:cubicBezTo>
                  <a:cubicBezTo>
                    <a:pt x="72164" y="51709"/>
                    <a:pt x="72164" y="51709"/>
                    <a:pt x="72164" y="51709"/>
                  </a:cubicBezTo>
                  <a:cubicBezTo>
                    <a:pt x="72164" y="51709"/>
                    <a:pt x="72577" y="52145"/>
                    <a:pt x="73402" y="51927"/>
                  </a:cubicBezTo>
                  <a:cubicBezTo>
                    <a:pt x="74226" y="51927"/>
                    <a:pt x="74639" y="51709"/>
                    <a:pt x="74639" y="51709"/>
                  </a:cubicBezTo>
                  <a:cubicBezTo>
                    <a:pt x="74639" y="51709"/>
                    <a:pt x="76288" y="51272"/>
                    <a:pt x="75876" y="51272"/>
                  </a:cubicBezTo>
                  <a:cubicBezTo>
                    <a:pt x="75876" y="51054"/>
                    <a:pt x="75876" y="50836"/>
                    <a:pt x="75463" y="50836"/>
                  </a:cubicBezTo>
                  <a:cubicBezTo>
                    <a:pt x="75463" y="50618"/>
                    <a:pt x="74639" y="50181"/>
                    <a:pt x="74639" y="50181"/>
                  </a:cubicBezTo>
                  <a:cubicBezTo>
                    <a:pt x="74639" y="50181"/>
                    <a:pt x="74226" y="50181"/>
                    <a:pt x="74226" y="49963"/>
                  </a:cubicBezTo>
                  <a:cubicBezTo>
                    <a:pt x="74226" y="49745"/>
                    <a:pt x="74226" y="49309"/>
                    <a:pt x="74226" y="49309"/>
                  </a:cubicBezTo>
                  <a:cubicBezTo>
                    <a:pt x="73402" y="48872"/>
                    <a:pt x="73402" y="48872"/>
                    <a:pt x="73402" y="48872"/>
                  </a:cubicBezTo>
                  <a:cubicBezTo>
                    <a:pt x="73402" y="48872"/>
                    <a:pt x="72989" y="48872"/>
                    <a:pt x="72577" y="48872"/>
                  </a:cubicBezTo>
                  <a:cubicBezTo>
                    <a:pt x="72164" y="48872"/>
                    <a:pt x="71752" y="49090"/>
                    <a:pt x="71752" y="49090"/>
                  </a:cubicBezTo>
                  <a:cubicBezTo>
                    <a:pt x="70103" y="49309"/>
                    <a:pt x="70103" y="49309"/>
                    <a:pt x="70103" y="49309"/>
                  </a:cubicBezTo>
                  <a:cubicBezTo>
                    <a:pt x="68041" y="49527"/>
                    <a:pt x="68041" y="49527"/>
                    <a:pt x="68041" y="49527"/>
                  </a:cubicBezTo>
                  <a:cubicBezTo>
                    <a:pt x="68041" y="49309"/>
                    <a:pt x="68041" y="49309"/>
                    <a:pt x="68041" y="49309"/>
                  </a:cubicBezTo>
                  <a:cubicBezTo>
                    <a:pt x="70103" y="49090"/>
                    <a:pt x="70103" y="49090"/>
                    <a:pt x="70103" y="49090"/>
                  </a:cubicBezTo>
                  <a:cubicBezTo>
                    <a:pt x="71340" y="48654"/>
                    <a:pt x="71340" y="48654"/>
                    <a:pt x="71340" y="48654"/>
                  </a:cubicBezTo>
                  <a:cubicBezTo>
                    <a:pt x="71340" y="48654"/>
                    <a:pt x="71340" y="48436"/>
                    <a:pt x="71752" y="48436"/>
                  </a:cubicBezTo>
                  <a:cubicBezTo>
                    <a:pt x="72164" y="48436"/>
                    <a:pt x="73402" y="48654"/>
                    <a:pt x="73402" y="48654"/>
                  </a:cubicBezTo>
                  <a:cubicBezTo>
                    <a:pt x="73814" y="48654"/>
                    <a:pt x="75463" y="48654"/>
                    <a:pt x="75463" y="48654"/>
                  </a:cubicBezTo>
                  <a:cubicBezTo>
                    <a:pt x="75463" y="48654"/>
                    <a:pt x="76701" y="48218"/>
                    <a:pt x="76701" y="48000"/>
                  </a:cubicBezTo>
                  <a:cubicBezTo>
                    <a:pt x="77113" y="48000"/>
                    <a:pt x="78762" y="47563"/>
                    <a:pt x="78762" y="47563"/>
                  </a:cubicBezTo>
                  <a:cubicBezTo>
                    <a:pt x="78762" y="46909"/>
                    <a:pt x="78762" y="46909"/>
                    <a:pt x="78762" y="46909"/>
                  </a:cubicBezTo>
                  <a:cubicBezTo>
                    <a:pt x="78762" y="46909"/>
                    <a:pt x="79175" y="46254"/>
                    <a:pt x="79587" y="46254"/>
                  </a:cubicBezTo>
                  <a:cubicBezTo>
                    <a:pt x="79587" y="46254"/>
                    <a:pt x="81237" y="45600"/>
                    <a:pt x="81237" y="45600"/>
                  </a:cubicBezTo>
                  <a:cubicBezTo>
                    <a:pt x="82886" y="44727"/>
                    <a:pt x="82886" y="44727"/>
                    <a:pt x="82886" y="44727"/>
                  </a:cubicBezTo>
                  <a:cubicBezTo>
                    <a:pt x="83711" y="43636"/>
                    <a:pt x="83711" y="43636"/>
                    <a:pt x="83711" y="43636"/>
                  </a:cubicBezTo>
                  <a:cubicBezTo>
                    <a:pt x="84536" y="42763"/>
                    <a:pt x="84536" y="42763"/>
                    <a:pt x="84536" y="42763"/>
                  </a:cubicBezTo>
                  <a:cubicBezTo>
                    <a:pt x="84536" y="42763"/>
                    <a:pt x="86185" y="42109"/>
                    <a:pt x="85773" y="41890"/>
                  </a:cubicBezTo>
                  <a:cubicBezTo>
                    <a:pt x="85773" y="41454"/>
                    <a:pt x="85773" y="40800"/>
                    <a:pt x="85773" y="40800"/>
                  </a:cubicBezTo>
                  <a:cubicBezTo>
                    <a:pt x="85773" y="40800"/>
                    <a:pt x="87010" y="40363"/>
                    <a:pt x="87422" y="40145"/>
                  </a:cubicBezTo>
                  <a:cubicBezTo>
                    <a:pt x="87422" y="39927"/>
                    <a:pt x="90309" y="38836"/>
                    <a:pt x="90309" y="38836"/>
                  </a:cubicBezTo>
                  <a:cubicBezTo>
                    <a:pt x="90721" y="37745"/>
                    <a:pt x="90721" y="37745"/>
                    <a:pt x="90721" y="37745"/>
                  </a:cubicBezTo>
                  <a:cubicBezTo>
                    <a:pt x="90309" y="37309"/>
                    <a:pt x="90309" y="37309"/>
                    <a:pt x="90309" y="37309"/>
                  </a:cubicBezTo>
                  <a:cubicBezTo>
                    <a:pt x="89896" y="36654"/>
                    <a:pt x="89896" y="36654"/>
                    <a:pt x="89896" y="36654"/>
                  </a:cubicBezTo>
                  <a:cubicBezTo>
                    <a:pt x="89072" y="36000"/>
                    <a:pt x="89072" y="36000"/>
                    <a:pt x="89072" y="36000"/>
                  </a:cubicBezTo>
                  <a:cubicBezTo>
                    <a:pt x="88247" y="35345"/>
                    <a:pt x="88247" y="35345"/>
                    <a:pt x="88247" y="35345"/>
                  </a:cubicBezTo>
                  <a:cubicBezTo>
                    <a:pt x="86597" y="35345"/>
                    <a:pt x="86597" y="35345"/>
                    <a:pt x="86597" y="35345"/>
                  </a:cubicBezTo>
                  <a:cubicBezTo>
                    <a:pt x="86597" y="35345"/>
                    <a:pt x="86185" y="35781"/>
                    <a:pt x="86185" y="35563"/>
                  </a:cubicBezTo>
                  <a:cubicBezTo>
                    <a:pt x="85773" y="35563"/>
                    <a:pt x="84948" y="35127"/>
                    <a:pt x="84948" y="35127"/>
                  </a:cubicBezTo>
                  <a:cubicBezTo>
                    <a:pt x="83298" y="35345"/>
                    <a:pt x="83298" y="35345"/>
                    <a:pt x="83298" y="35345"/>
                  </a:cubicBezTo>
                  <a:cubicBezTo>
                    <a:pt x="81237" y="35127"/>
                    <a:pt x="81237" y="35127"/>
                    <a:pt x="81237" y="35127"/>
                  </a:cubicBezTo>
                  <a:cubicBezTo>
                    <a:pt x="80824" y="34690"/>
                    <a:pt x="80824" y="34690"/>
                    <a:pt x="80824" y="34690"/>
                  </a:cubicBezTo>
                  <a:cubicBezTo>
                    <a:pt x="79175" y="34690"/>
                    <a:pt x="79175" y="34690"/>
                    <a:pt x="79175" y="34690"/>
                  </a:cubicBezTo>
                  <a:cubicBezTo>
                    <a:pt x="78350" y="34472"/>
                    <a:pt x="78350" y="34472"/>
                    <a:pt x="78350" y="34472"/>
                  </a:cubicBezTo>
                  <a:cubicBezTo>
                    <a:pt x="76701" y="34690"/>
                    <a:pt x="76701" y="34690"/>
                    <a:pt x="76701" y="34690"/>
                  </a:cubicBezTo>
                  <a:cubicBezTo>
                    <a:pt x="75463" y="34690"/>
                    <a:pt x="75463" y="34690"/>
                    <a:pt x="75463" y="34690"/>
                  </a:cubicBezTo>
                  <a:cubicBezTo>
                    <a:pt x="74639" y="34472"/>
                    <a:pt x="74639" y="34472"/>
                    <a:pt x="74639" y="34472"/>
                  </a:cubicBezTo>
                  <a:cubicBezTo>
                    <a:pt x="73402" y="33818"/>
                    <a:pt x="73402" y="33818"/>
                    <a:pt x="73402" y="33818"/>
                  </a:cubicBezTo>
                  <a:cubicBezTo>
                    <a:pt x="70927" y="33818"/>
                    <a:pt x="70927" y="33818"/>
                    <a:pt x="70927" y="33818"/>
                  </a:cubicBezTo>
                  <a:cubicBezTo>
                    <a:pt x="70515" y="34254"/>
                    <a:pt x="70515" y="34254"/>
                    <a:pt x="70515" y="34254"/>
                  </a:cubicBezTo>
                  <a:cubicBezTo>
                    <a:pt x="68865" y="34254"/>
                    <a:pt x="68865" y="34254"/>
                    <a:pt x="68865" y="34254"/>
                  </a:cubicBezTo>
                  <a:cubicBezTo>
                    <a:pt x="68865" y="34254"/>
                    <a:pt x="68453" y="34254"/>
                    <a:pt x="68041" y="34254"/>
                  </a:cubicBezTo>
                  <a:cubicBezTo>
                    <a:pt x="68041" y="34254"/>
                    <a:pt x="67216" y="34472"/>
                    <a:pt x="67216" y="34472"/>
                  </a:cubicBezTo>
                  <a:cubicBezTo>
                    <a:pt x="66391" y="34690"/>
                    <a:pt x="66391" y="34690"/>
                    <a:pt x="66391" y="34690"/>
                  </a:cubicBezTo>
                  <a:cubicBezTo>
                    <a:pt x="65567" y="34690"/>
                    <a:pt x="65567" y="34690"/>
                    <a:pt x="65567" y="34690"/>
                  </a:cubicBezTo>
                  <a:cubicBezTo>
                    <a:pt x="63917" y="34472"/>
                    <a:pt x="63917" y="34472"/>
                    <a:pt x="63917" y="34472"/>
                  </a:cubicBezTo>
                  <a:cubicBezTo>
                    <a:pt x="63092" y="35127"/>
                    <a:pt x="63092" y="35127"/>
                    <a:pt x="63092" y="35127"/>
                  </a:cubicBezTo>
                  <a:cubicBezTo>
                    <a:pt x="61855" y="35345"/>
                    <a:pt x="61855" y="35345"/>
                    <a:pt x="61855" y="35345"/>
                  </a:cubicBezTo>
                  <a:cubicBezTo>
                    <a:pt x="60618" y="36000"/>
                    <a:pt x="60618" y="36000"/>
                    <a:pt x="60618" y="36000"/>
                  </a:cubicBezTo>
                  <a:cubicBezTo>
                    <a:pt x="61030" y="35345"/>
                    <a:pt x="61030" y="35345"/>
                    <a:pt x="61030" y="35345"/>
                  </a:cubicBezTo>
                  <a:cubicBezTo>
                    <a:pt x="61855" y="34909"/>
                    <a:pt x="61855" y="34909"/>
                    <a:pt x="61855" y="34909"/>
                  </a:cubicBezTo>
                  <a:cubicBezTo>
                    <a:pt x="63092" y="34690"/>
                    <a:pt x="63092" y="34690"/>
                    <a:pt x="63092" y="34690"/>
                  </a:cubicBezTo>
                  <a:cubicBezTo>
                    <a:pt x="63917" y="34036"/>
                    <a:pt x="63917" y="34036"/>
                    <a:pt x="63917" y="34036"/>
                  </a:cubicBezTo>
                  <a:cubicBezTo>
                    <a:pt x="63917" y="34036"/>
                    <a:pt x="64742" y="33818"/>
                    <a:pt x="64742" y="33600"/>
                  </a:cubicBezTo>
                  <a:cubicBezTo>
                    <a:pt x="65154" y="33600"/>
                    <a:pt x="65979" y="33163"/>
                    <a:pt x="65979" y="33163"/>
                  </a:cubicBezTo>
                  <a:cubicBezTo>
                    <a:pt x="64742" y="32945"/>
                    <a:pt x="64742" y="32945"/>
                    <a:pt x="64742" y="32945"/>
                  </a:cubicBezTo>
                  <a:cubicBezTo>
                    <a:pt x="63505" y="33381"/>
                    <a:pt x="63505" y="33381"/>
                    <a:pt x="63505" y="33381"/>
                  </a:cubicBezTo>
                  <a:cubicBezTo>
                    <a:pt x="63505" y="33381"/>
                    <a:pt x="63092" y="33381"/>
                    <a:pt x="62680" y="33381"/>
                  </a:cubicBezTo>
                  <a:cubicBezTo>
                    <a:pt x="62680" y="33381"/>
                    <a:pt x="61443" y="33600"/>
                    <a:pt x="61443" y="33600"/>
                  </a:cubicBezTo>
                  <a:cubicBezTo>
                    <a:pt x="58969" y="34036"/>
                    <a:pt x="58969" y="34036"/>
                    <a:pt x="58969" y="34036"/>
                  </a:cubicBezTo>
                  <a:cubicBezTo>
                    <a:pt x="61443" y="33381"/>
                    <a:pt x="61443" y="33381"/>
                    <a:pt x="61443" y="33381"/>
                  </a:cubicBezTo>
                  <a:cubicBezTo>
                    <a:pt x="61443" y="33381"/>
                    <a:pt x="62268" y="33163"/>
                    <a:pt x="62680" y="32945"/>
                  </a:cubicBezTo>
                  <a:cubicBezTo>
                    <a:pt x="63092" y="32945"/>
                    <a:pt x="63917" y="32727"/>
                    <a:pt x="63917" y="32727"/>
                  </a:cubicBezTo>
                  <a:cubicBezTo>
                    <a:pt x="64329" y="32727"/>
                    <a:pt x="65154" y="32509"/>
                    <a:pt x="65154" y="32509"/>
                  </a:cubicBezTo>
                  <a:cubicBezTo>
                    <a:pt x="65567" y="32727"/>
                    <a:pt x="66391" y="32945"/>
                    <a:pt x="66804" y="32727"/>
                  </a:cubicBezTo>
                  <a:cubicBezTo>
                    <a:pt x="66804" y="32727"/>
                    <a:pt x="67216" y="32290"/>
                    <a:pt x="67628" y="32290"/>
                  </a:cubicBezTo>
                  <a:cubicBezTo>
                    <a:pt x="67628" y="32072"/>
                    <a:pt x="68453" y="31636"/>
                    <a:pt x="68453" y="31636"/>
                  </a:cubicBezTo>
                  <a:cubicBezTo>
                    <a:pt x="65979" y="31636"/>
                    <a:pt x="65979" y="31636"/>
                    <a:pt x="65979" y="31636"/>
                  </a:cubicBezTo>
                  <a:cubicBezTo>
                    <a:pt x="65979" y="31636"/>
                    <a:pt x="65567" y="31854"/>
                    <a:pt x="65154" y="31854"/>
                  </a:cubicBezTo>
                  <a:cubicBezTo>
                    <a:pt x="64742" y="31636"/>
                    <a:pt x="63917" y="31636"/>
                    <a:pt x="63505" y="31418"/>
                  </a:cubicBezTo>
                  <a:cubicBezTo>
                    <a:pt x="63505" y="31418"/>
                    <a:pt x="63092" y="31200"/>
                    <a:pt x="63092" y="31200"/>
                  </a:cubicBezTo>
                  <a:cubicBezTo>
                    <a:pt x="62680" y="31200"/>
                    <a:pt x="61855" y="30763"/>
                    <a:pt x="61855" y="30763"/>
                  </a:cubicBezTo>
                  <a:cubicBezTo>
                    <a:pt x="62268" y="30545"/>
                    <a:pt x="62268" y="30545"/>
                    <a:pt x="62268" y="30545"/>
                  </a:cubicBezTo>
                  <a:cubicBezTo>
                    <a:pt x="63092" y="30981"/>
                    <a:pt x="63092" y="30981"/>
                    <a:pt x="63092" y="30981"/>
                  </a:cubicBezTo>
                  <a:cubicBezTo>
                    <a:pt x="63092" y="30981"/>
                    <a:pt x="63505" y="31200"/>
                    <a:pt x="63917" y="31200"/>
                  </a:cubicBezTo>
                  <a:cubicBezTo>
                    <a:pt x="64329" y="31200"/>
                    <a:pt x="64742" y="30981"/>
                    <a:pt x="65567" y="30981"/>
                  </a:cubicBezTo>
                  <a:cubicBezTo>
                    <a:pt x="65979" y="31200"/>
                    <a:pt x="66804" y="30545"/>
                    <a:pt x="66804" y="30545"/>
                  </a:cubicBezTo>
                  <a:cubicBezTo>
                    <a:pt x="66804" y="30545"/>
                    <a:pt x="65979" y="30545"/>
                    <a:pt x="67216" y="30327"/>
                  </a:cubicBezTo>
                  <a:cubicBezTo>
                    <a:pt x="68041" y="29890"/>
                    <a:pt x="67628" y="30109"/>
                    <a:pt x="68453" y="29672"/>
                  </a:cubicBezTo>
                  <a:cubicBezTo>
                    <a:pt x="69278" y="29454"/>
                    <a:pt x="71340" y="28800"/>
                    <a:pt x="71340" y="28800"/>
                  </a:cubicBezTo>
                  <a:cubicBezTo>
                    <a:pt x="73814" y="28363"/>
                    <a:pt x="73814" y="28363"/>
                    <a:pt x="73814" y="28363"/>
                  </a:cubicBezTo>
                  <a:cubicBezTo>
                    <a:pt x="75463" y="27272"/>
                    <a:pt x="75463" y="27272"/>
                    <a:pt x="75463" y="27272"/>
                  </a:cubicBezTo>
                  <a:cubicBezTo>
                    <a:pt x="76701" y="27272"/>
                    <a:pt x="76701" y="27272"/>
                    <a:pt x="76701" y="27272"/>
                  </a:cubicBezTo>
                  <a:cubicBezTo>
                    <a:pt x="78350" y="26400"/>
                    <a:pt x="78350" y="26400"/>
                    <a:pt x="78350" y="26400"/>
                  </a:cubicBezTo>
                  <a:cubicBezTo>
                    <a:pt x="79175" y="25963"/>
                    <a:pt x="79175" y="25963"/>
                    <a:pt x="79175" y="25963"/>
                  </a:cubicBezTo>
                  <a:cubicBezTo>
                    <a:pt x="78762" y="24872"/>
                    <a:pt x="78762" y="24872"/>
                    <a:pt x="78762" y="24872"/>
                  </a:cubicBezTo>
                  <a:cubicBezTo>
                    <a:pt x="79587" y="24000"/>
                    <a:pt x="79587" y="24000"/>
                    <a:pt x="79587" y="24000"/>
                  </a:cubicBezTo>
                  <a:cubicBezTo>
                    <a:pt x="79587" y="23345"/>
                    <a:pt x="79587" y="23345"/>
                    <a:pt x="79587" y="23345"/>
                  </a:cubicBezTo>
                  <a:cubicBezTo>
                    <a:pt x="78350" y="23127"/>
                    <a:pt x="78350" y="23127"/>
                    <a:pt x="78350" y="23127"/>
                  </a:cubicBezTo>
                  <a:cubicBezTo>
                    <a:pt x="75876" y="23127"/>
                    <a:pt x="75876" y="23127"/>
                    <a:pt x="75876" y="23127"/>
                  </a:cubicBezTo>
                  <a:cubicBezTo>
                    <a:pt x="75876" y="23127"/>
                    <a:pt x="75463" y="23781"/>
                    <a:pt x="75051" y="23563"/>
                  </a:cubicBezTo>
                  <a:cubicBezTo>
                    <a:pt x="75051" y="23563"/>
                    <a:pt x="73402" y="22909"/>
                    <a:pt x="72989" y="22909"/>
                  </a:cubicBezTo>
                  <a:cubicBezTo>
                    <a:pt x="72989" y="22909"/>
                    <a:pt x="71340" y="23563"/>
                    <a:pt x="71340" y="23563"/>
                  </a:cubicBezTo>
                  <a:cubicBezTo>
                    <a:pt x="70515" y="23563"/>
                    <a:pt x="70515" y="23563"/>
                    <a:pt x="70515" y="23563"/>
                  </a:cubicBezTo>
                  <a:cubicBezTo>
                    <a:pt x="70515" y="23563"/>
                    <a:pt x="70103" y="23563"/>
                    <a:pt x="69278" y="23563"/>
                  </a:cubicBezTo>
                  <a:cubicBezTo>
                    <a:pt x="68453" y="23345"/>
                    <a:pt x="66804" y="23127"/>
                    <a:pt x="66804" y="23127"/>
                  </a:cubicBezTo>
                  <a:cubicBezTo>
                    <a:pt x="65567" y="23563"/>
                    <a:pt x="65567" y="23563"/>
                    <a:pt x="65567" y="23563"/>
                  </a:cubicBezTo>
                  <a:cubicBezTo>
                    <a:pt x="64742" y="23345"/>
                    <a:pt x="64742" y="23345"/>
                    <a:pt x="64742" y="23345"/>
                  </a:cubicBezTo>
                  <a:cubicBezTo>
                    <a:pt x="63092" y="24000"/>
                    <a:pt x="63092" y="24000"/>
                    <a:pt x="63092" y="24000"/>
                  </a:cubicBezTo>
                  <a:cubicBezTo>
                    <a:pt x="63092" y="23563"/>
                    <a:pt x="63092" y="23563"/>
                    <a:pt x="63092" y="23563"/>
                  </a:cubicBezTo>
                  <a:cubicBezTo>
                    <a:pt x="63917" y="22909"/>
                    <a:pt x="63917" y="22909"/>
                    <a:pt x="63917" y="22909"/>
                  </a:cubicBezTo>
                  <a:cubicBezTo>
                    <a:pt x="63917" y="22909"/>
                    <a:pt x="63505" y="22690"/>
                    <a:pt x="63092" y="22690"/>
                  </a:cubicBezTo>
                  <a:cubicBezTo>
                    <a:pt x="63092" y="22690"/>
                    <a:pt x="62268" y="22472"/>
                    <a:pt x="62268" y="22472"/>
                  </a:cubicBezTo>
                  <a:cubicBezTo>
                    <a:pt x="61443" y="23127"/>
                    <a:pt x="61443" y="23127"/>
                    <a:pt x="61443" y="23127"/>
                  </a:cubicBezTo>
                  <a:cubicBezTo>
                    <a:pt x="59793" y="23563"/>
                    <a:pt x="59793" y="23563"/>
                    <a:pt x="59793" y="23563"/>
                  </a:cubicBezTo>
                  <a:cubicBezTo>
                    <a:pt x="60206" y="23345"/>
                    <a:pt x="60206" y="23345"/>
                    <a:pt x="60206" y="23345"/>
                  </a:cubicBezTo>
                  <a:cubicBezTo>
                    <a:pt x="61443" y="22909"/>
                    <a:pt x="61443" y="22909"/>
                    <a:pt x="61443" y="22909"/>
                  </a:cubicBezTo>
                  <a:cubicBezTo>
                    <a:pt x="61443" y="22472"/>
                    <a:pt x="61443" y="22472"/>
                    <a:pt x="61443" y="22472"/>
                  </a:cubicBezTo>
                  <a:cubicBezTo>
                    <a:pt x="61443" y="22472"/>
                    <a:pt x="61030" y="22472"/>
                    <a:pt x="61030" y="22472"/>
                  </a:cubicBezTo>
                  <a:cubicBezTo>
                    <a:pt x="60618" y="22472"/>
                    <a:pt x="60206" y="22254"/>
                    <a:pt x="60206" y="22254"/>
                  </a:cubicBezTo>
                  <a:cubicBezTo>
                    <a:pt x="59381" y="22036"/>
                    <a:pt x="59381" y="22036"/>
                    <a:pt x="59381" y="22036"/>
                  </a:cubicBezTo>
                  <a:cubicBezTo>
                    <a:pt x="58969" y="21600"/>
                    <a:pt x="58969" y="21600"/>
                    <a:pt x="58969" y="21600"/>
                  </a:cubicBezTo>
                  <a:cubicBezTo>
                    <a:pt x="57731" y="21818"/>
                    <a:pt x="57731" y="21818"/>
                    <a:pt x="57731" y="21818"/>
                  </a:cubicBezTo>
                  <a:cubicBezTo>
                    <a:pt x="57319" y="22254"/>
                    <a:pt x="57319" y="22254"/>
                    <a:pt x="57319" y="22254"/>
                  </a:cubicBezTo>
                  <a:cubicBezTo>
                    <a:pt x="56494" y="22472"/>
                    <a:pt x="56494" y="22472"/>
                    <a:pt x="56494" y="22472"/>
                  </a:cubicBezTo>
                  <a:cubicBezTo>
                    <a:pt x="55670" y="22472"/>
                    <a:pt x="55670" y="22472"/>
                    <a:pt x="55670" y="22472"/>
                  </a:cubicBezTo>
                  <a:cubicBezTo>
                    <a:pt x="56082" y="23127"/>
                    <a:pt x="56082" y="23127"/>
                    <a:pt x="56082" y="23127"/>
                  </a:cubicBezTo>
                  <a:cubicBezTo>
                    <a:pt x="55670" y="23781"/>
                    <a:pt x="55670" y="23781"/>
                    <a:pt x="55670" y="23781"/>
                  </a:cubicBezTo>
                  <a:cubicBezTo>
                    <a:pt x="54432" y="23781"/>
                    <a:pt x="54432" y="23781"/>
                    <a:pt x="54432" y="23781"/>
                  </a:cubicBezTo>
                  <a:cubicBezTo>
                    <a:pt x="54432" y="23781"/>
                    <a:pt x="54432" y="24654"/>
                    <a:pt x="54845" y="24654"/>
                  </a:cubicBezTo>
                  <a:cubicBezTo>
                    <a:pt x="54845" y="24654"/>
                    <a:pt x="55257" y="25090"/>
                    <a:pt x="55257" y="25090"/>
                  </a:cubicBezTo>
                  <a:cubicBezTo>
                    <a:pt x="55257" y="25527"/>
                    <a:pt x="55257" y="25527"/>
                    <a:pt x="55257" y="25527"/>
                  </a:cubicBezTo>
                  <a:cubicBezTo>
                    <a:pt x="55670" y="25745"/>
                    <a:pt x="55670" y="25745"/>
                    <a:pt x="55670" y="25745"/>
                  </a:cubicBezTo>
                  <a:cubicBezTo>
                    <a:pt x="55670" y="25745"/>
                    <a:pt x="55257" y="25745"/>
                    <a:pt x="54845" y="25745"/>
                  </a:cubicBezTo>
                  <a:cubicBezTo>
                    <a:pt x="54845" y="25745"/>
                    <a:pt x="54432" y="25309"/>
                    <a:pt x="54432" y="25309"/>
                  </a:cubicBezTo>
                  <a:cubicBezTo>
                    <a:pt x="52783" y="25309"/>
                    <a:pt x="52783" y="25309"/>
                    <a:pt x="52783" y="25309"/>
                  </a:cubicBezTo>
                  <a:cubicBezTo>
                    <a:pt x="52371" y="25309"/>
                    <a:pt x="52371" y="25309"/>
                    <a:pt x="52371" y="25309"/>
                  </a:cubicBezTo>
                  <a:cubicBezTo>
                    <a:pt x="51958" y="25963"/>
                    <a:pt x="51958" y="25963"/>
                    <a:pt x="51958" y="25963"/>
                  </a:cubicBezTo>
                  <a:cubicBezTo>
                    <a:pt x="52371" y="26618"/>
                    <a:pt x="52371" y="26618"/>
                    <a:pt x="52371" y="26618"/>
                  </a:cubicBezTo>
                  <a:cubicBezTo>
                    <a:pt x="51958" y="27054"/>
                    <a:pt x="51958" y="27054"/>
                    <a:pt x="51958" y="27054"/>
                  </a:cubicBezTo>
                  <a:cubicBezTo>
                    <a:pt x="51546" y="27272"/>
                    <a:pt x="51546" y="27272"/>
                    <a:pt x="51546" y="27272"/>
                  </a:cubicBezTo>
                  <a:cubicBezTo>
                    <a:pt x="51546" y="27272"/>
                    <a:pt x="50721" y="27709"/>
                    <a:pt x="50721" y="27709"/>
                  </a:cubicBezTo>
                  <a:cubicBezTo>
                    <a:pt x="50721" y="27927"/>
                    <a:pt x="51134" y="28581"/>
                    <a:pt x="51134" y="28581"/>
                  </a:cubicBezTo>
                  <a:cubicBezTo>
                    <a:pt x="51134" y="28581"/>
                    <a:pt x="51546" y="29018"/>
                    <a:pt x="51958" y="29018"/>
                  </a:cubicBezTo>
                  <a:cubicBezTo>
                    <a:pt x="51958" y="29236"/>
                    <a:pt x="52783" y="29454"/>
                    <a:pt x="52783" y="29454"/>
                  </a:cubicBezTo>
                  <a:cubicBezTo>
                    <a:pt x="52783" y="30109"/>
                    <a:pt x="52783" y="30109"/>
                    <a:pt x="52783" y="30109"/>
                  </a:cubicBezTo>
                  <a:cubicBezTo>
                    <a:pt x="51958" y="29454"/>
                    <a:pt x="51958" y="29454"/>
                    <a:pt x="51958" y="29454"/>
                  </a:cubicBezTo>
                  <a:cubicBezTo>
                    <a:pt x="51958" y="29454"/>
                    <a:pt x="51546" y="29236"/>
                    <a:pt x="51134" y="29018"/>
                  </a:cubicBezTo>
                  <a:cubicBezTo>
                    <a:pt x="51134" y="29018"/>
                    <a:pt x="50721" y="28581"/>
                    <a:pt x="50721" y="28581"/>
                  </a:cubicBezTo>
                  <a:cubicBezTo>
                    <a:pt x="50721" y="28581"/>
                    <a:pt x="49896" y="28800"/>
                    <a:pt x="49896" y="28800"/>
                  </a:cubicBezTo>
                  <a:cubicBezTo>
                    <a:pt x="49896" y="28800"/>
                    <a:pt x="49484" y="28800"/>
                    <a:pt x="49896" y="29018"/>
                  </a:cubicBezTo>
                  <a:cubicBezTo>
                    <a:pt x="49896" y="29236"/>
                    <a:pt x="49072" y="29454"/>
                    <a:pt x="49072" y="29454"/>
                  </a:cubicBezTo>
                  <a:cubicBezTo>
                    <a:pt x="49072" y="29454"/>
                    <a:pt x="47835" y="29672"/>
                    <a:pt x="47835" y="29454"/>
                  </a:cubicBezTo>
                  <a:cubicBezTo>
                    <a:pt x="47835" y="29236"/>
                    <a:pt x="47835" y="29018"/>
                    <a:pt x="47422" y="28800"/>
                  </a:cubicBezTo>
                  <a:cubicBezTo>
                    <a:pt x="47422" y="28800"/>
                    <a:pt x="47010" y="28800"/>
                    <a:pt x="47010" y="28800"/>
                  </a:cubicBezTo>
                  <a:cubicBezTo>
                    <a:pt x="47010" y="29018"/>
                    <a:pt x="46597" y="29236"/>
                    <a:pt x="46597" y="29236"/>
                  </a:cubicBezTo>
                  <a:cubicBezTo>
                    <a:pt x="47010" y="29890"/>
                    <a:pt x="47010" y="29890"/>
                    <a:pt x="47010" y="29890"/>
                  </a:cubicBezTo>
                  <a:cubicBezTo>
                    <a:pt x="47010" y="29890"/>
                    <a:pt x="46597" y="30327"/>
                    <a:pt x="46597" y="30327"/>
                  </a:cubicBezTo>
                  <a:cubicBezTo>
                    <a:pt x="46597" y="30109"/>
                    <a:pt x="46185" y="29672"/>
                    <a:pt x="46185" y="29454"/>
                  </a:cubicBezTo>
                  <a:cubicBezTo>
                    <a:pt x="46185" y="29454"/>
                    <a:pt x="46185" y="29018"/>
                    <a:pt x="45773" y="29018"/>
                  </a:cubicBezTo>
                  <a:cubicBezTo>
                    <a:pt x="45773" y="29018"/>
                    <a:pt x="44948" y="29454"/>
                    <a:pt x="44948" y="29454"/>
                  </a:cubicBezTo>
                  <a:cubicBezTo>
                    <a:pt x="44948" y="29454"/>
                    <a:pt x="44536" y="29454"/>
                    <a:pt x="44536" y="29672"/>
                  </a:cubicBezTo>
                  <a:cubicBezTo>
                    <a:pt x="44536" y="29672"/>
                    <a:pt x="44123" y="30327"/>
                    <a:pt x="44536" y="30545"/>
                  </a:cubicBezTo>
                  <a:cubicBezTo>
                    <a:pt x="44948" y="30763"/>
                    <a:pt x="44948" y="30763"/>
                    <a:pt x="45360" y="30763"/>
                  </a:cubicBezTo>
                  <a:cubicBezTo>
                    <a:pt x="45773" y="30763"/>
                    <a:pt x="45773" y="30981"/>
                    <a:pt x="45773" y="30981"/>
                  </a:cubicBezTo>
                  <a:cubicBezTo>
                    <a:pt x="44123" y="30981"/>
                    <a:pt x="44123" y="30981"/>
                    <a:pt x="44123" y="30981"/>
                  </a:cubicBezTo>
                  <a:cubicBezTo>
                    <a:pt x="44123" y="30981"/>
                    <a:pt x="43711" y="31200"/>
                    <a:pt x="44123" y="31418"/>
                  </a:cubicBezTo>
                  <a:cubicBezTo>
                    <a:pt x="44123" y="31418"/>
                    <a:pt x="44123" y="31854"/>
                    <a:pt x="44123" y="31854"/>
                  </a:cubicBezTo>
                  <a:cubicBezTo>
                    <a:pt x="44123" y="31854"/>
                    <a:pt x="44948" y="32290"/>
                    <a:pt x="44948" y="32290"/>
                  </a:cubicBezTo>
                  <a:cubicBezTo>
                    <a:pt x="44948" y="32290"/>
                    <a:pt x="44536" y="32727"/>
                    <a:pt x="44536" y="32727"/>
                  </a:cubicBezTo>
                  <a:cubicBezTo>
                    <a:pt x="44536" y="32727"/>
                    <a:pt x="43711" y="32509"/>
                    <a:pt x="43711" y="32509"/>
                  </a:cubicBezTo>
                  <a:cubicBezTo>
                    <a:pt x="43298" y="32290"/>
                    <a:pt x="43298" y="32509"/>
                    <a:pt x="42886" y="32509"/>
                  </a:cubicBezTo>
                  <a:cubicBezTo>
                    <a:pt x="42886" y="32727"/>
                    <a:pt x="42474" y="32945"/>
                    <a:pt x="42474" y="33163"/>
                  </a:cubicBezTo>
                  <a:cubicBezTo>
                    <a:pt x="42474" y="33163"/>
                    <a:pt x="42886" y="33381"/>
                    <a:pt x="42886" y="33600"/>
                  </a:cubicBezTo>
                  <a:cubicBezTo>
                    <a:pt x="42474" y="34036"/>
                    <a:pt x="42474" y="34472"/>
                    <a:pt x="42474" y="34472"/>
                  </a:cubicBezTo>
                  <a:cubicBezTo>
                    <a:pt x="42474" y="34472"/>
                    <a:pt x="42061" y="34472"/>
                    <a:pt x="42474" y="34690"/>
                  </a:cubicBezTo>
                  <a:cubicBezTo>
                    <a:pt x="42886" y="34909"/>
                    <a:pt x="43711" y="34909"/>
                    <a:pt x="44123" y="34909"/>
                  </a:cubicBezTo>
                  <a:cubicBezTo>
                    <a:pt x="44536" y="34909"/>
                    <a:pt x="44536" y="34909"/>
                    <a:pt x="44536" y="34909"/>
                  </a:cubicBezTo>
                  <a:cubicBezTo>
                    <a:pt x="44948" y="34909"/>
                    <a:pt x="45360" y="34909"/>
                    <a:pt x="45773" y="35127"/>
                  </a:cubicBezTo>
                  <a:cubicBezTo>
                    <a:pt x="45773" y="35127"/>
                    <a:pt x="46185" y="35127"/>
                    <a:pt x="46185" y="35127"/>
                  </a:cubicBezTo>
                  <a:cubicBezTo>
                    <a:pt x="46185" y="35127"/>
                    <a:pt x="45773" y="35563"/>
                    <a:pt x="45360" y="35345"/>
                  </a:cubicBezTo>
                  <a:cubicBezTo>
                    <a:pt x="44948" y="35127"/>
                    <a:pt x="44123" y="35127"/>
                    <a:pt x="43711" y="35127"/>
                  </a:cubicBezTo>
                  <a:cubicBezTo>
                    <a:pt x="43298" y="35127"/>
                    <a:pt x="43711" y="35563"/>
                    <a:pt x="43711" y="35563"/>
                  </a:cubicBezTo>
                  <a:cubicBezTo>
                    <a:pt x="44123" y="36000"/>
                    <a:pt x="44123" y="36000"/>
                    <a:pt x="44123" y="36000"/>
                  </a:cubicBezTo>
                  <a:cubicBezTo>
                    <a:pt x="44123" y="36000"/>
                    <a:pt x="44536" y="36218"/>
                    <a:pt x="44123" y="36218"/>
                  </a:cubicBezTo>
                  <a:cubicBezTo>
                    <a:pt x="43711" y="36218"/>
                    <a:pt x="42886" y="36000"/>
                    <a:pt x="42886" y="36000"/>
                  </a:cubicBezTo>
                  <a:cubicBezTo>
                    <a:pt x="42886" y="36000"/>
                    <a:pt x="42886" y="36000"/>
                    <a:pt x="42474" y="36000"/>
                  </a:cubicBezTo>
                  <a:cubicBezTo>
                    <a:pt x="42474" y="36000"/>
                    <a:pt x="42061" y="36218"/>
                    <a:pt x="41649" y="36218"/>
                  </a:cubicBezTo>
                  <a:cubicBezTo>
                    <a:pt x="41237" y="36218"/>
                    <a:pt x="41237" y="36218"/>
                    <a:pt x="40824" y="36000"/>
                  </a:cubicBezTo>
                  <a:cubicBezTo>
                    <a:pt x="40412" y="36000"/>
                    <a:pt x="39587" y="35563"/>
                    <a:pt x="39587" y="35563"/>
                  </a:cubicBezTo>
                  <a:cubicBezTo>
                    <a:pt x="39587" y="35563"/>
                    <a:pt x="39175" y="35563"/>
                    <a:pt x="39175" y="35345"/>
                  </a:cubicBezTo>
                  <a:cubicBezTo>
                    <a:pt x="39175" y="35127"/>
                    <a:pt x="39587" y="34690"/>
                    <a:pt x="39587" y="34690"/>
                  </a:cubicBezTo>
                  <a:cubicBezTo>
                    <a:pt x="40000" y="34472"/>
                    <a:pt x="39587" y="34472"/>
                    <a:pt x="40000" y="34472"/>
                  </a:cubicBezTo>
                  <a:cubicBezTo>
                    <a:pt x="40412" y="34472"/>
                    <a:pt x="41649" y="34472"/>
                    <a:pt x="40824" y="34036"/>
                  </a:cubicBezTo>
                  <a:cubicBezTo>
                    <a:pt x="40412" y="33600"/>
                    <a:pt x="40412" y="33600"/>
                    <a:pt x="40000" y="33600"/>
                  </a:cubicBezTo>
                  <a:cubicBezTo>
                    <a:pt x="39587" y="33818"/>
                    <a:pt x="38762" y="34036"/>
                    <a:pt x="38762" y="34036"/>
                  </a:cubicBezTo>
                  <a:cubicBezTo>
                    <a:pt x="38762" y="34036"/>
                    <a:pt x="38350" y="33818"/>
                    <a:pt x="38762" y="33163"/>
                  </a:cubicBezTo>
                  <a:cubicBezTo>
                    <a:pt x="39175" y="32509"/>
                    <a:pt x="38762" y="32509"/>
                    <a:pt x="39175" y="32290"/>
                  </a:cubicBezTo>
                  <a:cubicBezTo>
                    <a:pt x="39587" y="32072"/>
                    <a:pt x="40000" y="31854"/>
                    <a:pt x="40000" y="31854"/>
                  </a:cubicBezTo>
                  <a:cubicBezTo>
                    <a:pt x="40000" y="31854"/>
                    <a:pt x="40000" y="31636"/>
                    <a:pt x="39175" y="31200"/>
                  </a:cubicBezTo>
                  <a:cubicBezTo>
                    <a:pt x="38762" y="30763"/>
                    <a:pt x="38350" y="30327"/>
                    <a:pt x="38350" y="30327"/>
                  </a:cubicBezTo>
                  <a:cubicBezTo>
                    <a:pt x="37938" y="30109"/>
                    <a:pt x="37113" y="30545"/>
                    <a:pt x="37113" y="30545"/>
                  </a:cubicBezTo>
                  <a:cubicBezTo>
                    <a:pt x="37113" y="30763"/>
                    <a:pt x="36701" y="31200"/>
                    <a:pt x="37113" y="31418"/>
                  </a:cubicBezTo>
                  <a:cubicBezTo>
                    <a:pt x="37113" y="31636"/>
                    <a:pt x="37113" y="31854"/>
                    <a:pt x="36701" y="32072"/>
                  </a:cubicBezTo>
                  <a:cubicBezTo>
                    <a:pt x="36288" y="32072"/>
                    <a:pt x="36288" y="32290"/>
                    <a:pt x="35876" y="32072"/>
                  </a:cubicBezTo>
                  <a:cubicBezTo>
                    <a:pt x="35463" y="31854"/>
                    <a:pt x="35876" y="32072"/>
                    <a:pt x="35463" y="31636"/>
                  </a:cubicBezTo>
                  <a:cubicBezTo>
                    <a:pt x="35051" y="31418"/>
                    <a:pt x="35463" y="31418"/>
                    <a:pt x="35051" y="31418"/>
                  </a:cubicBezTo>
                  <a:cubicBezTo>
                    <a:pt x="34639" y="31200"/>
                    <a:pt x="34226" y="30981"/>
                    <a:pt x="34226" y="30981"/>
                  </a:cubicBezTo>
                  <a:cubicBezTo>
                    <a:pt x="34226" y="30981"/>
                    <a:pt x="32989" y="30763"/>
                    <a:pt x="32989" y="30981"/>
                  </a:cubicBezTo>
                  <a:cubicBezTo>
                    <a:pt x="32989" y="31200"/>
                    <a:pt x="32989" y="31200"/>
                    <a:pt x="33402" y="31418"/>
                  </a:cubicBezTo>
                  <a:cubicBezTo>
                    <a:pt x="33402" y="31636"/>
                    <a:pt x="33814" y="31636"/>
                    <a:pt x="33814" y="31854"/>
                  </a:cubicBezTo>
                  <a:cubicBezTo>
                    <a:pt x="33814" y="32072"/>
                    <a:pt x="33402" y="32072"/>
                    <a:pt x="33402" y="32072"/>
                  </a:cubicBezTo>
                  <a:cubicBezTo>
                    <a:pt x="33402" y="32072"/>
                    <a:pt x="32989" y="31854"/>
                    <a:pt x="32577" y="31854"/>
                  </a:cubicBezTo>
                  <a:cubicBezTo>
                    <a:pt x="32577" y="31854"/>
                    <a:pt x="31752" y="32290"/>
                    <a:pt x="31752" y="32290"/>
                  </a:cubicBezTo>
                  <a:cubicBezTo>
                    <a:pt x="31752" y="32290"/>
                    <a:pt x="31752" y="32509"/>
                    <a:pt x="31752" y="32727"/>
                  </a:cubicBezTo>
                  <a:cubicBezTo>
                    <a:pt x="31752" y="32727"/>
                    <a:pt x="31752" y="32945"/>
                    <a:pt x="31752" y="33163"/>
                  </a:cubicBezTo>
                  <a:cubicBezTo>
                    <a:pt x="32164" y="33381"/>
                    <a:pt x="32164" y="33818"/>
                    <a:pt x="32577" y="33818"/>
                  </a:cubicBezTo>
                  <a:cubicBezTo>
                    <a:pt x="33402" y="33818"/>
                    <a:pt x="35051" y="33381"/>
                    <a:pt x="35051" y="33381"/>
                  </a:cubicBezTo>
                  <a:cubicBezTo>
                    <a:pt x="35051" y="33600"/>
                    <a:pt x="35876" y="33818"/>
                    <a:pt x="36288" y="34036"/>
                  </a:cubicBezTo>
                  <a:cubicBezTo>
                    <a:pt x="36288" y="34036"/>
                    <a:pt x="36288" y="34472"/>
                    <a:pt x="36288" y="34472"/>
                  </a:cubicBezTo>
                  <a:cubicBezTo>
                    <a:pt x="36288" y="34472"/>
                    <a:pt x="35876" y="34690"/>
                    <a:pt x="35463" y="34690"/>
                  </a:cubicBezTo>
                  <a:cubicBezTo>
                    <a:pt x="35051" y="34690"/>
                    <a:pt x="34639" y="34254"/>
                    <a:pt x="34639" y="34690"/>
                  </a:cubicBezTo>
                  <a:cubicBezTo>
                    <a:pt x="34639" y="34909"/>
                    <a:pt x="34226" y="35345"/>
                    <a:pt x="34639" y="35563"/>
                  </a:cubicBezTo>
                  <a:cubicBezTo>
                    <a:pt x="35051" y="35781"/>
                    <a:pt x="35051" y="36218"/>
                    <a:pt x="35876" y="36218"/>
                  </a:cubicBezTo>
                  <a:cubicBezTo>
                    <a:pt x="36701" y="36436"/>
                    <a:pt x="36701" y="36654"/>
                    <a:pt x="37113" y="36436"/>
                  </a:cubicBezTo>
                  <a:cubicBezTo>
                    <a:pt x="37525" y="36218"/>
                    <a:pt x="37525" y="36000"/>
                    <a:pt x="37938" y="36218"/>
                  </a:cubicBezTo>
                  <a:cubicBezTo>
                    <a:pt x="38350" y="36218"/>
                    <a:pt x="38762" y="36218"/>
                    <a:pt x="39175" y="36436"/>
                  </a:cubicBezTo>
                  <a:cubicBezTo>
                    <a:pt x="39175" y="36654"/>
                    <a:pt x="38762" y="36654"/>
                    <a:pt x="38762" y="36654"/>
                  </a:cubicBezTo>
                  <a:cubicBezTo>
                    <a:pt x="38762" y="36654"/>
                    <a:pt x="38350" y="36654"/>
                    <a:pt x="38350" y="36872"/>
                  </a:cubicBezTo>
                  <a:cubicBezTo>
                    <a:pt x="38350" y="36872"/>
                    <a:pt x="37938" y="37090"/>
                    <a:pt x="38350" y="37090"/>
                  </a:cubicBezTo>
                  <a:cubicBezTo>
                    <a:pt x="39175" y="37090"/>
                    <a:pt x="39587" y="37090"/>
                    <a:pt x="39587" y="37090"/>
                  </a:cubicBezTo>
                  <a:cubicBezTo>
                    <a:pt x="39587" y="37090"/>
                    <a:pt x="40000" y="36654"/>
                    <a:pt x="40412" y="36872"/>
                  </a:cubicBezTo>
                  <a:cubicBezTo>
                    <a:pt x="40412" y="37090"/>
                    <a:pt x="40000" y="37090"/>
                    <a:pt x="39587" y="37309"/>
                  </a:cubicBezTo>
                  <a:cubicBezTo>
                    <a:pt x="39175" y="37527"/>
                    <a:pt x="39175" y="37527"/>
                    <a:pt x="39175" y="37745"/>
                  </a:cubicBezTo>
                  <a:cubicBezTo>
                    <a:pt x="39175" y="37963"/>
                    <a:pt x="38762" y="37963"/>
                    <a:pt x="38762" y="38181"/>
                  </a:cubicBezTo>
                  <a:cubicBezTo>
                    <a:pt x="38762" y="38400"/>
                    <a:pt x="37938" y="39272"/>
                    <a:pt x="39175" y="38618"/>
                  </a:cubicBezTo>
                  <a:cubicBezTo>
                    <a:pt x="40824" y="37963"/>
                    <a:pt x="40824" y="38181"/>
                    <a:pt x="40824" y="37963"/>
                  </a:cubicBezTo>
                  <a:cubicBezTo>
                    <a:pt x="40824" y="37745"/>
                    <a:pt x="40824" y="37745"/>
                    <a:pt x="41649" y="37527"/>
                  </a:cubicBezTo>
                  <a:cubicBezTo>
                    <a:pt x="42061" y="37309"/>
                    <a:pt x="42474" y="37309"/>
                    <a:pt x="42886" y="37309"/>
                  </a:cubicBezTo>
                  <a:cubicBezTo>
                    <a:pt x="42886" y="37090"/>
                    <a:pt x="43711" y="37090"/>
                    <a:pt x="43298" y="37309"/>
                  </a:cubicBezTo>
                  <a:cubicBezTo>
                    <a:pt x="42886" y="37527"/>
                    <a:pt x="42474" y="37309"/>
                    <a:pt x="42886" y="37527"/>
                  </a:cubicBezTo>
                  <a:cubicBezTo>
                    <a:pt x="43298" y="37745"/>
                    <a:pt x="43298" y="37963"/>
                    <a:pt x="43711" y="37963"/>
                  </a:cubicBezTo>
                  <a:cubicBezTo>
                    <a:pt x="44123" y="37963"/>
                    <a:pt x="44123" y="37963"/>
                    <a:pt x="44123" y="37963"/>
                  </a:cubicBezTo>
                  <a:cubicBezTo>
                    <a:pt x="44123" y="37963"/>
                    <a:pt x="43298" y="37963"/>
                    <a:pt x="42886" y="37963"/>
                  </a:cubicBezTo>
                  <a:cubicBezTo>
                    <a:pt x="42886" y="37963"/>
                    <a:pt x="42474" y="37963"/>
                    <a:pt x="42474" y="37963"/>
                  </a:cubicBezTo>
                  <a:cubicBezTo>
                    <a:pt x="42061" y="37963"/>
                    <a:pt x="42061" y="38181"/>
                    <a:pt x="42061" y="38181"/>
                  </a:cubicBezTo>
                  <a:cubicBezTo>
                    <a:pt x="41649" y="38400"/>
                    <a:pt x="41649" y="38400"/>
                    <a:pt x="41649" y="38400"/>
                  </a:cubicBezTo>
                  <a:cubicBezTo>
                    <a:pt x="41649" y="38400"/>
                    <a:pt x="42061" y="38618"/>
                    <a:pt x="42061" y="38836"/>
                  </a:cubicBezTo>
                  <a:cubicBezTo>
                    <a:pt x="42061" y="38836"/>
                    <a:pt x="42061" y="38836"/>
                    <a:pt x="41649" y="38836"/>
                  </a:cubicBezTo>
                  <a:cubicBezTo>
                    <a:pt x="41237" y="38836"/>
                    <a:pt x="41649" y="38618"/>
                    <a:pt x="40824" y="38836"/>
                  </a:cubicBezTo>
                  <a:cubicBezTo>
                    <a:pt x="40000" y="38836"/>
                    <a:pt x="40412" y="38400"/>
                    <a:pt x="40000" y="39054"/>
                  </a:cubicBezTo>
                  <a:cubicBezTo>
                    <a:pt x="39587" y="39709"/>
                    <a:pt x="39175" y="39709"/>
                    <a:pt x="39175" y="39709"/>
                  </a:cubicBezTo>
                  <a:cubicBezTo>
                    <a:pt x="39175" y="39709"/>
                    <a:pt x="39175" y="39709"/>
                    <a:pt x="39175" y="39927"/>
                  </a:cubicBezTo>
                  <a:cubicBezTo>
                    <a:pt x="39175" y="39927"/>
                    <a:pt x="39587" y="40145"/>
                    <a:pt x="40000" y="40363"/>
                  </a:cubicBezTo>
                  <a:cubicBezTo>
                    <a:pt x="40824" y="40581"/>
                    <a:pt x="41237" y="40800"/>
                    <a:pt x="41237" y="40800"/>
                  </a:cubicBezTo>
                  <a:cubicBezTo>
                    <a:pt x="41237" y="40800"/>
                    <a:pt x="40824" y="40800"/>
                    <a:pt x="40412" y="40800"/>
                  </a:cubicBezTo>
                  <a:cubicBezTo>
                    <a:pt x="39587" y="41018"/>
                    <a:pt x="39175" y="41018"/>
                    <a:pt x="38762" y="41236"/>
                  </a:cubicBezTo>
                  <a:cubicBezTo>
                    <a:pt x="38762" y="41236"/>
                    <a:pt x="38350" y="41454"/>
                    <a:pt x="37938" y="41454"/>
                  </a:cubicBezTo>
                  <a:cubicBezTo>
                    <a:pt x="37525" y="41454"/>
                    <a:pt x="36288" y="41236"/>
                    <a:pt x="35876" y="41454"/>
                  </a:cubicBezTo>
                  <a:cubicBezTo>
                    <a:pt x="35463" y="41454"/>
                    <a:pt x="35051" y="41454"/>
                    <a:pt x="34639" y="41672"/>
                  </a:cubicBezTo>
                  <a:cubicBezTo>
                    <a:pt x="34639" y="41672"/>
                    <a:pt x="34639" y="41890"/>
                    <a:pt x="34639" y="41890"/>
                  </a:cubicBezTo>
                  <a:cubicBezTo>
                    <a:pt x="34639" y="41890"/>
                    <a:pt x="34226" y="42109"/>
                    <a:pt x="34639" y="42109"/>
                  </a:cubicBezTo>
                  <a:cubicBezTo>
                    <a:pt x="35051" y="42109"/>
                    <a:pt x="36701" y="42109"/>
                    <a:pt x="36701" y="42109"/>
                  </a:cubicBezTo>
                  <a:cubicBezTo>
                    <a:pt x="37113" y="42109"/>
                    <a:pt x="37113" y="42327"/>
                    <a:pt x="37113" y="42327"/>
                  </a:cubicBezTo>
                  <a:cubicBezTo>
                    <a:pt x="36288" y="42327"/>
                    <a:pt x="36288" y="42327"/>
                    <a:pt x="36288" y="42327"/>
                  </a:cubicBezTo>
                  <a:cubicBezTo>
                    <a:pt x="36288" y="42327"/>
                    <a:pt x="35463" y="42327"/>
                    <a:pt x="35051" y="42327"/>
                  </a:cubicBezTo>
                  <a:cubicBezTo>
                    <a:pt x="35051" y="42327"/>
                    <a:pt x="33814" y="42545"/>
                    <a:pt x="33814" y="42545"/>
                  </a:cubicBezTo>
                  <a:cubicBezTo>
                    <a:pt x="33814" y="42545"/>
                    <a:pt x="32989" y="42981"/>
                    <a:pt x="32989" y="43200"/>
                  </a:cubicBezTo>
                  <a:cubicBezTo>
                    <a:pt x="32989" y="43200"/>
                    <a:pt x="32989" y="43418"/>
                    <a:pt x="33402" y="43854"/>
                  </a:cubicBezTo>
                  <a:cubicBezTo>
                    <a:pt x="34226" y="44072"/>
                    <a:pt x="34226" y="44290"/>
                    <a:pt x="34226" y="44509"/>
                  </a:cubicBezTo>
                  <a:cubicBezTo>
                    <a:pt x="34226" y="44509"/>
                    <a:pt x="34226" y="44509"/>
                    <a:pt x="34226" y="44727"/>
                  </a:cubicBezTo>
                  <a:cubicBezTo>
                    <a:pt x="33814" y="44727"/>
                    <a:pt x="32989" y="45163"/>
                    <a:pt x="32989" y="45163"/>
                  </a:cubicBezTo>
                  <a:cubicBezTo>
                    <a:pt x="32989" y="45163"/>
                    <a:pt x="32989" y="45163"/>
                    <a:pt x="32989" y="45600"/>
                  </a:cubicBezTo>
                  <a:cubicBezTo>
                    <a:pt x="32577" y="45818"/>
                    <a:pt x="31752" y="46472"/>
                    <a:pt x="32577" y="46472"/>
                  </a:cubicBezTo>
                  <a:cubicBezTo>
                    <a:pt x="33402" y="46690"/>
                    <a:pt x="32989" y="46909"/>
                    <a:pt x="33814" y="46690"/>
                  </a:cubicBezTo>
                  <a:cubicBezTo>
                    <a:pt x="35051" y="46472"/>
                    <a:pt x="33814" y="46254"/>
                    <a:pt x="35463" y="46472"/>
                  </a:cubicBezTo>
                  <a:cubicBezTo>
                    <a:pt x="37113" y="46690"/>
                    <a:pt x="37525" y="46472"/>
                    <a:pt x="37938" y="46472"/>
                  </a:cubicBezTo>
                  <a:cubicBezTo>
                    <a:pt x="38350" y="46254"/>
                    <a:pt x="38350" y="46254"/>
                    <a:pt x="38762" y="46036"/>
                  </a:cubicBezTo>
                  <a:cubicBezTo>
                    <a:pt x="38762" y="46036"/>
                    <a:pt x="37938" y="45818"/>
                    <a:pt x="39175" y="45818"/>
                  </a:cubicBezTo>
                  <a:cubicBezTo>
                    <a:pt x="40412" y="45600"/>
                    <a:pt x="40412" y="45600"/>
                    <a:pt x="40412" y="45600"/>
                  </a:cubicBezTo>
                  <a:cubicBezTo>
                    <a:pt x="40412" y="45600"/>
                    <a:pt x="39587" y="44945"/>
                    <a:pt x="40412" y="45381"/>
                  </a:cubicBezTo>
                  <a:cubicBezTo>
                    <a:pt x="41649" y="45818"/>
                    <a:pt x="41649" y="46036"/>
                    <a:pt x="41649" y="46036"/>
                  </a:cubicBezTo>
                  <a:cubicBezTo>
                    <a:pt x="40824" y="46472"/>
                    <a:pt x="40824" y="46472"/>
                    <a:pt x="40824" y="46472"/>
                  </a:cubicBezTo>
                  <a:cubicBezTo>
                    <a:pt x="40824" y="46690"/>
                    <a:pt x="40824" y="46690"/>
                    <a:pt x="40824" y="46690"/>
                  </a:cubicBezTo>
                  <a:cubicBezTo>
                    <a:pt x="40824" y="46690"/>
                    <a:pt x="40000" y="46690"/>
                    <a:pt x="39587" y="47127"/>
                  </a:cubicBezTo>
                  <a:cubicBezTo>
                    <a:pt x="39175" y="47563"/>
                    <a:pt x="37938" y="48218"/>
                    <a:pt x="37938" y="48436"/>
                  </a:cubicBezTo>
                  <a:cubicBezTo>
                    <a:pt x="37938" y="48436"/>
                    <a:pt x="38350" y="48218"/>
                    <a:pt x="37525" y="48654"/>
                  </a:cubicBezTo>
                  <a:cubicBezTo>
                    <a:pt x="36288" y="49090"/>
                    <a:pt x="35876" y="49090"/>
                    <a:pt x="35051" y="49309"/>
                  </a:cubicBezTo>
                  <a:cubicBezTo>
                    <a:pt x="34639" y="49745"/>
                    <a:pt x="34639" y="49527"/>
                    <a:pt x="34226" y="49745"/>
                  </a:cubicBezTo>
                  <a:cubicBezTo>
                    <a:pt x="34226" y="49963"/>
                    <a:pt x="33814" y="50181"/>
                    <a:pt x="33814" y="50181"/>
                  </a:cubicBezTo>
                  <a:cubicBezTo>
                    <a:pt x="33402" y="50618"/>
                    <a:pt x="33402" y="50618"/>
                    <a:pt x="33402" y="50618"/>
                  </a:cubicBezTo>
                  <a:cubicBezTo>
                    <a:pt x="32164" y="50836"/>
                    <a:pt x="32164" y="50836"/>
                    <a:pt x="32164" y="50836"/>
                  </a:cubicBezTo>
                  <a:cubicBezTo>
                    <a:pt x="30927" y="50618"/>
                    <a:pt x="30927" y="50618"/>
                    <a:pt x="30927" y="50618"/>
                  </a:cubicBezTo>
                  <a:cubicBezTo>
                    <a:pt x="30103" y="51054"/>
                    <a:pt x="30103" y="51054"/>
                    <a:pt x="30103" y="51054"/>
                  </a:cubicBezTo>
                  <a:cubicBezTo>
                    <a:pt x="30103" y="51054"/>
                    <a:pt x="28865" y="50836"/>
                    <a:pt x="28453" y="50836"/>
                  </a:cubicBezTo>
                  <a:cubicBezTo>
                    <a:pt x="28041" y="51054"/>
                    <a:pt x="27628" y="51272"/>
                    <a:pt x="27628" y="51272"/>
                  </a:cubicBezTo>
                  <a:cubicBezTo>
                    <a:pt x="27628" y="51272"/>
                    <a:pt x="27216" y="51272"/>
                    <a:pt x="27216" y="51709"/>
                  </a:cubicBezTo>
                  <a:cubicBezTo>
                    <a:pt x="27216" y="51927"/>
                    <a:pt x="26804" y="52581"/>
                    <a:pt x="26804" y="52581"/>
                  </a:cubicBezTo>
                  <a:cubicBezTo>
                    <a:pt x="25979" y="53018"/>
                    <a:pt x="25979" y="53018"/>
                    <a:pt x="25979" y="53018"/>
                  </a:cubicBezTo>
                  <a:cubicBezTo>
                    <a:pt x="25979" y="53018"/>
                    <a:pt x="25567" y="53454"/>
                    <a:pt x="26391" y="53236"/>
                  </a:cubicBezTo>
                  <a:cubicBezTo>
                    <a:pt x="27216" y="53018"/>
                    <a:pt x="27628" y="52800"/>
                    <a:pt x="28041" y="52581"/>
                  </a:cubicBezTo>
                  <a:cubicBezTo>
                    <a:pt x="28041" y="52581"/>
                    <a:pt x="28865" y="52363"/>
                    <a:pt x="28865" y="52363"/>
                  </a:cubicBezTo>
                  <a:cubicBezTo>
                    <a:pt x="28865" y="52800"/>
                    <a:pt x="28865" y="52800"/>
                    <a:pt x="28865" y="52800"/>
                  </a:cubicBezTo>
                  <a:cubicBezTo>
                    <a:pt x="28453" y="53672"/>
                    <a:pt x="28453" y="53672"/>
                    <a:pt x="28453" y="53672"/>
                  </a:cubicBezTo>
                  <a:cubicBezTo>
                    <a:pt x="28041" y="53890"/>
                    <a:pt x="28041" y="53890"/>
                    <a:pt x="28041" y="53890"/>
                  </a:cubicBezTo>
                  <a:cubicBezTo>
                    <a:pt x="27628" y="54109"/>
                    <a:pt x="27628" y="54109"/>
                    <a:pt x="27628" y="54109"/>
                  </a:cubicBezTo>
                  <a:cubicBezTo>
                    <a:pt x="27628" y="54109"/>
                    <a:pt x="26804" y="54981"/>
                    <a:pt x="27628" y="54981"/>
                  </a:cubicBezTo>
                  <a:cubicBezTo>
                    <a:pt x="28453" y="54763"/>
                    <a:pt x="28041" y="54763"/>
                    <a:pt x="28865" y="54545"/>
                  </a:cubicBezTo>
                  <a:cubicBezTo>
                    <a:pt x="29690" y="54545"/>
                    <a:pt x="29278" y="54327"/>
                    <a:pt x="30927" y="54109"/>
                  </a:cubicBezTo>
                  <a:cubicBezTo>
                    <a:pt x="32164" y="54109"/>
                    <a:pt x="32164" y="53672"/>
                    <a:pt x="32164" y="53454"/>
                  </a:cubicBezTo>
                  <a:cubicBezTo>
                    <a:pt x="32164" y="53454"/>
                    <a:pt x="32164" y="53236"/>
                    <a:pt x="32164" y="53018"/>
                  </a:cubicBezTo>
                  <a:cubicBezTo>
                    <a:pt x="32164" y="52800"/>
                    <a:pt x="31340" y="52581"/>
                    <a:pt x="32577" y="52363"/>
                  </a:cubicBezTo>
                  <a:cubicBezTo>
                    <a:pt x="33402" y="52363"/>
                    <a:pt x="32989" y="52581"/>
                    <a:pt x="33402" y="52363"/>
                  </a:cubicBezTo>
                  <a:cubicBezTo>
                    <a:pt x="33814" y="52145"/>
                    <a:pt x="33814" y="52581"/>
                    <a:pt x="33814" y="51927"/>
                  </a:cubicBezTo>
                  <a:cubicBezTo>
                    <a:pt x="33814" y="51490"/>
                    <a:pt x="33814" y="51490"/>
                    <a:pt x="34639" y="51272"/>
                  </a:cubicBezTo>
                  <a:cubicBezTo>
                    <a:pt x="35463" y="50836"/>
                    <a:pt x="35051" y="51054"/>
                    <a:pt x="35463" y="50836"/>
                  </a:cubicBezTo>
                  <a:cubicBezTo>
                    <a:pt x="35876" y="50618"/>
                    <a:pt x="35463" y="50618"/>
                    <a:pt x="35876" y="50400"/>
                  </a:cubicBezTo>
                  <a:cubicBezTo>
                    <a:pt x="36701" y="50181"/>
                    <a:pt x="36701" y="50181"/>
                    <a:pt x="36701" y="50181"/>
                  </a:cubicBezTo>
                  <a:cubicBezTo>
                    <a:pt x="36701" y="49963"/>
                    <a:pt x="37938" y="49527"/>
                    <a:pt x="37938" y="49527"/>
                  </a:cubicBezTo>
                  <a:cubicBezTo>
                    <a:pt x="37938" y="49090"/>
                    <a:pt x="37938" y="49090"/>
                    <a:pt x="37938" y="49090"/>
                  </a:cubicBezTo>
                  <a:cubicBezTo>
                    <a:pt x="39587" y="48654"/>
                    <a:pt x="39587" y="48654"/>
                    <a:pt x="39587" y="48654"/>
                  </a:cubicBezTo>
                  <a:cubicBezTo>
                    <a:pt x="39587" y="48654"/>
                    <a:pt x="40000" y="48436"/>
                    <a:pt x="40000" y="48654"/>
                  </a:cubicBezTo>
                  <a:cubicBezTo>
                    <a:pt x="39587" y="48872"/>
                    <a:pt x="39175" y="49309"/>
                    <a:pt x="39175" y="49309"/>
                  </a:cubicBezTo>
                  <a:cubicBezTo>
                    <a:pt x="39175" y="49745"/>
                    <a:pt x="39175" y="49745"/>
                    <a:pt x="39175" y="49745"/>
                  </a:cubicBezTo>
                  <a:cubicBezTo>
                    <a:pt x="37938" y="50181"/>
                    <a:pt x="37938" y="50181"/>
                    <a:pt x="37938" y="50181"/>
                  </a:cubicBezTo>
                  <a:cubicBezTo>
                    <a:pt x="37938" y="50181"/>
                    <a:pt x="38762" y="50400"/>
                    <a:pt x="38350" y="50618"/>
                  </a:cubicBezTo>
                  <a:cubicBezTo>
                    <a:pt x="37938" y="50836"/>
                    <a:pt x="37113" y="51054"/>
                    <a:pt x="37113" y="51054"/>
                  </a:cubicBezTo>
                  <a:cubicBezTo>
                    <a:pt x="37113" y="51490"/>
                    <a:pt x="37113" y="51490"/>
                    <a:pt x="37113" y="51490"/>
                  </a:cubicBezTo>
                  <a:cubicBezTo>
                    <a:pt x="37525" y="51709"/>
                    <a:pt x="37525" y="51709"/>
                    <a:pt x="37525" y="51709"/>
                  </a:cubicBezTo>
                  <a:cubicBezTo>
                    <a:pt x="36701" y="52581"/>
                    <a:pt x="36701" y="52581"/>
                    <a:pt x="36701" y="52581"/>
                  </a:cubicBezTo>
                  <a:cubicBezTo>
                    <a:pt x="37525" y="53018"/>
                    <a:pt x="37525" y="53018"/>
                    <a:pt x="37525" y="53018"/>
                  </a:cubicBezTo>
                  <a:cubicBezTo>
                    <a:pt x="37938" y="53454"/>
                    <a:pt x="37938" y="53454"/>
                    <a:pt x="37938" y="53454"/>
                  </a:cubicBezTo>
                  <a:cubicBezTo>
                    <a:pt x="37938" y="53454"/>
                    <a:pt x="37525" y="53672"/>
                    <a:pt x="37113" y="53890"/>
                  </a:cubicBezTo>
                  <a:cubicBezTo>
                    <a:pt x="36701" y="53890"/>
                    <a:pt x="35876" y="54545"/>
                    <a:pt x="35876" y="54545"/>
                  </a:cubicBezTo>
                  <a:cubicBezTo>
                    <a:pt x="35051" y="55200"/>
                    <a:pt x="35051" y="55200"/>
                    <a:pt x="35051" y="55200"/>
                  </a:cubicBezTo>
                  <a:cubicBezTo>
                    <a:pt x="34226" y="55854"/>
                    <a:pt x="34226" y="55854"/>
                    <a:pt x="34226" y="55854"/>
                  </a:cubicBezTo>
                  <a:cubicBezTo>
                    <a:pt x="34226" y="56509"/>
                    <a:pt x="34226" y="56509"/>
                    <a:pt x="34226" y="56509"/>
                  </a:cubicBezTo>
                  <a:cubicBezTo>
                    <a:pt x="33814" y="57381"/>
                    <a:pt x="33814" y="57381"/>
                    <a:pt x="33814" y="57381"/>
                  </a:cubicBezTo>
                  <a:cubicBezTo>
                    <a:pt x="32989" y="57600"/>
                    <a:pt x="32989" y="57600"/>
                    <a:pt x="32989" y="57600"/>
                  </a:cubicBezTo>
                  <a:cubicBezTo>
                    <a:pt x="32989" y="57600"/>
                    <a:pt x="32577" y="58254"/>
                    <a:pt x="33402" y="58254"/>
                  </a:cubicBezTo>
                  <a:cubicBezTo>
                    <a:pt x="34226" y="58472"/>
                    <a:pt x="34226" y="58472"/>
                    <a:pt x="34639" y="58472"/>
                  </a:cubicBezTo>
                  <a:cubicBezTo>
                    <a:pt x="35463" y="58472"/>
                    <a:pt x="35051" y="58472"/>
                    <a:pt x="35463" y="58472"/>
                  </a:cubicBezTo>
                  <a:cubicBezTo>
                    <a:pt x="35876" y="58472"/>
                    <a:pt x="36701" y="58472"/>
                    <a:pt x="36701" y="58036"/>
                  </a:cubicBezTo>
                  <a:cubicBezTo>
                    <a:pt x="36701" y="57600"/>
                    <a:pt x="36701" y="57163"/>
                    <a:pt x="36701" y="56945"/>
                  </a:cubicBezTo>
                  <a:cubicBezTo>
                    <a:pt x="36701" y="56945"/>
                    <a:pt x="37525" y="56290"/>
                    <a:pt x="37525" y="56290"/>
                  </a:cubicBezTo>
                  <a:cubicBezTo>
                    <a:pt x="37525" y="55418"/>
                    <a:pt x="37525" y="55418"/>
                    <a:pt x="37525" y="55418"/>
                  </a:cubicBezTo>
                  <a:cubicBezTo>
                    <a:pt x="37525" y="55418"/>
                    <a:pt x="37525" y="55200"/>
                    <a:pt x="38350" y="54763"/>
                  </a:cubicBezTo>
                  <a:cubicBezTo>
                    <a:pt x="39175" y="54545"/>
                    <a:pt x="38762" y="54545"/>
                    <a:pt x="39175" y="54545"/>
                  </a:cubicBezTo>
                  <a:cubicBezTo>
                    <a:pt x="39587" y="54327"/>
                    <a:pt x="39587" y="54109"/>
                    <a:pt x="39587" y="53890"/>
                  </a:cubicBezTo>
                  <a:cubicBezTo>
                    <a:pt x="40000" y="53672"/>
                    <a:pt x="40000" y="53672"/>
                    <a:pt x="40000" y="53672"/>
                  </a:cubicBezTo>
                  <a:cubicBezTo>
                    <a:pt x="40412" y="53236"/>
                    <a:pt x="40412" y="53236"/>
                    <a:pt x="40412" y="53236"/>
                  </a:cubicBezTo>
                  <a:cubicBezTo>
                    <a:pt x="40412" y="51490"/>
                    <a:pt x="40412" y="51490"/>
                    <a:pt x="40412" y="51490"/>
                  </a:cubicBezTo>
                  <a:cubicBezTo>
                    <a:pt x="40412" y="51490"/>
                    <a:pt x="40412" y="51054"/>
                    <a:pt x="40824" y="51054"/>
                  </a:cubicBezTo>
                  <a:cubicBezTo>
                    <a:pt x="41237" y="51054"/>
                    <a:pt x="41649" y="51054"/>
                    <a:pt x="41649" y="51054"/>
                  </a:cubicBezTo>
                  <a:cubicBezTo>
                    <a:pt x="41649" y="51054"/>
                    <a:pt x="41649" y="51272"/>
                    <a:pt x="41649" y="51709"/>
                  </a:cubicBezTo>
                  <a:cubicBezTo>
                    <a:pt x="41237" y="52145"/>
                    <a:pt x="41649" y="52800"/>
                    <a:pt x="41649" y="52800"/>
                  </a:cubicBezTo>
                  <a:cubicBezTo>
                    <a:pt x="44536" y="54109"/>
                    <a:pt x="44536" y="54109"/>
                    <a:pt x="44536" y="54109"/>
                  </a:cubicBezTo>
                  <a:cubicBezTo>
                    <a:pt x="44536" y="54109"/>
                    <a:pt x="45773" y="55200"/>
                    <a:pt x="45773" y="55418"/>
                  </a:cubicBezTo>
                  <a:cubicBezTo>
                    <a:pt x="45773" y="55418"/>
                    <a:pt x="47835" y="56290"/>
                    <a:pt x="47835" y="56290"/>
                  </a:cubicBezTo>
                  <a:cubicBezTo>
                    <a:pt x="47835" y="56290"/>
                    <a:pt x="48247" y="56509"/>
                    <a:pt x="47835" y="56727"/>
                  </a:cubicBezTo>
                  <a:cubicBezTo>
                    <a:pt x="47835" y="56945"/>
                    <a:pt x="48247" y="57163"/>
                    <a:pt x="48247" y="57381"/>
                  </a:cubicBezTo>
                  <a:cubicBezTo>
                    <a:pt x="47835" y="57600"/>
                    <a:pt x="47422" y="58254"/>
                    <a:pt x="47422" y="58254"/>
                  </a:cubicBezTo>
                  <a:cubicBezTo>
                    <a:pt x="46597" y="58472"/>
                    <a:pt x="46597" y="58472"/>
                    <a:pt x="46597" y="58472"/>
                  </a:cubicBezTo>
                  <a:cubicBezTo>
                    <a:pt x="45360" y="59127"/>
                    <a:pt x="45360" y="59127"/>
                    <a:pt x="45360" y="59127"/>
                  </a:cubicBezTo>
                  <a:cubicBezTo>
                    <a:pt x="44948" y="60000"/>
                    <a:pt x="44948" y="60000"/>
                    <a:pt x="44948" y="60000"/>
                  </a:cubicBezTo>
                  <a:cubicBezTo>
                    <a:pt x="44123" y="60654"/>
                    <a:pt x="44123" y="60654"/>
                    <a:pt x="44123" y="60654"/>
                  </a:cubicBezTo>
                  <a:cubicBezTo>
                    <a:pt x="42474" y="61090"/>
                    <a:pt x="42474" y="61090"/>
                    <a:pt x="42474" y="61090"/>
                  </a:cubicBezTo>
                  <a:cubicBezTo>
                    <a:pt x="40412" y="62181"/>
                    <a:pt x="40412" y="62181"/>
                    <a:pt x="40412" y="62181"/>
                  </a:cubicBezTo>
                  <a:cubicBezTo>
                    <a:pt x="39587" y="63054"/>
                    <a:pt x="39587" y="63054"/>
                    <a:pt x="39587" y="63054"/>
                  </a:cubicBezTo>
                  <a:cubicBezTo>
                    <a:pt x="38350" y="63927"/>
                    <a:pt x="38350" y="63927"/>
                    <a:pt x="38350" y="63927"/>
                  </a:cubicBezTo>
                  <a:cubicBezTo>
                    <a:pt x="38350" y="64581"/>
                    <a:pt x="38350" y="64581"/>
                    <a:pt x="38350" y="64581"/>
                  </a:cubicBezTo>
                  <a:cubicBezTo>
                    <a:pt x="38350" y="64581"/>
                    <a:pt x="39175" y="65454"/>
                    <a:pt x="39587" y="65454"/>
                  </a:cubicBezTo>
                  <a:cubicBezTo>
                    <a:pt x="39587" y="65454"/>
                    <a:pt x="40000" y="65672"/>
                    <a:pt x="40000" y="65672"/>
                  </a:cubicBezTo>
                  <a:cubicBezTo>
                    <a:pt x="40412" y="66763"/>
                    <a:pt x="40412" y="66763"/>
                    <a:pt x="40412" y="66763"/>
                  </a:cubicBezTo>
                  <a:cubicBezTo>
                    <a:pt x="40412" y="66763"/>
                    <a:pt x="40412" y="67418"/>
                    <a:pt x="40824" y="67418"/>
                  </a:cubicBezTo>
                  <a:cubicBezTo>
                    <a:pt x="41237" y="67200"/>
                    <a:pt x="41649" y="66545"/>
                    <a:pt x="41649" y="66545"/>
                  </a:cubicBezTo>
                  <a:cubicBezTo>
                    <a:pt x="41649" y="66545"/>
                    <a:pt x="40824" y="66109"/>
                    <a:pt x="40824" y="65672"/>
                  </a:cubicBezTo>
                  <a:cubicBezTo>
                    <a:pt x="40824" y="65236"/>
                    <a:pt x="41649" y="64581"/>
                    <a:pt x="41649" y="64581"/>
                  </a:cubicBezTo>
                  <a:cubicBezTo>
                    <a:pt x="42474" y="64363"/>
                    <a:pt x="42474" y="64363"/>
                    <a:pt x="42474" y="64363"/>
                  </a:cubicBezTo>
                  <a:cubicBezTo>
                    <a:pt x="42474" y="64363"/>
                    <a:pt x="42061" y="64363"/>
                    <a:pt x="42474" y="64581"/>
                  </a:cubicBezTo>
                  <a:cubicBezTo>
                    <a:pt x="42886" y="65018"/>
                    <a:pt x="42886" y="64800"/>
                    <a:pt x="43298" y="65018"/>
                  </a:cubicBezTo>
                  <a:cubicBezTo>
                    <a:pt x="43298" y="65236"/>
                    <a:pt x="44536" y="65890"/>
                    <a:pt x="44536" y="65890"/>
                  </a:cubicBezTo>
                  <a:cubicBezTo>
                    <a:pt x="44536" y="65890"/>
                    <a:pt x="45773" y="66545"/>
                    <a:pt x="46185" y="66763"/>
                  </a:cubicBezTo>
                  <a:cubicBezTo>
                    <a:pt x="46597" y="66981"/>
                    <a:pt x="47010" y="67418"/>
                    <a:pt x="47422" y="67418"/>
                  </a:cubicBezTo>
                  <a:cubicBezTo>
                    <a:pt x="47835" y="67200"/>
                    <a:pt x="48247" y="67418"/>
                    <a:pt x="48247" y="66981"/>
                  </a:cubicBezTo>
                  <a:cubicBezTo>
                    <a:pt x="48247" y="66545"/>
                    <a:pt x="48659" y="66545"/>
                    <a:pt x="48659" y="66109"/>
                  </a:cubicBezTo>
                  <a:cubicBezTo>
                    <a:pt x="48247" y="65890"/>
                    <a:pt x="48247" y="65236"/>
                    <a:pt x="48247" y="65236"/>
                  </a:cubicBezTo>
                  <a:cubicBezTo>
                    <a:pt x="48247" y="65236"/>
                    <a:pt x="48247" y="65018"/>
                    <a:pt x="48659" y="65018"/>
                  </a:cubicBezTo>
                  <a:cubicBezTo>
                    <a:pt x="49484" y="65018"/>
                    <a:pt x="49484" y="65454"/>
                    <a:pt x="49484" y="65454"/>
                  </a:cubicBezTo>
                  <a:cubicBezTo>
                    <a:pt x="49484" y="65454"/>
                    <a:pt x="49896" y="66109"/>
                    <a:pt x="50309" y="66327"/>
                  </a:cubicBezTo>
                  <a:cubicBezTo>
                    <a:pt x="50721" y="66327"/>
                    <a:pt x="51134" y="66327"/>
                    <a:pt x="51546" y="66545"/>
                  </a:cubicBezTo>
                  <a:cubicBezTo>
                    <a:pt x="51958" y="66981"/>
                    <a:pt x="54020" y="67200"/>
                    <a:pt x="54020" y="67200"/>
                  </a:cubicBezTo>
                  <a:cubicBezTo>
                    <a:pt x="54020" y="67200"/>
                    <a:pt x="54432" y="66981"/>
                    <a:pt x="54845" y="66763"/>
                  </a:cubicBezTo>
                  <a:cubicBezTo>
                    <a:pt x="54845" y="66545"/>
                    <a:pt x="55670" y="66545"/>
                    <a:pt x="55670" y="66545"/>
                  </a:cubicBezTo>
                  <a:cubicBezTo>
                    <a:pt x="55670" y="66545"/>
                    <a:pt x="55257" y="66109"/>
                    <a:pt x="56494" y="66327"/>
                  </a:cubicBezTo>
                  <a:cubicBezTo>
                    <a:pt x="57319" y="66327"/>
                    <a:pt x="57731" y="66545"/>
                    <a:pt x="57731" y="66327"/>
                  </a:cubicBezTo>
                  <a:cubicBezTo>
                    <a:pt x="58144" y="66109"/>
                    <a:pt x="58969" y="65236"/>
                    <a:pt x="58969" y="65236"/>
                  </a:cubicBezTo>
                  <a:cubicBezTo>
                    <a:pt x="58969" y="65236"/>
                    <a:pt x="58556" y="64581"/>
                    <a:pt x="59793" y="64800"/>
                  </a:cubicBezTo>
                  <a:cubicBezTo>
                    <a:pt x="60618" y="65236"/>
                    <a:pt x="65154" y="65672"/>
                    <a:pt x="65154" y="65672"/>
                  </a:cubicBezTo>
                  <a:cubicBezTo>
                    <a:pt x="64742" y="66109"/>
                    <a:pt x="64742" y="66109"/>
                    <a:pt x="64742" y="66109"/>
                  </a:cubicBezTo>
                  <a:cubicBezTo>
                    <a:pt x="63092" y="65890"/>
                    <a:pt x="63092" y="65890"/>
                    <a:pt x="63092" y="65890"/>
                  </a:cubicBezTo>
                  <a:cubicBezTo>
                    <a:pt x="61855" y="66109"/>
                    <a:pt x="61855" y="66109"/>
                    <a:pt x="61855" y="66109"/>
                  </a:cubicBezTo>
                  <a:cubicBezTo>
                    <a:pt x="61855" y="66109"/>
                    <a:pt x="61443" y="66109"/>
                    <a:pt x="61030" y="66545"/>
                  </a:cubicBezTo>
                  <a:cubicBezTo>
                    <a:pt x="61030" y="66763"/>
                    <a:pt x="61030" y="66981"/>
                    <a:pt x="60618" y="67200"/>
                  </a:cubicBezTo>
                  <a:cubicBezTo>
                    <a:pt x="60618" y="67418"/>
                    <a:pt x="60206" y="67636"/>
                    <a:pt x="59793" y="67636"/>
                  </a:cubicBezTo>
                  <a:cubicBezTo>
                    <a:pt x="59793" y="67854"/>
                    <a:pt x="58144" y="68509"/>
                    <a:pt x="58144" y="68509"/>
                  </a:cubicBezTo>
                  <a:cubicBezTo>
                    <a:pt x="57319" y="69163"/>
                    <a:pt x="57319" y="69163"/>
                    <a:pt x="57319" y="69163"/>
                  </a:cubicBezTo>
                  <a:cubicBezTo>
                    <a:pt x="56494" y="70254"/>
                    <a:pt x="56494" y="70254"/>
                    <a:pt x="56494" y="70254"/>
                  </a:cubicBezTo>
                  <a:cubicBezTo>
                    <a:pt x="56494" y="70254"/>
                    <a:pt x="56494" y="71127"/>
                    <a:pt x="56907" y="71127"/>
                  </a:cubicBezTo>
                  <a:cubicBezTo>
                    <a:pt x="57319" y="71345"/>
                    <a:pt x="58144" y="72000"/>
                    <a:pt x="58144" y="72000"/>
                  </a:cubicBezTo>
                  <a:cubicBezTo>
                    <a:pt x="58144" y="72000"/>
                    <a:pt x="58144" y="72436"/>
                    <a:pt x="58144" y="72654"/>
                  </a:cubicBezTo>
                  <a:cubicBezTo>
                    <a:pt x="58144" y="72872"/>
                    <a:pt x="58144" y="73090"/>
                    <a:pt x="58556" y="73527"/>
                  </a:cubicBezTo>
                  <a:cubicBezTo>
                    <a:pt x="58969" y="73745"/>
                    <a:pt x="59381" y="74618"/>
                    <a:pt x="59381" y="74618"/>
                  </a:cubicBezTo>
                  <a:cubicBezTo>
                    <a:pt x="59793" y="74618"/>
                    <a:pt x="59793" y="74618"/>
                    <a:pt x="59793" y="74618"/>
                  </a:cubicBezTo>
                  <a:cubicBezTo>
                    <a:pt x="59793" y="75272"/>
                    <a:pt x="59793" y="75272"/>
                    <a:pt x="59793" y="75272"/>
                  </a:cubicBezTo>
                  <a:cubicBezTo>
                    <a:pt x="59793" y="75272"/>
                    <a:pt x="59793" y="75927"/>
                    <a:pt x="60206" y="75927"/>
                  </a:cubicBezTo>
                  <a:cubicBezTo>
                    <a:pt x="61030" y="75927"/>
                    <a:pt x="62268" y="75490"/>
                    <a:pt x="62268" y="75490"/>
                  </a:cubicBezTo>
                  <a:cubicBezTo>
                    <a:pt x="65567" y="75054"/>
                    <a:pt x="65567" y="75054"/>
                    <a:pt x="65567" y="75054"/>
                  </a:cubicBezTo>
                  <a:cubicBezTo>
                    <a:pt x="65567" y="75054"/>
                    <a:pt x="65154" y="75927"/>
                    <a:pt x="65154" y="76145"/>
                  </a:cubicBezTo>
                  <a:cubicBezTo>
                    <a:pt x="65154" y="76363"/>
                    <a:pt x="64329" y="76363"/>
                    <a:pt x="63917" y="76581"/>
                  </a:cubicBezTo>
                  <a:cubicBezTo>
                    <a:pt x="63917" y="76800"/>
                    <a:pt x="63917" y="77018"/>
                    <a:pt x="63917" y="77018"/>
                  </a:cubicBezTo>
                  <a:cubicBezTo>
                    <a:pt x="63917" y="77018"/>
                    <a:pt x="63505" y="77672"/>
                    <a:pt x="63092" y="77672"/>
                  </a:cubicBezTo>
                  <a:cubicBezTo>
                    <a:pt x="62268" y="77672"/>
                    <a:pt x="61443" y="77890"/>
                    <a:pt x="61443" y="77890"/>
                  </a:cubicBezTo>
                  <a:cubicBezTo>
                    <a:pt x="61443" y="77890"/>
                    <a:pt x="61030" y="77454"/>
                    <a:pt x="61030" y="78109"/>
                  </a:cubicBezTo>
                  <a:cubicBezTo>
                    <a:pt x="60618" y="78545"/>
                    <a:pt x="60206" y="78981"/>
                    <a:pt x="60206" y="79200"/>
                  </a:cubicBezTo>
                  <a:cubicBezTo>
                    <a:pt x="60206" y="79418"/>
                    <a:pt x="59381" y="79636"/>
                    <a:pt x="60618" y="79854"/>
                  </a:cubicBezTo>
                  <a:cubicBezTo>
                    <a:pt x="61443" y="79854"/>
                    <a:pt x="61443" y="80509"/>
                    <a:pt x="61443" y="80509"/>
                  </a:cubicBezTo>
                  <a:cubicBezTo>
                    <a:pt x="61443" y="80509"/>
                    <a:pt x="60618" y="80945"/>
                    <a:pt x="60206" y="81163"/>
                  </a:cubicBezTo>
                  <a:cubicBezTo>
                    <a:pt x="59793" y="81381"/>
                    <a:pt x="59381" y="81163"/>
                    <a:pt x="59381" y="81381"/>
                  </a:cubicBezTo>
                  <a:cubicBezTo>
                    <a:pt x="59381" y="81600"/>
                    <a:pt x="60206" y="82690"/>
                    <a:pt x="60206" y="82690"/>
                  </a:cubicBezTo>
                  <a:cubicBezTo>
                    <a:pt x="60206" y="82690"/>
                    <a:pt x="60206" y="83345"/>
                    <a:pt x="59381" y="83345"/>
                  </a:cubicBezTo>
                  <a:cubicBezTo>
                    <a:pt x="58556" y="83345"/>
                    <a:pt x="58556" y="83345"/>
                    <a:pt x="58144" y="83345"/>
                  </a:cubicBezTo>
                  <a:cubicBezTo>
                    <a:pt x="57731" y="83345"/>
                    <a:pt x="57319" y="83345"/>
                    <a:pt x="57319" y="83345"/>
                  </a:cubicBezTo>
                  <a:cubicBezTo>
                    <a:pt x="57319" y="83345"/>
                    <a:pt x="57731" y="83563"/>
                    <a:pt x="57731" y="84000"/>
                  </a:cubicBezTo>
                  <a:cubicBezTo>
                    <a:pt x="57731" y="84436"/>
                    <a:pt x="57731" y="84872"/>
                    <a:pt x="57731" y="84872"/>
                  </a:cubicBezTo>
                  <a:cubicBezTo>
                    <a:pt x="56494" y="84654"/>
                    <a:pt x="56494" y="84654"/>
                    <a:pt x="56494" y="84654"/>
                  </a:cubicBezTo>
                  <a:cubicBezTo>
                    <a:pt x="55257" y="84000"/>
                    <a:pt x="55257" y="84000"/>
                    <a:pt x="55257" y="84000"/>
                  </a:cubicBezTo>
                  <a:cubicBezTo>
                    <a:pt x="55257" y="84000"/>
                    <a:pt x="54020" y="84000"/>
                    <a:pt x="53608" y="84000"/>
                  </a:cubicBezTo>
                  <a:cubicBezTo>
                    <a:pt x="53195" y="84218"/>
                    <a:pt x="51958" y="84218"/>
                    <a:pt x="51958" y="84218"/>
                  </a:cubicBezTo>
                  <a:cubicBezTo>
                    <a:pt x="51958" y="84218"/>
                    <a:pt x="49896" y="83781"/>
                    <a:pt x="49484" y="83563"/>
                  </a:cubicBezTo>
                  <a:cubicBezTo>
                    <a:pt x="49484" y="83345"/>
                    <a:pt x="49484" y="83345"/>
                    <a:pt x="49072" y="83563"/>
                  </a:cubicBezTo>
                  <a:cubicBezTo>
                    <a:pt x="49072" y="83563"/>
                    <a:pt x="49484" y="83563"/>
                    <a:pt x="49072" y="83563"/>
                  </a:cubicBezTo>
                  <a:cubicBezTo>
                    <a:pt x="48659" y="83781"/>
                    <a:pt x="49484" y="83781"/>
                    <a:pt x="47835" y="83781"/>
                  </a:cubicBezTo>
                  <a:cubicBezTo>
                    <a:pt x="46185" y="84000"/>
                    <a:pt x="44536" y="84218"/>
                    <a:pt x="44536" y="84218"/>
                  </a:cubicBezTo>
                  <a:cubicBezTo>
                    <a:pt x="44536" y="84218"/>
                    <a:pt x="45773" y="83563"/>
                    <a:pt x="45360" y="83345"/>
                  </a:cubicBezTo>
                  <a:cubicBezTo>
                    <a:pt x="44948" y="83127"/>
                    <a:pt x="45360" y="83345"/>
                    <a:pt x="44536" y="83127"/>
                  </a:cubicBezTo>
                  <a:cubicBezTo>
                    <a:pt x="44123" y="82909"/>
                    <a:pt x="43298" y="82472"/>
                    <a:pt x="43298" y="82254"/>
                  </a:cubicBezTo>
                  <a:cubicBezTo>
                    <a:pt x="43298" y="82036"/>
                    <a:pt x="43298" y="81600"/>
                    <a:pt x="42474" y="81600"/>
                  </a:cubicBezTo>
                  <a:cubicBezTo>
                    <a:pt x="42061" y="81600"/>
                    <a:pt x="41649" y="81163"/>
                    <a:pt x="40824" y="81600"/>
                  </a:cubicBezTo>
                  <a:cubicBezTo>
                    <a:pt x="40412" y="81818"/>
                    <a:pt x="40000" y="81818"/>
                    <a:pt x="40000" y="82036"/>
                  </a:cubicBezTo>
                  <a:cubicBezTo>
                    <a:pt x="39587" y="82254"/>
                    <a:pt x="37938" y="82472"/>
                    <a:pt x="37938" y="82472"/>
                  </a:cubicBezTo>
                  <a:cubicBezTo>
                    <a:pt x="37938" y="82472"/>
                    <a:pt x="39175" y="83345"/>
                    <a:pt x="39175" y="83563"/>
                  </a:cubicBezTo>
                  <a:cubicBezTo>
                    <a:pt x="39175" y="83781"/>
                    <a:pt x="40000" y="84654"/>
                    <a:pt x="40000" y="84654"/>
                  </a:cubicBezTo>
                  <a:cubicBezTo>
                    <a:pt x="42886" y="84654"/>
                    <a:pt x="42886" y="84654"/>
                    <a:pt x="42886" y="84654"/>
                  </a:cubicBezTo>
                  <a:cubicBezTo>
                    <a:pt x="42886" y="84654"/>
                    <a:pt x="40824" y="85090"/>
                    <a:pt x="40824" y="85527"/>
                  </a:cubicBezTo>
                  <a:cubicBezTo>
                    <a:pt x="40412" y="85745"/>
                    <a:pt x="40412" y="85963"/>
                    <a:pt x="40000" y="86181"/>
                  </a:cubicBezTo>
                  <a:cubicBezTo>
                    <a:pt x="39587" y="86400"/>
                    <a:pt x="39587" y="86618"/>
                    <a:pt x="38762" y="86836"/>
                  </a:cubicBezTo>
                  <a:cubicBezTo>
                    <a:pt x="37525" y="86836"/>
                    <a:pt x="36288" y="87054"/>
                    <a:pt x="35463" y="87272"/>
                  </a:cubicBezTo>
                  <a:cubicBezTo>
                    <a:pt x="35051" y="87490"/>
                    <a:pt x="34639" y="87490"/>
                    <a:pt x="34639" y="87709"/>
                  </a:cubicBezTo>
                  <a:cubicBezTo>
                    <a:pt x="34639" y="88145"/>
                    <a:pt x="32164" y="87927"/>
                    <a:pt x="34639" y="88363"/>
                  </a:cubicBezTo>
                  <a:cubicBezTo>
                    <a:pt x="37113" y="88581"/>
                    <a:pt x="37525" y="88800"/>
                    <a:pt x="37525" y="88800"/>
                  </a:cubicBezTo>
                  <a:cubicBezTo>
                    <a:pt x="37525" y="88800"/>
                    <a:pt x="38762" y="88145"/>
                    <a:pt x="39175" y="87927"/>
                  </a:cubicBezTo>
                  <a:cubicBezTo>
                    <a:pt x="40000" y="87490"/>
                    <a:pt x="40000" y="87490"/>
                    <a:pt x="41649" y="87490"/>
                  </a:cubicBezTo>
                  <a:cubicBezTo>
                    <a:pt x="43298" y="87709"/>
                    <a:pt x="43298" y="87490"/>
                    <a:pt x="43298" y="87709"/>
                  </a:cubicBezTo>
                  <a:cubicBezTo>
                    <a:pt x="43298" y="88145"/>
                    <a:pt x="43298" y="88363"/>
                    <a:pt x="43298" y="88800"/>
                  </a:cubicBezTo>
                  <a:cubicBezTo>
                    <a:pt x="42886" y="89236"/>
                    <a:pt x="42061" y="89454"/>
                    <a:pt x="42886" y="90109"/>
                  </a:cubicBezTo>
                  <a:cubicBezTo>
                    <a:pt x="43711" y="90545"/>
                    <a:pt x="42474" y="90981"/>
                    <a:pt x="42474" y="91200"/>
                  </a:cubicBezTo>
                  <a:cubicBezTo>
                    <a:pt x="42474" y="91200"/>
                    <a:pt x="41649" y="91854"/>
                    <a:pt x="42061" y="91854"/>
                  </a:cubicBezTo>
                  <a:cubicBezTo>
                    <a:pt x="42474" y="92072"/>
                    <a:pt x="42474" y="92072"/>
                    <a:pt x="42474" y="92072"/>
                  </a:cubicBezTo>
                  <a:cubicBezTo>
                    <a:pt x="42474" y="92072"/>
                    <a:pt x="41649" y="93163"/>
                    <a:pt x="41649" y="93381"/>
                  </a:cubicBezTo>
                  <a:cubicBezTo>
                    <a:pt x="41649" y="93381"/>
                    <a:pt x="40412" y="94690"/>
                    <a:pt x="40000" y="94690"/>
                  </a:cubicBezTo>
                  <a:cubicBezTo>
                    <a:pt x="39587" y="94909"/>
                    <a:pt x="40412" y="94909"/>
                    <a:pt x="37938" y="95345"/>
                  </a:cubicBezTo>
                  <a:cubicBezTo>
                    <a:pt x="35463" y="95563"/>
                    <a:pt x="34226" y="95781"/>
                    <a:pt x="34226" y="95781"/>
                  </a:cubicBezTo>
                  <a:cubicBezTo>
                    <a:pt x="32164" y="96218"/>
                    <a:pt x="32164" y="96218"/>
                    <a:pt x="32164" y="96218"/>
                  </a:cubicBezTo>
                  <a:cubicBezTo>
                    <a:pt x="30515" y="96872"/>
                    <a:pt x="30515" y="96872"/>
                    <a:pt x="30515" y="96872"/>
                  </a:cubicBezTo>
                  <a:cubicBezTo>
                    <a:pt x="29278" y="96872"/>
                    <a:pt x="29278" y="96872"/>
                    <a:pt x="29278" y="96872"/>
                  </a:cubicBezTo>
                  <a:cubicBezTo>
                    <a:pt x="27216" y="96654"/>
                    <a:pt x="27216" y="96654"/>
                    <a:pt x="27216" y="96654"/>
                  </a:cubicBezTo>
                  <a:cubicBezTo>
                    <a:pt x="27216" y="96654"/>
                    <a:pt x="25154" y="97309"/>
                    <a:pt x="25154" y="97527"/>
                  </a:cubicBezTo>
                  <a:cubicBezTo>
                    <a:pt x="25154" y="97527"/>
                    <a:pt x="23917" y="97745"/>
                    <a:pt x="23505" y="97963"/>
                  </a:cubicBezTo>
                  <a:cubicBezTo>
                    <a:pt x="23505" y="98181"/>
                    <a:pt x="25567" y="98618"/>
                    <a:pt x="25567" y="98618"/>
                  </a:cubicBezTo>
                  <a:cubicBezTo>
                    <a:pt x="25979" y="99272"/>
                    <a:pt x="25979" y="99272"/>
                    <a:pt x="25979" y="99272"/>
                  </a:cubicBezTo>
                  <a:cubicBezTo>
                    <a:pt x="25154" y="99272"/>
                    <a:pt x="25154" y="99272"/>
                    <a:pt x="25154" y="99272"/>
                  </a:cubicBezTo>
                  <a:cubicBezTo>
                    <a:pt x="23505" y="99490"/>
                    <a:pt x="23505" y="99490"/>
                    <a:pt x="23505" y="99490"/>
                  </a:cubicBezTo>
                  <a:cubicBezTo>
                    <a:pt x="23505" y="99927"/>
                    <a:pt x="23505" y="99927"/>
                    <a:pt x="23505" y="99927"/>
                  </a:cubicBezTo>
                  <a:cubicBezTo>
                    <a:pt x="24329" y="100145"/>
                    <a:pt x="24329" y="100145"/>
                    <a:pt x="24329" y="100145"/>
                  </a:cubicBezTo>
                  <a:cubicBezTo>
                    <a:pt x="24329" y="100145"/>
                    <a:pt x="24742" y="100363"/>
                    <a:pt x="25154" y="100363"/>
                  </a:cubicBezTo>
                  <a:cubicBezTo>
                    <a:pt x="25979" y="100363"/>
                    <a:pt x="27628" y="99927"/>
                    <a:pt x="27628" y="99927"/>
                  </a:cubicBezTo>
                  <a:cubicBezTo>
                    <a:pt x="25567" y="100581"/>
                    <a:pt x="25567" y="100581"/>
                    <a:pt x="25567" y="100581"/>
                  </a:cubicBezTo>
                  <a:cubicBezTo>
                    <a:pt x="25154" y="101236"/>
                    <a:pt x="25154" y="101236"/>
                    <a:pt x="25154" y="101236"/>
                  </a:cubicBezTo>
                  <a:cubicBezTo>
                    <a:pt x="25154" y="101236"/>
                    <a:pt x="24742" y="101672"/>
                    <a:pt x="25567" y="101672"/>
                  </a:cubicBezTo>
                  <a:cubicBezTo>
                    <a:pt x="26391" y="101672"/>
                    <a:pt x="27216" y="101672"/>
                    <a:pt x="27216" y="101672"/>
                  </a:cubicBezTo>
                  <a:cubicBezTo>
                    <a:pt x="27216" y="101672"/>
                    <a:pt x="27628" y="101236"/>
                    <a:pt x="28453" y="101236"/>
                  </a:cubicBezTo>
                  <a:cubicBezTo>
                    <a:pt x="29690" y="101454"/>
                    <a:pt x="29690" y="101454"/>
                    <a:pt x="29690" y="101454"/>
                  </a:cubicBezTo>
                  <a:cubicBezTo>
                    <a:pt x="29690" y="101454"/>
                    <a:pt x="30103" y="100800"/>
                    <a:pt x="30515" y="100800"/>
                  </a:cubicBezTo>
                  <a:cubicBezTo>
                    <a:pt x="30515" y="100800"/>
                    <a:pt x="30103" y="100800"/>
                    <a:pt x="31340" y="100800"/>
                  </a:cubicBezTo>
                  <a:cubicBezTo>
                    <a:pt x="32164" y="101018"/>
                    <a:pt x="35051" y="100800"/>
                    <a:pt x="35051" y="100800"/>
                  </a:cubicBezTo>
                  <a:cubicBezTo>
                    <a:pt x="35051" y="100800"/>
                    <a:pt x="35463" y="100800"/>
                    <a:pt x="35463" y="101018"/>
                  </a:cubicBezTo>
                  <a:cubicBezTo>
                    <a:pt x="35463" y="101454"/>
                    <a:pt x="36288" y="101454"/>
                    <a:pt x="36701" y="101890"/>
                  </a:cubicBezTo>
                  <a:cubicBezTo>
                    <a:pt x="37525" y="102109"/>
                    <a:pt x="39175" y="102327"/>
                    <a:pt x="39175" y="102327"/>
                  </a:cubicBezTo>
                  <a:cubicBezTo>
                    <a:pt x="37938" y="102545"/>
                    <a:pt x="37938" y="102545"/>
                    <a:pt x="37938" y="102545"/>
                  </a:cubicBezTo>
                  <a:cubicBezTo>
                    <a:pt x="36288" y="102327"/>
                    <a:pt x="36288" y="102327"/>
                    <a:pt x="36288" y="102327"/>
                  </a:cubicBezTo>
                  <a:cubicBezTo>
                    <a:pt x="36288" y="102327"/>
                    <a:pt x="35463" y="102109"/>
                    <a:pt x="35463" y="102327"/>
                  </a:cubicBezTo>
                  <a:cubicBezTo>
                    <a:pt x="35463" y="102763"/>
                    <a:pt x="35051" y="103418"/>
                    <a:pt x="35051" y="103418"/>
                  </a:cubicBezTo>
                  <a:cubicBezTo>
                    <a:pt x="35463" y="103418"/>
                    <a:pt x="37525" y="103636"/>
                    <a:pt x="37525" y="103636"/>
                  </a:cubicBezTo>
                  <a:cubicBezTo>
                    <a:pt x="39587" y="103636"/>
                    <a:pt x="39587" y="103636"/>
                    <a:pt x="39587" y="103636"/>
                  </a:cubicBezTo>
                  <a:cubicBezTo>
                    <a:pt x="40412" y="103418"/>
                    <a:pt x="40412" y="103418"/>
                    <a:pt x="40412" y="103418"/>
                  </a:cubicBezTo>
                  <a:cubicBezTo>
                    <a:pt x="41649" y="102981"/>
                    <a:pt x="41649" y="102981"/>
                    <a:pt x="41649" y="102981"/>
                  </a:cubicBezTo>
                  <a:cubicBezTo>
                    <a:pt x="41649" y="102981"/>
                    <a:pt x="42061" y="103418"/>
                    <a:pt x="41649" y="103418"/>
                  </a:cubicBezTo>
                  <a:cubicBezTo>
                    <a:pt x="41649" y="103636"/>
                    <a:pt x="42061" y="104072"/>
                    <a:pt x="42061" y="104072"/>
                  </a:cubicBezTo>
                  <a:cubicBezTo>
                    <a:pt x="42061" y="104072"/>
                    <a:pt x="42061" y="104727"/>
                    <a:pt x="42474" y="104727"/>
                  </a:cubicBezTo>
                  <a:cubicBezTo>
                    <a:pt x="42886" y="104727"/>
                    <a:pt x="43711" y="105381"/>
                    <a:pt x="43711" y="105381"/>
                  </a:cubicBezTo>
                  <a:cubicBezTo>
                    <a:pt x="44536" y="106036"/>
                    <a:pt x="44536" y="106036"/>
                    <a:pt x="44536" y="106036"/>
                  </a:cubicBezTo>
                  <a:cubicBezTo>
                    <a:pt x="46185" y="106254"/>
                    <a:pt x="46185" y="106254"/>
                    <a:pt x="46185" y="106254"/>
                  </a:cubicBezTo>
                  <a:cubicBezTo>
                    <a:pt x="46185" y="106254"/>
                    <a:pt x="47422" y="106254"/>
                    <a:pt x="47835" y="106254"/>
                  </a:cubicBezTo>
                  <a:cubicBezTo>
                    <a:pt x="48247" y="106472"/>
                    <a:pt x="49072" y="106690"/>
                    <a:pt x="49072" y="106472"/>
                  </a:cubicBezTo>
                  <a:cubicBezTo>
                    <a:pt x="49484" y="106254"/>
                    <a:pt x="50309" y="105818"/>
                    <a:pt x="50309" y="105818"/>
                  </a:cubicBezTo>
                  <a:cubicBezTo>
                    <a:pt x="51958" y="105163"/>
                    <a:pt x="51958" y="105163"/>
                    <a:pt x="51958" y="105163"/>
                  </a:cubicBezTo>
                  <a:cubicBezTo>
                    <a:pt x="51958" y="105163"/>
                    <a:pt x="52783" y="105163"/>
                    <a:pt x="53608" y="105163"/>
                  </a:cubicBezTo>
                  <a:cubicBezTo>
                    <a:pt x="54020" y="105163"/>
                    <a:pt x="56907" y="104945"/>
                    <a:pt x="56907" y="104945"/>
                  </a:cubicBezTo>
                  <a:cubicBezTo>
                    <a:pt x="56907" y="104945"/>
                    <a:pt x="57319" y="104509"/>
                    <a:pt x="58144" y="104290"/>
                  </a:cubicBezTo>
                  <a:cubicBezTo>
                    <a:pt x="58556" y="104072"/>
                    <a:pt x="60206" y="103636"/>
                    <a:pt x="60206" y="103636"/>
                  </a:cubicBezTo>
                  <a:cubicBezTo>
                    <a:pt x="63092" y="103200"/>
                    <a:pt x="63092" y="103200"/>
                    <a:pt x="63092" y="103200"/>
                  </a:cubicBezTo>
                  <a:cubicBezTo>
                    <a:pt x="60618" y="103636"/>
                    <a:pt x="60618" y="103636"/>
                    <a:pt x="60618" y="103636"/>
                  </a:cubicBezTo>
                  <a:cubicBezTo>
                    <a:pt x="59793" y="104072"/>
                    <a:pt x="59793" y="104072"/>
                    <a:pt x="59793" y="104072"/>
                  </a:cubicBezTo>
                  <a:cubicBezTo>
                    <a:pt x="58144" y="104727"/>
                    <a:pt x="58144" y="104727"/>
                    <a:pt x="58144" y="104727"/>
                  </a:cubicBezTo>
                  <a:cubicBezTo>
                    <a:pt x="57319" y="105163"/>
                    <a:pt x="57319" y="105163"/>
                    <a:pt x="57319" y="105163"/>
                  </a:cubicBezTo>
                  <a:cubicBezTo>
                    <a:pt x="57319" y="105163"/>
                    <a:pt x="56494" y="105381"/>
                    <a:pt x="56082" y="105600"/>
                  </a:cubicBezTo>
                  <a:cubicBezTo>
                    <a:pt x="56082" y="105600"/>
                    <a:pt x="54845" y="106690"/>
                    <a:pt x="54845" y="106690"/>
                  </a:cubicBezTo>
                  <a:cubicBezTo>
                    <a:pt x="53608" y="106909"/>
                    <a:pt x="53608" y="106909"/>
                    <a:pt x="53608" y="106909"/>
                  </a:cubicBezTo>
                  <a:cubicBezTo>
                    <a:pt x="53608" y="106909"/>
                    <a:pt x="52371" y="107345"/>
                    <a:pt x="51958" y="107781"/>
                  </a:cubicBezTo>
                  <a:cubicBezTo>
                    <a:pt x="51546" y="108000"/>
                    <a:pt x="51134" y="108218"/>
                    <a:pt x="51134" y="108218"/>
                  </a:cubicBezTo>
                  <a:cubicBezTo>
                    <a:pt x="51134" y="108218"/>
                    <a:pt x="51546" y="108654"/>
                    <a:pt x="49484" y="108654"/>
                  </a:cubicBezTo>
                  <a:cubicBezTo>
                    <a:pt x="47422" y="108436"/>
                    <a:pt x="45773" y="108218"/>
                    <a:pt x="45773" y="108218"/>
                  </a:cubicBezTo>
                  <a:cubicBezTo>
                    <a:pt x="45773" y="108218"/>
                    <a:pt x="43711" y="108000"/>
                    <a:pt x="43298" y="108000"/>
                  </a:cubicBezTo>
                  <a:cubicBezTo>
                    <a:pt x="42886" y="107781"/>
                    <a:pt x="42886" y="107781"/>
                    <a:pt x="41649" y="107781"/>
                  </a:cubicBezTo>
                  <a:cubicBezTo>
                    <a:pt x="40824" y="107781"/>
                    <a:pt x="36701" y="107127"/>
                    <a:pt x="36701" y="107127"/>
                  </a:cubicBezTo>
                  <a:cubicBezTo>
                    <a:pt x="36701" y="107127"/>
                    <a:pt x="35876" y="107127"/>
                    <a:pt x="35463" y="107345"/>
                  </a:cubicBezTo>
                  <a:cubicBezTo>
                    <a:pt x="35051" y="107563"/>
                    <a:pt x="34226" y="107563"/>
                    <a:pt x="34226" y="107781"/>
                  </a:cubicBezTo>
                  <a:cubicBezTo>
                    <a:pt x="34226" y="108218"/>
                    <a:pt x="34226" y="108436"/>
                    <a:pt x="34226" y="108436"/>
                  </a:cubicBezTo>
                  <a:cubicBezTo>
                    <a:pt x="33814" y="109090"/>
                    <a:pt x="33814" y="109090"/>
                    <a:pt x="33814" y="109090"/>
                  </a:cubicBezTo>
                  <a:cubicBezTo>
                    <a:pt x="32164" y="109309"/>
                    <a:pt x="32164" y="109309"/>
                    <a:pt x="32164" y="109309"/>
                  </a:cubicBezTo>
                  <a:cubicBezTo>
                    <a:pt x="30103" y="109309"/>
                    <a:pt x="30103" y="109309"/>
                    <a:pt x="30103" y="109309"/>
                  </a:cubicBezTo>
                  <a:close/>
                  <a:moveTo>
                    <a:pt x="17731" y="58036"/>
                  </a:moveTo>
                  <a:cubicBezTo>
                    <a:pt x="17731" y="58036"/>
                    <a:pt x="17731" y="58036"/>
                    <a:pt x="17731" y="58036"/>
                  </a:cubicBezTo>
                  <a:cubicBezTo>
                    <a:pt x="18144" y="58036"/>
                    <a:pt x="20618" y="58036"/>
                    <a:pt x="20618" y="58036"/>
                  </a:cubicBezTo>
                  <a:cubicBezTo>
                    <a:pt x="22268" y="58036"/>
                    <a:pt x="22268" y="58036"/>
                    <a:pt x="22268" y="58036"/>
                  </a:cubicBezTo>
                  <a:cubicBezTo>
                    <a:pt x="22268" y="58036"/>
                    <a:pt x="24329" y="58036"/>
                    <a:pt x="24742" y="58036"/>
                  </a:cubicBezTo>
                  <a:cubicBezTo>
                    <a:pt x="25154" y="58036"/>
                    <a:pt x="25567" y="58254"/>
                    <a:pt x="25567" y="58254"/>
                  </a:cubicBezTo>
                  <a:cubicBezTo>
                    <a:pt x="25567" y="58254"/>
                    <a:pt x="26391" y="57818"/>
                    <a:pt x="26804" y="58036"/>
                  </a:cubicBezTo>
                  <a:cubicBezTo>
                    <a:pt x="27216" y="58036"/>
                    <a:pt x="28041" y="58690"/>
                    <a:pt x="28041" y="58690"/>
                  </a:cubicBezTo>
                  <a:cubicBezTo>
                    <a:pt x="28865" y="59781"/>
                    <a:pt x="28865" y="59781"/>
                    <a:pt x="28865" y="59781"/>
                  </a:cubicBezTo>
                  <a:cubicBezTo>
                    <a:pt x="29278" y="61090"/>
                    <a:pt x="29278" y="61090"/>
                    <a:pt x="29278" y="61090"/>
                  </a:cubicBezTo>
                  <a:cubicBezTo>
                    <a:pt x="29690" y="62181"/>
                    <a:pt x="29690" y="62181"/>
                    <a:pt x="29690" y="62181"/>
                  </a:cubicBezTo>
                  <a:cubicBezTo>
                    <a:pt x="31340" y="63272"/>
                    <a:pt x="31340" y="63272"/>
                    <a:pt x="31340" y="63272"/>
                  </a:cubicBezTo>
                  <a:cubicBezTo>
                    <a:pt x="30515" y="63927"/>
                    <a:pt x="30515" y="63927"/>
                    <a:pt x="30515" y="63927"/>
                  </a:cubicBezTo>
                  <a:cubicBezTo>
                    <a:pt x="30515" y="63927"/>
                    <a:pt x="30515" y="64800"/>
                    <a:pt x="30515" y="64800"/>
                  </a:cubicBezTo>
                  <a:cubicBezTo>
                    <a:pt x="30103" y="64800"/>
                    <a:pt x="28865" y="65018"/>
                    <a:pt x="28865" y="65018"/>
                  </a:cubicBezTo>
                  <a:cubicBezTo>
                    <a:pt x="28453" y="65236"/>
                    <a:pt x="28041" y="65890"/>
                    <a:pt x="28041" y="65890"/>
                  </a:cubicBezTo>
                  <a:cubicBezTo>
                    <a:pt x="28041" y="65890"/>
                    <a:pt x="29690" y="65018"/>
                    <a:pt x="30103" y="65236"/>
                  </a:cubicBezTo>
                  <a:cubicBezTo>
                    <a:pt x="30515" y="65236"/>
                    <a:pt x="31752" y="65236"/>
                    <a:pt x="31752" y="65236"/>
                  </a:cubicBezTo>
                  <a:cubicBezTo>
                    <a:pt x="32577" y="65672"/>
                    <a:pt x="32577" y="65672"/>
                    <a:pt x="32577" y="65672"/>
                  </a:cubicBezTo>
                  <a:cubicBezTo>
                    <a:pt x="33402" y="66545"/>
                    <a:pt x="33402" y="66545"/>
                    <a:pt x="33402" y="66545"/>
                  </a:cubicBezTo>
                  <a:cubicBezTo>
                    <a:pt x="33402" y="67636"/>
                    <a:pt x="33402" y="67636"/>
                    <a:pt x="33402" y="67636"/>
                  </a:cubicBezTo>
                  <a:cubicBezTo>
                    <a:pt x="33402" y="67636"/>
                    <a:pt x="33402" y="68509"/>
                    <a:pt x="32989" y="68509"/>
                  </a:cubicBezTo>
                  <a:cubicBezTo>
                    <a:pt x="32989" y="68727"/>
                    <a:pt x="32577" y="68945"/>
                    <a:pt x="32164" y="68945"/>
                  </a:cubicBezTo>
                  <a:cubicBezTo>
                    <a:pt x="31752" y="68945"/>
                    <a:pt x="31340" y="68945"/>
                    <a:pt x="31752" y="68509"/>
                  </a:cubicBezTo>
                  <a:cubicBezTo>
                    <a:pt x="31752" y="68072"/>
                    <a:pt x="32164" y="67636"/>
                    <a:pt x="32164" y="67636"/>
                  </a:cubicBezTo>
                  <a:cubicBezTo>
                    <a:pt x="32164" y="67418"/>
                    <a:pt x="32577" y="66545"/>
                    <a:pt x="32164" y="66545"/>
                  </a:cubicBezTo>
                  <a:cubicBezTo>
                    <a:pt x="31340" y="66545"/>
                    <a:pt x="30927" y="66109"/>
                    <a:pt x="30927" y="66545"/>
                  </a:cubicBezTo>
                  <a:cubicBezTo>
                    <a:pt x="30515" y="66763"/>
                    <a:pt x="30927" y="67636"/>
                    <a:pt x="30927" y="67636"/>
                  </a:cubicBezTo>
                  <a:cubicBezTo>
                    <a:pt x="30927" y="67636"/>
                    <a:pt x="31340" y="67854"/>
                    <a:pt x="31340" y="68072"/>
                  </a:cubicBezTo>
                  <a:cubicBezTo>
                    <a:pt x="30927" y="68290"/>
                    <a:pt x="30927" y="68072"/>
                    <a:pt x="30515" y="68509"/>
                  </a:cubicBezTo>
                  <a:cubicBezTo>
                    <a:pt x="29690" y="68727"/>
                    <a:pt x="30927" y="68945"/>
                    <a:pt x="30927" y="68945"/>
                  </a:cubicBezTo>
                  <a:cubicBezTo>
                    <a:pt x="31340" y="69381"/>
                    <a:pt x="31340" y="69381"/>
                    <a:pt x="31340" y="69381"/>
                  </a:cubicBezTo>
                  <a:cubicBezTo>
                    <a:pt x="31340" y="69381"/>
                    <a:pt x="31340" y="70036"/>
                    <a:pt x="30927" y="70036"/>
                  </a:cubicBezTo>
                  <a:cubicBezTo>
                    <a:pt x="30515" y="70254"/>
                    <a:pt x="30515" y="70472"/>
                    <a:pt x="28865" y="70036"/>
                  </a:cubicBezTo>
                  <a:cubicBezTo>
                    <a:pt x="27216" y="69818"/>
                    <a:pt x="26804" y="69600"/>
                    <a:pt x="26804" y="69600"/>
                  </a:cubicBezTo>
                  <a:cubicBezTo>
                    <a:pt x="26391" y="70690"/>
                    <a:pt x="26391" y="70690"/>
                    <a:pt x="26391" y="70690"/>
                  </a:cubicBezTo>
                  <a:cubicBezTo>
                    <a:pt x="25567" y="71563"/>
                    <a:pt x="25567" y="71563"/>
                    <a:pt x="25567" y="71563"/>
                  </a:cubicBezTo>
                  <a:cubicBezTo>
                    <a:pt x="22680" y="72000"/>
                    <a:pt x="22680" y="72000"/>
                    <a:pt x="22680" y="72000"/>
                  </a:cubicBezTo>
                  <a:cubicBezTo>
                    <a:pt x="21030" y="70909"/>
                    <a:pt x="21030" y="70909"/>
                    <a:pt x="21030" y="70909"/>
                  </a:cubicBezTo>
                  <a:cubicBezTo>
                    <a:pt x="21030" y="70909"/>
                    <a:pt x="19793" y="71127"/>
                    <a:pt x="19381" y="71127"/>
                  </a:cubicBezTo>
                  <a:cubicBezTo>
                    <a:pt x="18969" y="70909"/>
                    <a:pt x="16907" y="70690"/>
                    <a:pt x="16907" y="70690"/>
                  </a:cubicBezTo>
                  <a:cubicBezTo>
                    <a:pt x="16494" y="69600"/>
                    <a:pt x="16494" y="69600"/>
                    <a:pt x="16494" y="69600"/>
                  </a:cubicBezTo>
                  <a:cubicBezTo>
                    <a:pt x="14432" y="68509"/>
                    <a:pt x="14432" y="68509"/>
                    <a:pt x="14432" y="68509"/>
                  </a:cubicBezTo>
                  <a:cubicBezTo>
                    <a:pt x="14845" y="67636"/>
                    <a:pt x="14845" y="67636"/>
                    <a:pt x="14845" y="67636"/>
                  </a:cubicBezTo>
                  <a:cubicBezTo>
                    <a:pt x="13608" y="66327"/>
                    <a:pt x="13608" y="66327"/>
                    <a:pt x="13608" y="66327"/>
                  </a:cubicBezTo>
                  <a:cubicBezTo>
                    <a:pt x="11134" y="66545"/>
                    <a:pt x="11134" y="66545"/>
                    <a:pt x="11134" y="66545"/>
                  </a:cubicBezTo>
                  <a:cubicBezTo>
                    <a:pt x="10309" y="67636"/>
                    <a:pt x="10309" y="67636"/>
                    <a:pt x="10309" y="67636"/>
                  </a:cubicBezTo>
                  <a:cubicBezTo>
                    <a:pt x="10309" y="67636"/>
                    <a:pt x="11134" y="68072"/>
                    <a:pt x="10309" y="68290"/>
                  </a:cubicBezTo>
                  <a:cubicBezTo>
                    <a:pt x="9484" y="68290"/>
                    <a:pt x="7835" y="68509"/>
                    <a:pt x="7835" y="68509"/>
                  </a:cubicBezTo>
                  <a:cubicBezTo>
                    <a:pt x="7835" y="68509"/>
                    <a:pt x="5773" y="68727"/>
                    <a:pt x="5360" y="68727"/>
                  </a:cubicBezTo>
                  <a:cubicBezTo>
                    <a:pt x="5360" y="68727"/>
                    <a:pt x="3711" y="67418"/>
                    <a:pt x="3711" y="67418"/>
                  </a:cubicBezTo>
                  <a:cubicBezTo>
                    <a:pt x="3711" y="67418"/>
                    <a:pt x="2886" y="67418"/>
                    <a:pt x="2474" y="67418"/>
                  </a:cubicBezTo>
                  <a:cubicBezTo>
                    <a:pt x="2061" y="67418"/>
                    <a:pt x="2061" y="67636"/>
                    <a:pt x="2061" y="67200"/>
                  </a:cubicBezTo>
                  <a:cubicBezTo>
                    <a:pt x="2061" y="66763"/>
                    <a:pt x="1649" y="66109"/>
                    <a:pt x="1649" y="66109"/>
                  </a:cubicBezTo>
                  <a:cubicBezTo>
                    <a:pt x="1649" y="66109"/>
                    <a:pt x="2886" y="66763"/>
                    <a:pt x="1649" y="65890"/>
                  </a:cubicBezTo>
                  <a:cubicBezTo>
                    <a:pt x="412" y="65018"/>
                    <a:pt x="0" y="64145"/>
                    <a:pt x="0" y="64145"/>
                  </a:cubicBezTo>
                  <a:cubicBezTo>
                    <a:pt x="2061" y="63490"/>
                    <a:pt x="2061" y="63490"/>
                    <a:pt x="2061" y="63490"/>
                  </a:cubicBezTo>
                  <a:cubicBezTo>
                    <a:pt x="2061" y="63490"/>
                    <a:pt x="4123" y="63490"/>
                    <a:pt x="4536" y="63709"/>
                  </a:cubicBezTo>
                  <a:cubicBezTo>
                    <a:pt x="4948" y="63709"/>
                    <a:pt x="5360" y="63272"/>
                    <a:pt x="5360" y="63272"/>
                  </a:cubicBezTo>
                  <a:cubicBezTo>
                    <a:pt x="5360" y="63272"/>
                    <a:pt x="6185" y="62836"/>
                    <a:pt x="5360" y="62618"/>
                  </a:cubicBezTo>
                  <a:cubicBezTo>
                    <a:pt x="4948" y="62618"/>
                    <a:pt x="4123" y="62181"/>
                    <a:pt x="4123" y="62181"/>
                  </a:cubicBezTo>
                  <a:cubicBezTo>
                    <a:pt x="4123" y="62181"/>
                    <a:pt x="3298" y="61745"/>
                    <a:pt x="4536" y="61527"/>
                  </a:cubicBezTo>
                  <a:cubicBezTo>
                    <a:pt x="5773" y="61527"/>
                    <a:pt x="5773" y="61527"/>
                    <a:pt x="6597" y="61527"/>
                  </a:cubicBezTo>
                  <a:cubicBezTo>
                    <a:pt x="7422" y="61745"/>
                    <a:pt x="7835" y="62400"/>
                    <a:pt x="8247" y="61527"/>
                  </a:cubicBezTo>
                  <a:cubicBezTo>
                    <a:pt x="8659" y="60872"/>
                    <a:pt x="7835" y="60872"/>
                    <a:pt x="9072" y="60654"/>
                  </a:cubicBezTo>
                  <a:cubicBezTo>
                    <a:pt x="10309" y="60654"/>
                    <a:pt x="11134" y="60436"/>
                    <a:pt x="11134" y="60218"/>
                  </a:cubicBezTo>
                  <a:cubicBezTo>
                    <a:pt x="11134" y="60000"/>
                    <a:pt x="11134" y="59127"/>
                    <a:pt x="11546" y="59127"/>
                  </a:cubicBezTo>
                  <a:cubicBezTo>
                    <a:pt x="11958" y="59127"/>
                    <a:pt x="14020" y="59345"/>
                    <a:pt x="14020" y="59345"/>
                  </a:cubicBezTo>
                  <a:cubicBezTo>
                    <a:pt x="14020" y="59345"/>
                    <a:pt x="14845" y="58909"/>
                    <a:pt x="15670" y="59127"/>
                  </a:cubicBezTo>
                  <a:cubicBezTo>
                    <a:pt x="16494" y="59127"/>
                    <a:pt x="16907" y="58909"/>
                    <a:pt x="16907" y="58909"/>
                  </a:cubicBezTo>
                  <a:cubicBezTo>
                    <a:pt x="16907" y="58909"/>
                    <a:pt x="17731" y="58036"/>
                    <a:pt x="17731" y="58036"/>
                  </a:cubicBezTo>
                  <a:close/>
                  <a:moveTo>
                    <a:pt x="30515" y="49527"/>
                  </a:moveTo>
                  <a:cubicBezTo>
                    <a:pt x="30515" y="49527"/>
                    <a:pt x="30515" y="49527"/>
                    <a:pt x="30515" y="49527"/>
                  </a:cubicBezTo>
                  <a:cubicBezTo>
                    <a:pt x="30515" y="49527"/>
                    <a:pt x="30103" y="48872"/>
                    <a:pt x="30515" y="48872"/>
                  </a:cubicBezTo>
                  <a:cubicBezTo>
                    <a:pt x="30927" y="48872"/>
                    <a:pt x="32164" y="48654"/>
                    <a:pt x="32164" y="48654"/>
                  </a:cubicBezTo>
                  <a:cubicBezTo>
                    <a:pt x="32164" y="48654"/>
                    <a:pt x="32577" y="48218"/>
                    <a:pt x="32577" y="48436"/>
                  </a:cubicBezTo>
                  <a:cubicBezTo>
                    <a:pt x="32989" y="48436"/>
                    <a:pt x="32989" y="48872"/>
                    <a:pt x="32577" y="48872"/>
                  </a:cubicBezTo>
                  <a:cubicBezTo>
                    <a:pt x="32577" y="48872"/>
                    <a:pt x="31752" y="49309"/>
                    <a:pt x="31752" y="49309"/>
                  </a:cubicBezTo>
                  <a:cubicBezTo>
                    <a:pt x="31752" y="49309"/>
                    <a:pt x="30927" y="49527"/>
                    <a:pt x="30927" y="49527"/>
                  </a:cubicBezTo>
                  <a:cubicBezTo>
                    <a:pt x="30515" y="49527"/>
                    <a:pt x="30515" y="49527"/>
                    <a:pt x="30515" y="49527"/>
                  </a:cubicBezTo>
                  <a:close/>
                  <a:moveTo>
                    <a:pt x="35876" y="54109"/>
                  </a:moveTo>
                  <a:cubicBezTo>
                    <a:pt x="35876" y="54109"/>
                    <a:pt x="35876" y="54109"/>
                    <a:pt x="35876" y="54109"/>
                  </a:cubicBezTo>
                  <a:cubicBezTo>
                    <a:pt x="35876" y="54109"/>
                    <a:pt x="35876" y="54327"/>
                    <a:pt x="35463" y="54327"/>
                  </a:cubicBezTo>
                  <a:cubicBezTo>
                    <a:pt x="35051" y="54327"/>
                    <a:pt x="34226" y="54327"/>
                    <a:pt x="34226" y="54109"/>
                  </a:cubicBezTo>
                  <a:cubicBezTo>
                    <a:pt x="34226" y="54109"/>
                    <a:pt x="34639" y="53672"/>
                    <a:pt x="35051" y="53672"/>
                  </a:cubicBezTo>
                  <a:cubicBezTo>
                    <a:pt x="35051" y="53672"/>
                    <a:pt x="35463" y="53454"/>
                    <a:pt x="35463" y="53454"/>
                  </a:cubicBezTo>
                  <a:cubicBezTo>
                    <a:pt x="35463" y="53454"/>
                    <a:pt x="35463" y="53236"/>
                    <a:pt x="35463" y="53236"/>
                  </a:cubicBezTo>
                  <a:cubicBezTo>
                    <a:pt x="35876" y="53236"/>
                    <a:pt x="36288" y="53672"/>
                    <a:pt x="36288" y="53672"/>
                  </a:cubicBezTo>
                  <a:cubicBezTo>
                    <a:pt x="35876" y="54109"/>
                    <a:pt x="35876" y="54109"/>
                    <a:pt x="35876" y="54109"/>
                  </a:cubicBezTo>
                  <a:close/>
                  <a:moveTo>
                    <a:pt x="39175" y="55636"/>
                  </a:moveTo>
                  <a:cubicBezTo>
                    <a:pt x="39175" y="55636"/>
                    <a:pt x="39175" y="55636"/>
                    <a:pt x="39175" y="55636"/>
                  </a:cubicBezTo>
                  <a:cubicBezTo>
                    <a:pt x="39175" y="55418"/>
                    <a:pt x="40000" y="54981"/>
                    <a:pt x="40000" y="54763"/>
                  </a:cubicBezTo>
                  <a:cubicBezTo>
                    <a:pt x="40412" y="54763"/>
                    <a:pt x="40412" y="54545"/>
                    <a:pt x="40412" y="54545"/>
                  </a:cubicBezTo>
                  <a:cubicBezTo>
                    <a:pt x="40824" y="54327"/>
                    <a:pt x="41237" y="54327"/>
                    <a:pt x="41649" y="54327"/>
                  </a:cubicBezTo>
                  <a:cubicBezTo>
                    <a:pt x="42474" y="54545"/>
                    <a:pt x="43298" y="54981"/>
                    <a:pt x="42886" y="54981"/>
                  </a:cubicBezTo>
                  <a:cubicBezTo>
                    <a:pt x="42886" y="55200"/>
                    <a:pt x="42474" y="54981"/>
                    <a:pt x="42474" y="55636"/>
                  </a:cubicBezTo>
                  <a:cubicBezTo>
                    <a:pt x="42474" y="56290"/>
                    <a:pt x="42474" y="56290"/>
                    <a:pt x="42474" y="56509"/>
                  </a:cubicBezTo>
                  <a:cubicBezTo>
                    <a:pt x="42886" y="56727"/>
                    <a:pt x="42474" y="57381"/>
                    <a:pt x="42474" y="57381"/>
                  </a:cubicBezTo>
                  <a:cubicBezTo>
                    <a:pt x="42474" y="57381"/>
                    <a:pt x="42061" y="57818"/>
                    <a:pt x="41649" y="57818"/>
                  </a:cubicBezTo>
                  <a:cubicBezTo>
                    <a:pt x="41649" y="57818"/>
                    <a:pt x="41649" y="57818"/>
                    <a:pt x="40824" y="57600"/>
                  </a:cubicBezTo>
                  <a:cubicBezTo>
                    <a:pt x="40412" y="57600"/>
                    <a:pt x="39175" y="57163"/>
                    <a:pt x="39175" y="57163"/>
                  </a:cubicBezTo>
                  <a:cubicBezTo>
                    <a:pt x="39175" y="57163"/>
                    <a:pt x="39175" y="56072"/>
                    <a:pt x="39175" y="56072"/>
                  </a:cubicBezTo>
                  <a:cubicBezTo>
                    <a:pt x="39175" y="55854"/>
                    <a:pt x="38762" y="55636"/>
                    <a:pt x="38762" y="55636"/>
                  </a:cubicBezTo>
                  <a:cubicBezTo>
                    <a:pt x="39175" y="55636"/>
                    <a:pt x="39175" y="55636"/>
                    <a:pt x="39175" y="55636"/>
                  </a:cubicBezTo>
                  <a:close/>
                  <a:moveTo>
                    <a:pt x="30515" y="45818"/>
                  </a:moveTo>
                  <a:cubicBezTo>
                    <a:pt x="30515" y="45818"/>
                    <a:pt x="30515" y="45818"/>
                    <a:pt x="30515" y="45818"/>
                  </a:cubicBezTo>
                  <a:cubicBezTo>
                    <a:pt x="30515" y="45818"/>
                    <a:pt x="30515" y="45600"/>
                    <a:pt x="31340" y="45600"/>
                  </a:cubicBezTo>
                  <a:cubicBezTo>
                    <a:pt x="31752" y="45818"/>
                    <a:pt x="31752" y="46036"/>
                    <a:pt x="31752" y="46254"/>
                  </a:cubicBezTo>
                  <a:cubicBezTo>
                    <a:pt x="31752" y="46472"/>
                    <a:pt x="32989" y="46472"/>
                    <a:pt x="32577" y="46690"/>
                  </a:cubicBezTo>
                  <a:cubicBezTo>
                    <a:pt x="31752" y="46909"/>
                    <a:pt x="31340" y="46909"/>
                    <a:pt x="31340" y="46909"/>
                  </a:cubicBezTo>
                  <a:cubicBezTo>
                    <a:pt x="31340" y="46690"/>
                    <a:pt x="30927" y="46909"/>
                    <a:pt x="30927" y="46690"/>
                  </a:cubicBezTo>
                  <a:cubicBezTo>
                    <a:pt x="30927" y="46472"/>
                    <a:pt x="30103" y="46254"/>
                    <a:pt x="30103" y="46254"/>
                  </a:cubicBezTo>
                  <a:cubicBezTo>
                    <a:pt x="30103" y="46254"/>
                    <a:pt x="30515" y="45818"/>
                    <a:pt x="30515" y="45818"/>
                  </a:cubicBezTo>
                  <a:close/>
                  <a:moveTo>
                    <a:pt x="25154" y="42763"/>
                  </a:moveTo>
                  <a:cubicBezTo>
                    <a:pt x="25154" y="42763"/>
                    <a:pt x="25154" y="42763"/>
                    <a:pt x="25154" y="42763"/>
                  </a:cubicBezTo>
                  <a:cubicBezTo>
                    <a:pt x="25979" y="42981"/>
                    <a:pt x="26391" y="42763"/>
                    <a:pt x="26391" y="42981"/>
                  </a:cubicBezTo>
                  <a:cubicBezTo>
                    <a:pt x="26804" y="42981"/>
                    <a:pt x="27216" y="43200"/>
                    <a:pt x="26804" y="43418"/>
                  </a:cubicBezTo>
                  <a:cubicBezTo>
                    <a:pt x="25979" y="43636"/>
                    <a:pt x="25979" y="43636"/>
                    <a:pt x="25154" y="43636"/>
                  </a:cubicBezTo>
                  <a:cubicBezTo>
                    <a:pt x="24742" y="43636"/>
                    <a:pt x="25567" y="43636"/>
                    <a:pt x="24742" y="43636"/>
                  </a:cubicBezTo>
                  <a:cubicBezTo>
                    <a:pt x="23917" y="43636"/>
                    <a:pt x="22680" y="44072"/>
                    <a:pt x="23505" y="43418"/>
                  </a:cubicBezTo>
                  <a:cubicBezTo>
                    <a:pt x="24329" y="42981"/>
                    <a:pt x="25154" y="42763"/>
                    <a:pt x="25154" y="42763"/>
                  </a:cubicBezTo>
                  <a:close/>
                  <a:moveTo>
                    <a:pt x="29690" y="41672"/>
                  </a:moveTo>
                  <a:cubicBezTo>
                    <a:pt x="29690" y="41672"/>
                    <a:pt x="29690" y="41672"/>
                    <a:pt x="29690" y="41672"/>
                  </a:cubicBezTo>
                  <a:cubicBezTo>
                    <a:pt x="30103" y="41672"/>
                    <a:pt x="30515" y="41236"/>
                    <a:pt x="30927" y="41454"/>
                  </a:cubicBezTo>
                  <a:cubicBezTo>
                    <a:pt x="31340" y="41672"/>
                    <a:pt x="32164" y="41890"/>
                    <a:pt x="31340" y="42109"/>
                  </a:cubicBezTo>
                  <a:cubicBezTo>
                    <a:pt x="30515" y="42327"/>
                    <a:pt x="30515" y="42327"/>
                    <a:pt x="30103" y="42545"/>
                  </a:cubicBezTo>
                  <a:cubicBezTo>
                    <a:pt x="29278" y="42763"/>
                    <a:pt x="28453" y="42981"/>
                    <a:pt x="28041" y="42981"/>
                  </a:cubicBezTo>
                  <a:cubicBezTo>
                    <a:pt x="27628" y="42981"/>
                    <a:pt x="27216" y="42545"/>
                    <a:pt x="27628" y="42545"/>
                  </a:cubicBezTo>
                  <a:cubicBezTo>
                    <a:pt x="28041" y="42545"/>
                    <a:pt x="28453" y="42327"/>
                    <a:pt x="28865" y="42327"/>
                  </a:cubicBezTo>
                  <a:cubicBezTo>
                    <a:pt x="28865" y="42109"/>
                    <a:pt x="29690" y="41672"/>
                    <a:pt x="29690" y="41672"/>
                  </a:cubicBezTo>
                  <a:close/>
                  <a:moveTo>
                    <a:pt x="32164" y="37309"/>
                  </a:moveTo>
                  <a:cubicBezTo>
                    <a:pt x="32164" y="37309"/>
                    <a:pt x="32164" y="37309"/>
                    <a:pt x="32164" y="37309"/>
                  </a:cubicBezTo>
                  <a:cubicBezTo>
                    <a:pt x="32164" y="37309"/>
                    <a:pt x="32164" y="36654"/>
                    <a:pt x="32577" y="36872"/>
                  </a:cubicBezTo>
                  <a:cubicBezTo>
                    <a:pt x="33402" y="36872"/>
                    <a:pt x="33402" y="36872"/>
                    <a:pt x="33402" y="37090"/>
                  </a:cubicBezTo>
                  <a:cubicBezTo>
                    <a:pt x="33402" y="37309"/>
                    <a:pt x="34226" y="37090"/>
                    <a:pt x="33402" y="37309"/>
                  </a:cubicBezTo>
                  <a:cubicBezTo>
                    <a:pt x="32989" y="37309"/>
                    <a:pt x="32164" y="37309"/>
                    <a:pt x="32164" y="37309"/>
                  </a:cubicBezTo>
                  <a:close/>
                  <a:moveTo>
                    <a:pt x="35876" y="39490"/>
                  </a:moveTo>
                  <a:cubicBezTo>
                    <a:pt x="35876" y="39490"/>
                    <a:pt x="35876" y="39490"/>
                    <a:pt x="35876" y="39490"/>
                  </a:cubicBezTo>
                  <a:cubicBezTo>
                    <a:pt x="35876" y="39490"/>
                    <a:pt x="36288" y="39054"/>
                    <a:pt x="36701" y="39054"/>
                  </a:cubicBezTo>
                  <a:cubicBezTo>
                    <a:pt x="36701" y="39054"/>
                    <a:pt x="37113" y="39054"/>
                    <a:pt x="37113" y="39272"/>
                  </a:cubicBezTo>
                  <a:cubicBezTo>
                    <a:pt x="37113" y="39490"/>
                    <a:pt x="37113" y="39927"/>
                    <a:pt x="36701" y="39927"/>
                  </a:cubicBezTo>
                  <a:cubicBezTo>
                    <a:pt x="36288" y="39927"/>
                    <a:pt x="36288" y="40145"/>
                    <a:pt x="35876" y="39927"/>
                  </a:cubicBezTo>
                  <a:cubicBezTo>
                    <a:pt x="35463" y="39927"/>
                    <a:pt x="35876" y="39490"/>
                    <a:pt x="35876" y="39490"/>
                  </a:cubicBezTo>
                  <a:close/>
                  <a:moveTo>
                    <a:pt x="33814" y="38618"/>
                  </a:moveTo>
                  <a:cubicBezTo>
                    <a:pt x="33814" y="38618"/>
                    <a:pt x="33814" y="38618"/>
                    <a:pt x="33814" y="38618"/>
                  </a:cubicBezTo>
                  <a:cubicBezTo>
                    <a:pt x="33814" y="38618"/>
                    <a:pt x="33402" y="37745"/>
                    <a:pt x="34226" y="37745"/>
                  </a:cubicBezTo>
                  <a:cubicBezTo>
                    <a:pt x="35051" y="37527"/>
                    <a:pt x="35463" y="37527"/>
                    <a:pt x="35463" y="37527"/>
                  </a:cubicBezTo>
                  <a:cubicBezTo>
                    <a:pt x="35463" y="37527"/>
                    <a:pt x="36701" y="38400"/>
                    <a:pt x="36701" y="38400"/>
                  </a:cubicBezTo>
                  <a:cubicBezTo>
                    <a:pt x="36288" y="38618"/>
                    <a:pt x="36288" y="38836"/>
                    <a:pt x="35463" y="38836"/>
                  </a:cubicBezTo>
                  <a:cubicBezTo>
                    <a:pt x="35051" y="38836"/>
                    <a:pt x="34639" y="39054"/>
                    <a:pt x="34639" y="38836"/>
                  </a:cubicBezTo>
                  <a:cubicBezTo>
                    <a:pt x="34226" y="38618"/>
                    <a:pt x="33814" y="38618"/>
                    <a:pt x="33814" y="38618"/>
                  </a:cubicBezTo>
                  <a:close/>
                  <a:moveTo>
                    <a:pt x="18556" y="37963"/>
                  </a:moveTo>
                  <a:cubicBezTo>
                    <a:pt x="18556" y="37963"/>
                    <a:pt x="18556" y="37963"/>
                    <a:pt x="18556" y="37963"/>
                  </a:cubicBezTo>
                  <a:cubicBezTo>
                    <a:pt x="18969" y="37963"/>
                    <a:pt x="18969" y="37745"/>
                    <a:pt x="18969" y="38181"/>
                  </a:cubicBezTo>
                  <a:cubicBezTo>
                    <a:pt x="18969" y="38400"/>
                    <a:pt x="18969" y="38618"/>
                    <a:pt x="18969" y="38618"/>
                  </a:cubicBezTo>
                  <a:cubicBezTo>
                    <a:pt x="18969" y="38618"/>
                    <a:pt x="18556" y="39054"/>
                    <a:pt x="18144" y="38836"/>
                  </a:cubicBezTo>
                  <a:cubicBezTo>
                    <a:pt x="17731" y="38618"/>
                    <a:pt x="17731" y="38400"/>
                    <a:pt x="17731" y="38400"/>
                  </a:cubicBezTo>
                  <a:cubicBezTo>
                    <a:pt x="18556" y="37963"/>
                    <a:pt x="18556" y="37963"/>
                    <a:pt x="18556" y="37963"/>
                  </a:cubicBezTo>
                  <a:close/>
                  <a:moveTo>
                    <a:pt x="21855" y="35781"/>
                  </a:moveTo>
                  <a:cubicBezTo>
                    <a:pt x="21855" y="35781"/>
                    <a:pt x="21855" y="35781"/>
                    <a:pt x="21855" y="35781"/>
                  </a:cubicBezTo>
                  <a:cubicBezTo>
                    <a:pt x="22268" y="36000"/>
                    <a:pt x="23092" y="36436"/>
                    <a:pt x="23092" y="36436"/>
                  </a:cubicBezTo>
                  <a:cubicBezTo>
                    <a:pt x="21855" y="37090"/>
                    <a:pt x="21855" y="37090"/>
                    <a:pt x="21855" y="37090"/>
                  </a:cubicBezTo>
                  <a:cubicBezTo>
                    <a:pt x="21855" y="37090"/>
                    <a:pt x="20618" y="37309"/>
                    <a:pt x="20618" y="37527"/>
                  </a:cubicBezTo>
                  <a:cubicBezTo>
                    <a:pt x="20206" y="37527"/>
                    <a:pt x="21030" y="38181"/>
                    <a:pt x="20206" y="37963"/>
                  </a:cubicBezTo>
                  <a:cubicBezTo>
                    <a:pt x="19381" y="37745"/>
                    <a:pt x="18969" y="37309"/>
                    <a:pt x="19381" y="37309"/>
                  </a:cubicBezTo>
                  <a:cubicBezTo>
                    <a:pt x="19793" y="37090"/>
                    <a:pt x="19793" y="37090"/>
                    <a:pt x="20206" y="36872"/>
                  </a:cubicBezTo>
                  <a:cubicBezTo>
                    <a:pt x="20618" y="36654"/>
                    <a:pt x="21443" y="36000"/>
                    <a:pt x="21443" y="36000"/>
                  </a:cubicBezTo>
                  <a:cubicBezTo>
                    <a:pt x="21855" y="35781"/>
                    <a:pt x="21855" y="35781"/>
                    <a:pt x="21855" y="35781"/>
                  </a:cubicBezTo>
                  <a:close/>
                  <a:moveTo>
                    <a:pt x="23917" y="32727"/>
                  </a:moveTo>
                  <a:cubicBezTo>
                    <a:pt x="23917" y="32727"/>
                    <a:pt x="23917" y="32727"/>
                    <a:pt x="23917" y="32727"/>
                  </a:cubicBezTo>
                  <a:cubicBezTo>
                    <a:pt x="23917" y="32727"/>
                    <a:pt x="24742" y="32727"/>
                    <a:pt x="25154" y="32945"/>
                  </a:cubicBezTo>
                  <a:cubicBezTo>
                    <a:pt x="25154" y="32945"/>
                    <a:pt x="25567" y="33600"/>
                    <a:pt x="25567" y="33600"/>
                  </a:cubicBezTo>
                  <a:cubicBezTo>
                    <a:pt x="25567" y="33600"/>
                    <a:pt x="25979" y="33818"/>
                    <a:pt x="25567" y="34036"/>
                  </a:cubicBezTo>
                  <a:cubicBezTo>
                    <a:pt x="25154" y="34254"/>
                    <a:pt x="24329" y="34472"/>
                    <a:pt x="24329" y="34472"/>
                  </a:cubicBezTo>
                  <a:cubicBezTo>
                    <a:pt x="24329" y="35563"/>
                    <a:pt x="24329" y="35563"/>
                    <a:pt x="24329" y="35563"/>
                  </a:cubicBezTo>
                  <a:cubicBezTo>
                    <a:pt x="23917" y="36000"/>
                    <a:pt x="23917" y="36000"/>
                    <a:pt x="23917" y="36000"/>
                  </a:cubicBezTo>
                  <a:cubicBezTo>
                    <a:pt x="22680" y="35781"/>
                    <a:pt x="22680" y="35781"/>
                    <a:pt x="22680" y="35781"/>
                  </a:cubicBezTo>
                  <a:cubicBezTo>
                    <a:pt x="22680" y="34472"/>
                    <a:pt x="22680" y="34472"/>
                    <a:pt x="22680" y="34472"/>
                  </a:cubicBezTo>
                  <a:cubicBezTo>
                    <a:pt x="22268" y="33818"/>
                    <a:pt x="22268" y="33818"/>
                    <a:pt x="22268" y="33818"/>
                  </a:cubicBezTo>
                  <a:cubicBezTo>
                    <a:pt x="23505" y="33163"/>
                    <a:pt x="23505" y="33163"/>
                    <a:pt x="23505" y="33163"/>
                  </a:cubicBezTo>
                  <a:cubicBezTo>
                    <a:pt x="23917" y="32727"/>
                    <a:pt x="23917" y="32727"/>
                    <a:pt x="23917" y="32727"/>
                  </a:cubicBezTo>
                  <a:close/>
                  <a:moveTo>
                    <a:pt x="24742" y="30981"/>
                  </a:moveTo>
                  <a:cubicBezTo>
                    <a:pt x="24742" y="30981"/>
                    <a:pt x="24742" y="30981"/>
                    <a:pt x="24742" y="30981"/>
                  </a:cubicBezTo>
                  <a:cubicBezTo>
                    <a:pt x="24742" y="30981"/>
                    <a:pt x="25567" y="30763"/>
                    <a:pt x="25979" y="30981"/>
                  </a:cubicBezTo>
                  <a:cubicBezTo>
                    <a:pt x="26391" y="31200"/>
                    <a:pt x="26391" y="30763"/>
                    <a:pt x="26804" y="31200"/>
                  </a:cubicBezTo>
                  <a:cubicBezTo>
                    <a:pt x="27216" y="31636"/>
                    <a:pt x="27628" y="31636"/>
                    <a:pt x="27216" y="31854"/>
                  </a:cubicBezTo>
                  <a:cubicBezTo>
                    <a:pt x="27216" y="32072"/>
                    <a:pt x="27216" y="32290"/>
                    <a:pt x="26804" y="32509"/>
                  </a:cubicBezTo>
                  <a:cubicBezTo>
                    <a:pt x="26391" y="32727"/>
                    <a:pt x="26804" y="32945"/>
                    <a:pt x="25979" y="32727"/>
                  </a:cubicBezTo>
                  <a:cubicBezTo>
                    <a:pt x="25154" y="32509"/>
                    <a:pt x="25154" y="32509"/>
                    <a:pt x="24742" y="32290"/>
                  </a:cubicBezTo>
                  <a:cubicBezTo>
                    <a:pt x="24329" y="32072"/>
                    <a:pt x="24329" y="32072"/>
                    <a:pt x="24329" y="32072"/>
                  </a:cubicBezTo>
                  <a:cubicBezTo>
                    <a:pt x="24742" y="30981"/>
                    <a:pt x="24742" y="30981"/>
                    <a:pt x="24742" y="30981"/>
                  </a:cubicBezTo>
                  <a:close/>
                  <a:moveTo>
                    <a:pt x="28453" y="28800"/>
                  </a:moveTo>
                  <a:cubicBezTo>
                    <a:pt x="28453" y="28800"/>
                    <a:pt x="28453" y="28800"/>
                    <a:pt x="28453" y="28800"/>
                  </a:cubicBezTo>
                  <a:cubicBezTo>
                    <a:pt x="28453" y="28800"/>
                    <a:pt x="28865" y="28581"/>
                    <a:pt x="28453" y="29018"/>
                  </a:cubicBezTo>
                  <a:cubicBezTo>
                    <a:pt x="27628" y="29672"/>
                    <a:pt x="27628" y="29890"/>
                    <a:pt x="28041" y="29890"/>
                  </a:cubicBezTo>
                  <a:cubicBezTo>
                    <a:pt x="28041" y="29890"/>
                    <a:pt x="28453" y="29890"/>
                    <a:pt x="28453" y="29890"/>
                  </a:cubicBezTo>
                  <a:cubicBezTo>
                    <a:pt x="28453" y="30763"/>
                    <a:pt x="28453" y="30763"/>
                    <a:pt x="28453" y="30763"/>
                  </a:cubicBezTo>
                  <a:cubicBezTo>
                    <a:pt x="28453" y="30763"/>
                    <a:pt x="28453" y="30981"/>
                    <a:pt x="27216" y="30763"/>
                  </a:cubicBezTo>
                  <a:cubicBezTo>
                    <a:pt x="25979" y="30763"/>
                    <a:pt x="25154" y="30545"/>
                    <a:pt x="25154" y="30545"/>
                  </a:cubicBezTo>
                  <a:cubicBezTo>
                    <a:pt x="23917" y="29890"/>
                    <a:pt x="23917" y="29890"/>
                    <a:pt x="23917" y="29890"/>
                  </a:cubicBezTo>
                  <a:cubicBezTo>
                    <a:pt x="23917" y="29890"/>
                    <a:pt x="23505" y="29672"/>
                    <a:pt x="24329" y="29236"/>
                  </a:cubicBezTo>
                  <a:cubicBezTo>
                    <a:pt x="24742" y="28800"/>
                    <a:pt x="25979" y="29018"/>
                    <a:pt x="25979" y="29018"/>
                  </a:cubicBezTo>
                  <a:cubicBezTo>
                    <a:pt x="25979" y="29018"/>
                    <a:pt x="26391" y="29454"/>
                    <a:pt x="26804" y="29018"/>
                  </a:cubicBezTo>
                  <a:cubicBezTo>
                    <a:pt x="27216" y="28581"/>
                    <a:pt x="27216" y="28145"/>
                    <a:pt x="27628" y="28363"/>
                  </a:cubicBezTo>
                  <a:cubicBezTo>
                    <a:pt x="28041" y="28581"/>
                    <a:pt x="28453" y="28800"/>
                    <a:pt x="28453" y="28800"/>
                  </a:cubicBezTo>
                  <a:close/>
                  <a:moveTo>
                    <a:pt x="31752" y="26400"/>
                  </a:moveTo>
                  <a:cubicBezTo>
                    <a:pt x="31752" y="26400"/>
                    <a:pt x="31752" y="26400"/>
                    <a:pt x="31752" y="26400"/>
                  </a:cubicBezTo>
                  <a:cubicBezTo>
                    <a:pt x="31340" y="26181"/>
                    <a:pt x="31340" y="25745"/>
                    <a:pt x="31340" y="25745"/>
                  </a:cubicBezTo>
                  <a:cubicBezTo>
                    <a:pt x="31752" y="25309"/>
                    <a:pt x="31752" y="25309"/>
                    <a:pt x="31752" y="25309"/>
                  </a:cubicBezTo>
                  <a:cubicBezTo>
                    <a:pt x="31752" y="25309"/>
                    <a:pt x="30927" y="24872"/>
                    <a:pt x="30927" y="24654"/>
                  </a:cubicBezTo>
                  <a:cubicBezTo>
                    <a:pt x="30927" y="24436"/>
                    <a:pt x="30927" y="24000"/>
                    <a:pt x="31752" y="23781"/>
                  </a:cubicBezTo>
                  <a:cubicBezTo>
                    <a:pt x="32164" y="23563"/>
                    <a:pt x="32577" y="23127"/>
                    <a:pt x="32989" y="23127"/>
                  </a:cubicBezTo>
                  <a:cubicBezTo>
                    <a:pt x="32989" y="23345"/>
                    <a:pt x="32989" y="23345"/>
                    <a:pt x="33402" y="23781"/>
                  </a:cubicBezTo>
                  <a:cubicBezTo>
                    <a:pt x="33814" y="24000"/>
                    <a:pt x="33814" y="24436"/>
                    <a:pt x="34226" y="24218"/>
                  </a:cubicBezTo>
                  <a:cubicBezTo>
                    <a:pt x="34639" y="24000"/>
                    <a:pt x="34639" y="23781"/>
                    <a:pt x="35051" y="23563"/>
                  </a:cubicBezTo>
                  <a:cubicBezTo>
                    <a:pt x="35463" y="23345"/>
                    <a:pt x="35876" y="22690"/>
                    <a:pt x="35876" y="22690"/>
                  </a:cubicBezTo>
                  <a:cubicBezTo>
                    <a:pt x="35876" y="22690"/>
                    <a:pt x="36701" y="22909"/>
                    <a:pt x="37113" y="22690"/>
                  </a:cubicBezTo>
                  <a:cubicBezTo>
                    <a:pt x="37938" y="22472"/>
                    <a:pt x="37113" y="22472"/>
                    <a:pt x="38350" y="22254"/>
                  </a:cubicBezTo>
                  <a:cubicBezTo>
                    <a:pt x="39587" y="22254"/>
                    <a:pt x="40000" y="22254"/>
                    <a:pt x="40412" y="21818"/>
                  </a:cubicBezTo>
                  <a:cubicBezTo>
                    <a:pt x="40824" y="21600"/>
                    <a:pt x="40824" y="21818"/>
                    <a:pt x="41237" y="21600"/>
                  </a:cubicBezTo>
                  <a:cubicBezTo>
                    <a:pt x="41649" y="21381"/>
                    <a:pt x="42061" y="21163"/>
                    <a:pt x="42474" y="21163"/>
                  </a:cubicBezTo>
                  <a:cubicBezTo>
                    <a:pt x="42886" y="21381"/>
                    <a:pt x="43298" y="21600"/>
                    <a:pt x="43298" y="21818"/>
                  </a:cubicBezTo>
                  <a:cubicBezTo>
                    <a:pt x="43298" y="22036"/>
                    <a:pt x="43711" y="22472"/>
                    <a:pt x="43298" y="22690"/>
                  </a:cubicBezTo>
                  <a:cubicBezTo>
                    <a:pt x="42886" y="22909"/>
                    <a:pt x="42886" y="23127"/>
                    <a:pt x="42474" y="23127"/>
                  </a:cubicBezTo>
                  <a:cubicBezTo>
                    <a:pt x="42061" y="23345"/>
                    <a:pt x="40824" y="23781"/>
                    <a:pt x="40824" y="23781"/>
                  </a:cubicBezTo>
                  <a:cubicBezTo>
                    <a:pt x="40824" y="23781"/>
                    <a:pt x="40824" y="24218"/>
                    <a:pt x="41237" y="24218"/>
                  </a:cubicBezTo>
                  <a:cubicBezTo>
                    <a:pt x="41649" y="24218"/>
                    <a:pt x="42474" y="23563"/>
                    <a:pt x="42474" y="24000"/>
                  </a:cubicBezTo>
                  <a:cubicBezTo>
                    <a:pt x="42061" y="24436"/>
                    <a:pt x="43298" y="24654"/>
                    <a:pt x="42061" y="24872"/>
                  </a:cubicBezTo>
                  <a:cubicBezTo>
                    <a:pt x="41237" y="24872"/>
                    <a:pt x="40412" y="24654"/>
                    <a:pt x="40412" y="24654"/>
                  </a:cubicBezTo>
                  <a:cubicBezTo>
                    <a:pt x="39587" y="25309"/>
                    <a:pt x="39587" y="25309"/>
                    <a:pt x="39587" y="25309"/>
                  </a:cubicBezTo>
                  <a:cubicBezTo>
                    <a:pt x="39587" y="25309"/>
                    <a:pt x="38762" y="25090"/>
                    <a:pt x="38762" y="25309"/>
                  </a:cubicBezTo>
                  <a:cubicBezTo>
                    <a:pt x="38762" y="25527"/>
                    <a:pt x="39175" y="25963"/>
                    <a:pt x="39175" y="25963"/>
                  </a:cubicBezTo>
                  <a:cubicBezTo>
                    <a:pt x="38350" y="26400"/>
                    <a:pt x="38350" y="26400"/>
                    <a:pt x="38350" y="26400"/>
                  </a:cubicBezTo>
                  <a:cubicBezTo>
                    <a:pt x="38350" y="26400"/>
                    <a:pt x="37113" y="26181"/>
                    <a:pt x="37113" y="26400"/>
                  </a:cubicBezTo>
                  <a:cubicBezTo>
                    <a:pt x="37525" y="26618"/>
                    <a:pt x="37938" y="27054"/>
                    <a:pt x="37938" y="27054"/>
                  </a:cubicBezTo>
                  <a:cubicBezTo>
                    <a:pt x="37938" y="27054"/>
                    <a:pt x="37938" y="27490"/>
                    <a:pt x="37113" y="27490"/>
                  </a:cubicBezTo>
                  <a:cubicBezTo>
                    <a:pt x="36288" y="27490"/>
                    <a:pt x="35463" y="27490"/>
                    <a:pt x="35051" y="27490"/>
                  </a:cubicBezTo>
                  <a:cubicBezTo>
                    <a:pt x="34639" y="27272"/>
                    <a:pt x="34639" y="27272"/>
                    <a:pt x="34639" y="27272"/>
                  </a:cubicBezTo>
                  <a:cubicBezTo>
                    <a:pt x="34226" y="27927"/>
                    <a:pt x="34226" y="27927"/>
                    <a:pt x="34226" y="27927"/>
                  </a:cubicBezTo>
                  <a:cubicBezTo>
                    <a:pt x="34226" y="27927"/>
                    <a:pt x="34639" y="28145"/>
                    <a:pt x="34226" y="28363"/>
                  </a:cubicBezTo>
                  <a:cubicBezTo>
                    <a:pt x="33814" y="28581"/>
                    <a:pt x="32577" y="28581"/>
                    <a:pt x="32577" y="28581"/>
                  </a:cubicBezTo>
                  <a:cubicBezTo>
                    <a:pt x="32577" y="28581"/>
                    <a:pt x="32164" y="28581"/>
                    <a:pt x="32164" y="28581"/>
                  </a:cubicBezTo>
                  <a:cubicBezTo>
                    <a:pt x="32164" y="28800"/>
                    <a:pt x="31752" y="29236"/>
                    <a:pt x="31340" y="29236"/>
                  </a:cubicBezTo>
                  <a:cubicBezTo>
                    <a:pt x="30927" y="29018"/>
                    <a:pt x="30103" y="28800"/>
                    <a:pt x="29690" y="28581"/>
                  </a:cubicBezTo>
                  <a:cubicBezTo>
                    <a:pt x="29690" y="28363"/>
                    <a:pt x="29278" y="27490"/>
                    <a:pt x="30103" y="27709"/>
                  </a:cubicBezTo>
                  <a:cubicBezTo>
                    <a:pt x="30927" y="27709"/>
                    <a:pt x="31752" y="27927"/>
                    <a:pt x="31752" y="27490"/>
                  </a:cubicBezTo>
                  <a:cubicBezTo>
                    <a:pt x="31752" y="27054"/>
                    <a:pt x="31340" y="26836"/>
                    <a:pt x="31340" y="26836"/>
                  </a:cubicBezTo>
                  <a:cubicBezTo>
                    <a:pt x="31752" y="26400"/>
                    <a:pt x="31752" y="26400"/>
                    <a:pt x="31752" y="26400"/>
                  </a:cubicBezTo>
                  <a:close/>
                  <a:moveTo>
                    <a:pt x="110103" y="3272"/>
                  </a:moveTo>
                  <a:cubicBezTo>
                    <a:pt x="110103" y="3272"/>
                    <a:pt x="110103" y="3272"/>
                    <a:pt x="110103" y="3272"/>
                  </a:cubicBezTo>
                  <a:cubicBezTo>
                    <a:pt x="110515" y="3272"/>
                    <a:pt x="111752" y="3490"/>
                    <a:pt x="111752" y="3272"/>
                  </a:cubicBezTo>
                  <a:cubicBezTo>
                    <a:pt x="111752" y="3272"/>
                    <a:pt x="112164" y="2836"/>
                    <a:pt x="112164" y="2836"/>
                  </a:cubicBezTo>
                  <a:cubicBezTo>
                    <a:pt x="111752" y="2618"/>
                    <a:pt x="111340" y="2400"/>
                    <a:pt x="110927" y="2618"/>
                  </a:cubicBezTo>
                  <a:cubicBezTo>
                    <a:pt x="110515" y="2618"/>
                    <a:pt x="110103" y="2836"/>
                    <a:pt x="110103" y="2836"/>
                  </a:cubicBezTo>
                  <a:cubicBezTo>
                    <a:pt x="110103" y="3054"/>
                    <a:pt x="110103" y="3272"/>
                    <a:pt x="110103" y="3272"/>
                  </a:cubicBezTo>
                  <a:close/>
                  <a:moveTo>
                    <a:pt x="96907" y="6981"/>
                  </a:moveTo>
                  <a:cubicBezTo>
                    <a:pt x="96907" y="6981"/>
                    <a:pt x="96907" y="6981"/>
                    <a:pt x="96907" y="6981"/>
                  </a:cubicBezTo>
                  <a:cubicBezTo>
                    <a:pt x="97319" y="6981"/>
                    <a:pt x="97731" y="6545"/>
                    <a:pt x="97731" y="6763"/>
                  </a:cubicBezTo>
                  <a:cubicBezTo>
                    <a:pt x="97731" y="7200"/>
                    <a:pt x="98144" y="7200"/>
                    <a:pt x="97731" y="7418"/>
                  </a:cubicBezTo>
                  <a:cubicBezTo>
                    <a:pt x="97319" y="7418"/>
                    <a:pt x="96494" y="7854"/>
                    <a:pt x="96082" y="7636"/>
                  </a:cubicBezTo>
                  <a:cubicBezTo>
                    <a:pt x="96082" y="7636"/>
                    <a:pt x="96494" y="6763"/>
                    <a:pt x="96494" y="6763"/>
                  </a:cubicBezTo>
                  <a:cubicBezTo>
                    <a:pt x="96907" y="6981"/>
                    <a:pt x="96907" y="6981"/>
                    <a:pt x="96907" y="6981"/>
                  </a:cubicBezTo>
                  <a:close/>
                  <a:moveTo>
                    <a:pt x="104742" y="7418"/>
                  </a:moveTo>
                  <a:cubicBezTo>
                    <a:pt x="104742" y="7418"/>
                    <a:pt x="104742" y="7418"/>
                    <a:pt x="104742" y="7418"/>
                  </a:cubicBezTo>
                  <a:cubicBezTo>
                    <a:pt x="104742" y="7418"/>
                    <a:pt x="104742" y="7636"/>
                    <a:pt x="103917" y="7418"/>
                  </a:cubicBezTo>
                  <a:cubicBezTo>
                    <a:pt x="102680" y="7418"/>
                    <a:pt x="102268" y="7636"/>
                    <a:pt x="102268" y="7200"/>
                  </a:cubicBezTo>
                  <a:cubicBezTo>
                    <a:pt x="102268" y="6981"/>
                    <a:pt x="102680" y="6763"/>
                    <a:pt x="101855" y="6545"/>
                  </a:cubicBezTo>
                  <a:cubicBezTo>
                    <a:pt x="101030" y="6545"/>
                    <a:pt x="101030" y="6545"/>
                    <a:pt x="101030" y="6545"/>
                  </a:cubicBezTo>
                  <a:cubicBezTo>
                    <a:pt x="101030" y="6545"/>
                    <a:pt x="100618" y="6109"/>
                    <a:pt x="101030" y="5890"/>
                  </a:cubicBezTo>
                  <a:cubicBezTo>
                    <a:pt x="101855" y="5454"/>
                    <a:pt x="101855" y="5672"/>
                    <a:pt x="102268" y="5672"/>
                  </a:cubicBezTo>
                  <a:cubicBezTo>
                    <a:pt x="103092" y="5672"/>
                    <a:pt x="102680" y="5672"/>
                    <a:pt x="103505" y="5890"/>
                  </a:cubicBezTo>
                  <a:cubicBezTo>
                    <a:pt x="104329" y="5890"/>
                    <a:pt x="104742" y="6109"/>
                    <a:pt x="104742" y="5672"/>
                  </a:cubicBezTo>
                  <a:cubicBezTo>
                    <a:pt x="104742" y="5454"/>
                    <a:pt x="105154" y="5454"/>
                    <a:pt x="104329" y="5018"/>
                  </a:cubicBezTo>
                  <a:cubicBezTo>
                    <a:pt x="103917" y="4581"/>
                    <a:pt x="103917" y="4800"/>
                    <a:pt x="103505" y="4581"/>
                  </a:cubicBezTo>
                  <a:cubicBezTo>
                    <a:pt x="103092" y="4145"/>
                    <a:pt x="102268" y="3709"/>
                    <a:pt x="102680" y="3490"/>
                  </a:cubicBezTo>
                  <a:cubicBezTo>
                    <a:pt x="102680" y="3272"/>
                    <a:pt x="102268" y="3272"/>
                    <a:pt x="103092" y="2836"/>
                  </a:cubicBezTo>
                  <a:cubicBezTo>
                    <a:pt x="104329" y="2618"/>
                    <a:pt x="105154" y="2181"/>
                    <a:pt x="105567" y="2181"/>
                  </a:cubicBezTo>
                  <a:cubicBezTo>
                    <a:pt x="105979" y="2181"/>
                    <a:pt x="106391" y="2181"/>
                    <a:pt x="106391" y="2400"/>
                  </a:cubicBezTo>
                  <a:cubicBezTo>
                    <a:pt x="106391" y="2836"/>
                    <a:pt x="106391" y="3054"/>
                    <a:pt x="105979" y="3272"/>
                  </a:cubicBezTo>
                  <a:cubicBezTo>
                    <a:pt x="105567" y="3272"/>
                    <a:pt x="105567" y="3490"/>
                    <a:pt x="105567" y="3490"/>
                  </a:cubicBezTo>
                  <a:cubicBezTo>
                    <a:pt x="105567" y="3490"/>
                    <a:pt x="105154" y="4145"/>
                    <a:pt x="105979" y="4145"/>
                  </a:cubicBezTo>
                  <a:cubicBezTo>
                    <a:pt x="106804" y="3927"/>
                    <a:pt x="107216" y="3490"/>
                    <a:pt x="107216" y="3272"/>
                  </a:cubicBezTo>
                  <a:cubicBezTo>
                    <a:pt x="107628" y="3054"/>
                    <a:pt x="108041" y="3272"/>
                    <a:pt x="107628" y="2836"/>
                  </a:cubicBezTo>
                  <a:cubicBezTo>
                    <a:pt x="107628" y="2400"/>
                    <a:pt x="107216" y="2181"/>
                    <a:pt x="107628" y="2181"/>
                  </a:cubicBezTo>
                  <a:cubicBezTo>
                    <a:pt x="108041" y="2181"/>
                    <a:pt x="108453" y="2618"/>
                    <a:pt x="108865" y="2181"/>
                  </a:cubicBezTo>
                  <a:cubicBezTo>
                    <a:pt x="109690" y="1527"/>
                    <a:pt x="109690" y="1309"/>
                    <a:pt x="109690" y="1309"/>
                  </a:cubicBezTo>
                  <a:cubicBezTo>
                    <a:pt x="109690" y="1309"/>
                    <a:pt x="109278" y="1309"/>
                    <a:pt x="110103" y="1090"/>
                  </a:cubicBezTo>
                  <a:cubicBezTo>
                    <a:pt x="110927" y="872"/>
                    <a:pt x="110515" y="654"/>
                    <a:pt x="110927" y="436"/>
                  </a:cubicBezTo>
                  <a:cubicBezTo>
                    <a:pt x="111340" y="218"/>
                    <a:pt x="110515" y="0"/>
                    <a:pt x="111752" y="0"/>
                  </a:cubicBezTo>
                  <a:cubicBezTo>
                    <a:pt x="112577" y="218"/>
                    <a:pt x="112577" y="218"/>
                    <a:pt x="112989" y="436"/>
                  </a:cubicBezTo>
                  <a:cubicBezTo>
                    <a:pt x="113402" y="436"/>
                    <a:pt x="112577" y="1309"/>
                    <a:pt x="112164" y="1309"/>
                  </a:cubicBezTo>
                  <a:cubicBezTo>
                    <a:pt x="111752" y="1309"/>
                    <a:pt x="111752" y="1090"/>
                    <a:pt x="110927" y="1309"/>
                  </a:cubicBezTo>
                  <a:cubicBezTo>
                    <a:pt x="110515" y="1527"/>
                    <a:pt x="111340" y="1963"/>
                    <a:pt x="110927" y="2181"/>
                  </a:cubicBezTo>
                  <a:cubicBezTo>
                    <a:pt x="110515" y="2400"/>
                    <a:pt x="110103" y="2181"/>
                    <a:pt x="109690" y="2400"/>
                  </a:cubicBezTo>
                  <a:cubicBezTo>
                    <a:pt x="109278" y="2618"/>
                    <a:pt x="109278" y="2618"/>
                    <a:pt x="109278" y="2836"/>
                  </a:cubicBezTo>
                  <a:cubicBezTo>
                    <a:pt x="109278" y="3054"/>
                    <a:pt x="108865" y="3272"/>
                    <a:pt x="108453" y="3490"/>
                  </a:cubicBezTo>
                  <a:cubicBezTo>
                    <a:pt x="108453" y="3490"/>
                    <a:pt x="107216" y="3054"/>
                    <a:pt x="108453" y="3490"/>
                  </a:cubicBezTo>
                  <a:cubicBezTo>
                    <a:pt x="109690" y="3927"/>
                    <a:pt x="110103" y="3927"/>
                    <a:pt x="109690" y="4145"/>
                  </a:cubicBezTo>
                  <a:cubicBezTo>
                    <a:pt x="109278" y="4145"/>
                    <a:pt x="108453" y="4145"/>
                    <a:pt x="108041" y="4363"/>
                  </a:cubicBezTo>
                  <a:cubicBezTo>
                    <a:pt x="107628" y="4363"/>
                    <a:pt x="107216" y="4581"/>
                    <a:pt x="108041" y="4800"/>
                  </a:cubicBezTo>
                  <a:cubicBezTo>
                    <a:pt x="108865" y="5018"/>
                    <a:pt x="108453" y="5018"/>
                    <a:pt x="108865" y="5018"/>
                  </a:cubicBezTo>
                  <a:cubicBezTo>
                    <a:pt x="109278" y="4800"/>
                    <a:pt x="111340" y="4800"/>
                    <a:pt x="111340" y="5018"/>
                  </a:cubicBezTo>
                  <a:cubicBezTo>
                    <a:pt x="110927" y="5454"/>
                    <a:pt x="111340" y="5454"/>
                    <a:pt x="110515" y="5672"/>
                  </a:cubicBezTo>
                  <a:cubicBezTo>
                    <a:pt x="109278" y="5890"/>
                    <a:pt x="108453" y="5672"/>
                    <a:pt x="108041" y="5454"/>
                  </a:cubicBezTo>
                  <a:cubicBezTo>
                    <a:pt x="107628" y="5454"/>
                    <a:pt x="107628" y="5018"/>
                    <a:pt x="107628" y="5672"/>
                  </a:cubicBezTo>
                  <a:cubicBezTo>
                    <a:pt x="108041" y="6327"/>
                    <a:pt x="108865" y="6327"/>
                    <a:pt x="108453" y="6327"/>
                  </a:cubicBezTo>
                  <a:cubicBezTo>
                    <a:pt x="107628" y="6327"/>
                    <a:pt x="106804" y="6327"/>
                    <a:pt x="106804" y="6327"/>
                  </a:cubicBezTo>
                  <a:cubicBezTo>
                    <a:pt x="106804" y="6327"/>
                    <a:pt x="106391" y="5890"/>
                    <a:pt x="106804" y="6545"/>
                  </a:cubicBezTo>
                  <a:cubicBezTo>
                    <a:pt x="107216" y="7200"/>
                    <a:pt x="107216" y="7200"/>
                    <a:pt x="107216" y="7200"/>
                  </a:cubicBezTo>
                  <a:cubicBezTo>
                    <a:pt x="107216" y="7200"/>
                    <a:pt x="106391" y="7418"/>
                    <a:pt x="106391" y="7418"/>
                  </a:cubicBezTo>
                  <a:cubicBezTo>
                    <a:pt x="106391" y="7636"/>
                    <a:pt x="106804" y="8072"/>
                    <a:pt x="107216" y="8290"/>
                  </a:cubicBezTo>
                  <a:cubicBezTo>
                    <a:pt x="107216" y="8290"/>
                    <a:pt x="106804" y="9163"/>
                    <a:pt x="106391" y="9163"/>
                  </a:cubicBezTo>
                  <a:cubicBezTo>
                    <a:pt x="106391" y="9163"/>
                    <a:pt x="106391" y="9381"/>
                    <a:pt x="105979" y="9600"/>
                  </a:cubicBezTo>
                  <a:cubicBezTo>
                    <a:pt x="105567" y="9818"/>
                    <a:pt x="105154" y="10036"/>
                    <a:pt x="105154" y="10036"/>
                  </a:cubicBezTo>
                  <a:cubicBezTo>
                    <a:pt x="104329" y="11345"/>
                    <a:pt x="104329" y="11345"/>
                    <a:pt x="104329" y="11345"/>
                  </a:cubicBezTo>
                  <a:cubicBezTo>
                    <a:pt x="104329" y="11345"/>
                    <a:pt x="103917" y="11781"/>
                    <a:pt x="103505" y="11345"/>
                  </a:cubicBezTo>
                  <a:cubicBezTo>
                    <a:pt x="103505" y="10909"/>
                    <a:pt x="103092" y="10909"/>
                    <a:pt x="103505" y="10690"/>
                  </a:cubicBezTo>
                  <a:cubicBezTo>
                    <a:pt x="103917" y="10690"/>
                    <a:pt x="103917" y="10254"/>
                    <a:pt x="104329" y="10036"/>
                  </a:cubicBezTo>
                  <a:cubicBezTo>
                    <a:pt x="104329" y="9818"/>
                    <a:pt x="104742" y="8945"/>
                    <a:pt x="104742" y="8945"/>
                  </a:cubicBezTo>
                  <a:cubicBezTo>
                    <a:pt x="104742" y="8945"/>
                    <a:pt x="105567" y="8945"/>
                    <a:pt x="105979" y="8727"/>
                  </a:cubicBezTo>
                  <a:cubicBezTo>
                    <a:pt x="105979" y="8727"/>
                    <a:pt x="105154" y="7854"/>
                    <a:pt x="105154" y="7854"/>
                  </a:cubicBezTo>
                  <a:cubicBezTo>
                    <a:pt x="105567" y="7418"/>
                    <a:pt x="105567" y="7418"/>
                    <a:pt x="105567" y="7418"/>
                  </a:cubicBezTo>
                  <a:cubicBezTo>
                    <a:pt x="104742" y="7418"/>
                    <a:pt x="104742" y="7418"/>
                    <a:pt x="104742" y="7418"/>
                  </a:cubicBezTo>
                  <a:close/>
                  <a:moveTo>
                    <a:pt x="98556" y="14618"/>
                  </a:moveTo>
                  <a:cubicBezTo>
                    <a:pt x="98556" y="14618"/>
                    <a:pt x="98556" y="14618"/>
                    <a:pt x="98556" y="14618"/>
                  </a:cubicBezTo>
                  <a:cubicBezTo>
                    <a:pt x="98556" y="14618"/>
                    <a:pt x="99793" y="13745"/>
                    <a:pt x="100206" y="13963"/>
                  </a:cubicBezTo>
                  <a:cubicBezTo>
                    <a:pt x="100206" y="13963"/>
                    <a:pt x="100206" y="14181"/>
                    <a:pt x="100206" y="14400"/>
                  </a:cubicBezTo>
                  <a:cubicBezTo>
                    <a:pt x="100206" y="14400"/>
                    <a:pt x="100618" y="14836"/>
                    <a:pt x="100206" y="14836"/>
                  </a:cubicBezTo>
                  <a:cubicBezTo>
                    <a:pt x="99793" y="14836"/>
                    <a:pt x="99381" y="14836"/>
                    <a:pt x="98969" y="14836"/>
                  </a:cubicBezTo>
                  <a:cubicBezTo>
                    <a:pt x="98969" y="14836"/>
                    <a:pt x="98556" y="14618"/>
                    <a:pt x="98556" y="14618"/>
                  </a:cubicBezTo>
                  <a:close/>
                  <a:moveTo>
                    <a:pt x="80824" y="21381"/>
                  </a:moveTo>
                  <a:cubicBezTo>
                    <a:pt x="80824" y="21381"/>
                    <a:pt x="80824" y="21381"/>
                    <a:pt x="80824" y="21381"/>
                  </a:cubicBezTo>
                  <a:cubicBezTo>
                    <a:pt x="81649" y="20945"/>
                    <a:pt x="81649" y="20945"/>
                    <a:pt x="81649" y="20945"/>
                  </a:cubicBezTo>
                  <a:cubicBezTo>
                    <a:pt x="82886" y="21163"/>
                    <a:pt x="82886" y="21163"/>
                    <a:pt x="82886" y="21163"/>
                  </a:cubicBezTo>
                  <a:cubicBezTo>
                    <a:pt x="82886" y="21163"/>
                    <a:pt x="83298" y="20727"/>
                    <a:pt x="83298" y="21163"/>
                  </a:cubicBezTo>
                  <a:cubicBezTo>
                    <a:pt x="82886" y="21600"/>
                    <a:pt x="82061" y="22254"/>
                    <a:pt x="82061" y="22254"/>
                  </a:cubicBezTo>
                  <a:cubicBezTo>
                    <a:pt x="82061" y="22254"/>
                    <a:pt x="82474" y="22254"/>
                    <a:pt x="81649" y="22472"/>
                  </a:cubicBezTo>
                  <a:cubicBezTo>
                    <a:pt x="80824" y="22690"/>
                    <a:pt x="80824" y="22909"/>
                    <a:pt x="80412" y="22472"/>
                  </a:cubicBezTo>
                  <a:cubicBezTo>
                    <a:pt x="80000" y="22254"/>
                    <a:pt x="79587" y="22254"/>
                    <a:pt x="79587" y="22036"/>
                  </a:cubicBezTo>
                  <a:cubicBezTo>
                    <a:pt x="80000" y="21818"/>
                    <a:pt x="80000" y="21381"/>
                    <a:pt x="80000" y="21381"/>
                  </a:cubicBezTo>
                  <a:cubicBezTo>
                    <a:pt x="80824" y="21381"/>
                    <a:pt x="80824" y="21381"/>
                    <a:pt x="80824" y="21381"/>
                  </a:cubicBezTo>
                  <a:close/>
                  <a:moveTo>
                    <a:pt x="89484" y="15709"/>
                  </a:moveTo>
                  <a:cubicBezTo>
                    <a:pt x="89484" y="15709"/>
                    <a:pt x="89484" y="15709"/>
                    <a:pt x="89484" y="15709"/>
                  </a:cubicBezTo>
                  <a:cubicBezTo>
                    <a:pt x="89484" y="15709"/>
                    <a:pt x="89896" y="15272"/>
                    <a:pt x="90309" y="15272"/>
                  </a:cubicBezTo>
                  <a:cubicBezTo>
                    <a:pt x="90721" y="15490"/>
                    <a:pt x="91134" y="15490"/>
                    <a:pt x="91134" y="15709"/>
                  </a:cubicBezTo>
                  <a:cubicBezTo>
                    <a:pt x="90721" y="15927"/>
                    <a:pt x="90309" y="16145"/>
                    <a:pt x="89896" y="16145"/>
                  </a:cubicBezTo>
                  <a:cubicBezTo>
                    <a:pt x="89484" y="16145"/>
                    <a:pt x="89484" y="15709"/>
                    <a:pt x="89484" y="15709"/>
                  </a:cubicBezTo>
                  <a:close/>
                  <a:moveTo>
                    <a:pt x="87835" y="16800"/>
                  </a:moveTo>
                  <a:cubicBezTo>
                    <a:pt x="87835" y="16800"/>
                    <a:pt x="87835" y="16800"/>
                    <a:pt x="87835" y="16800"/>
                  </a:cubicBezTo>
                  <a:cubicBezTo>
                    <a:pt x="87835" y="16800"/>
                    <a:pt x="88659" y="16363"/>
                    <a:pt x="89072" y="16581"/>
                  </a:cubicBezTo>
                  <a:cubicBezTo>
                    <a:pt x="89072" y="16581"/>
                    <a:pt x="89484" y="16581"/>
                    <a:pt x="89072" y="16800"/>
                  </a:cubicBezTo>
                  <a:cubicBezTo>
                    <a:pt x="89072" y="17018"/>
                    <a:pt x="89896" y="16800"/>
                    <a:pt x="88659" y="17018"/>
                  </a:cubicBezTo>
                  <a:cubicBezTo>
                    <a:pt x="87835" y="17454"/>
                    <a:pt x="88247" y="17672"/>
                    <a:pt x="87422" y="17454"/>
                  </a:cubicBezTo>
                  <a:cubicBezTo>
                    <a:pt x="87010" y="17236"/>
                    <a:pt x="87010" y="17018"/>
                    <a:pt x="87010" y="16800"/>
                  </a:cubicBezTo>
                  <a:cubicBezTo>
                    <a:pt x="87010" y="16800"/>
                    <a:pt x="87422" y="16363"/>
                    <a:pt x="87422" y="16363"/>
                  </a:cubicBezTo>
                  <a:cubicBezTo>
                    <a:pt x="87835" y="16581"/>
                    <a:pt x="87835" y="16800"/>
                    <a:pt x="87835" y="16800"/>
                  </a:cubicBezTo>
                  <a:close/>
                  <a:moveTo>
                    <a:pt x="84536" y="17454"/>
                  </a:moveTo>
                  <a:cubicBezTo>
                    <a:pt x="84536" y="17454"/>
                    <a:pt x="84536" y="17454"/>
                    <a:pt x="84536" y="17454"/>
                  </a:cubicBezTo>
                  <a:cubicBezTo>
                    <a:pt x="84536" y="17454"/>
                    <a:pt x="85360" y="17672"/>
                    <a:pt x="85360" y="17672"/>
                  </a:cubicBezTo>
                  <a:cubicBezTo>
                    <a:pt x="85773" y="17890"/>
                    <a:pt x="85773" y="17672"/>
                    <a:pt x="86185" y="17454"/>
                  </a:cubicBezTo>
                  <a:cubicBezTo>
                    <a:pt x="87010" y="17454"/>
                    <a:pt x="86185" y="17454"/>
                    <a:pt x="86597" y="17236"/>
                  </a:cubicBezTo>
                  <a:cubicBezTo>
                    <a:pt x="87010" y="16800"/>
                    <a:pt x="86597" y="17018"/>
                    <a:pt x="86597" y="16800"/>
                  </a:cubicBezTo>
                  <a:cubicBezTo>
                    <a:pt x="86185" y="16800"/>
                    <a:pt x="86185" y="16800"/>
                    <a:pt x="85773" y="16800"/>
                  </a:cubicBezTo>
                  <a:cubicBezTo>
                    <a:pt x="84948" y="16800"/>
                    <a:pt x="84536" y="17454"/>
                    <a:pt x="84536" y="17454"/>
                  </a:cubicBezTo>
                  <a:close/>
                  <a:moveTo>
                    <a:pt x="86185" y="18763"/>
                  </a:moveTo>
                  <a:cubicBezTo>
                    <a:pt x="86185" y="18763"/>
                    <a:pt x="86185" y="18763"/>
                    <a:pt x="86185" y="18763"/>
                  </a:cubicBezTo>
                  <a:cubicBezTo>
                    <a:pt x="86185" y="18763"/>
                    <a:pt x="86597" y="18109"/>
                    <a:pt x="87010" y="18109"/>
                  </a:cubicBezTo>
                  <a:cubicBezTo>
                    <a:pt x="87422" y="18327"/>
                    <a:pt x="87422" y="18109"/>
                    <a:pt x="87422" y="18327"/>
                  </a:cubicBezTo>
                  <a:cubicBezTo>
                    <a:pt x="87422" y="18545"/>
                    <a:pt x="87422" y="18981"/>
                    <a:pt x="87010" y="18981"/>
                  </a:cubicBezTo>
                  <a:cubicBezTo>
                    <a:pt x="86597" y="18981"/>
                    <a:pt x="86185" y="18763"/>
                    <a:pt x="86185" y="18763"/>
                  </a:cubicBezTo>
                  <a:close/>
                  <a:moveTo>
                    <a:pt x="82886" y="18763"/>
                  </a:moveTo>
                  <a:cubicBezTo>
                    <a:pt x="82886" y="18763"/>
                    <a:pt x="82886" y="18763"/>
                    <a:pt x="82886" y="18763"/>
                  </a:cubicBezTo>
                  <a:cubicBezTo>
                    <a:pt x="83298" y="18327"/>
                    <a:pt x="83298" y="18327"/>
                    <a:pt x="83298" y="18327"/>
                  </a:cubicBezTo>
                  <a:cubicBezTo>
                    <a:pt x="84123" y="18545"/>
                    <a:pt x="84123" y="18545"/>
                    <a:pt x="84123" y="18545"/>
                  </a:cubicBezTo>
                  <a:cubicBezTo>
                    <a:pt x="84123" y="18545"/>
                    <a:pt x="84536" y="18763"/>
                    <a:pt x="84123" y="18763"/>
                  </a:cubicBezTo>
                  <a:cubicBezTo>
                    <a:pt x="84123" y="18981"/>
                    <a:pt x="83711" y="18981"/>
                    <a:pt x="83711" y="19200"/>
                  </a:cubicBezTo>
                  <a:cubicBezTo>
                    <a:pt x="83298" y="19200"/>
                    <a:pt x="82886" y="18981"/>
                    <a:pt x="82886" y="18981"/>
                  </a:cubicBezTo>
                  <a:cubicBezTo>
                    <a:pt x="82886" y="18763"/>
                    <a:pt x="82886" y="18763"/>
                    <a:pt x="82886" y="18763"/>
                  </a:cubicBezTo>
                  <a:close/>
                  <a:moveTo>
                    <a:pt x="82886" y="15927"/>
                  </a:moveTo>
                  <a:cubicBezTo>
                    <a:pt x="82886" y="15927"/>
                    <a:pt x="82886" y="15927"/>
                    <a:pt x="82886" y="15927"/>
                  </a:cubicBezTo>
                  <a:cubicBezTo>
                    <a:pt x="82886" y="15927"/>
                    <a:pt x="83711" y="15272"/>
                    <a:pt x="83711" y="15272"/>
                  </a:cubicBezTo>
                  <a:cubicBezTo>
                    <a:pt x="84123" y="15272"/>
                    <a:pt x="84536" y="15054"/>
                    <a:pt x="84536" y="15490"/>
                  </a:cubicBezTo>
                  <a:cubicBezTo>
                    <a:pt x="84536" y="15927"/>
                    <a:pt x="85360" y="16363"/>
                    <a:pt x="84123" y="16363"/>
                  </a:cubicBezTo>
                  <a:cubicBezTo>
                    <a:pt x="83298" y="16363"/>
                    <a:pt x="82886" y="16581"/>
                    <a:pt x="82886" y="16363"/>
                  </a:cubicBezTo>
                  <a:cubicBezTo>
                    <a:pt x="82474" y="16145"/>
                    <a:pt x="82886" y="15927"/>
                    <a:pt x="82886" y="15927"/>
                  </a:cubicBezTo>
                  <a:close/>
                  <a:moveTo>
                    <a:pt x="81237" y="17236"/>
                  </a:moveTo>
                  <a:cubicBezTo>
                    <a:pt x="81237" y="17236"/>
                    <a:pt x="81237" y="17236"/>
                    <a:pt x="81237" y="17236"/>
                  </a:cubicBezTo>
                  <a:cubicBezTo>
                    <a:pt x="81237" y="17236"/>
                    <a:pt x="82061" y="16800"/>
                    <a:pt x="82474" y="16800"/>
                  </a:cubicBezTo>
                  <a:cubicBezTo>
                    <a:pt x="82886" y="17018"/>
                    <a:pt x="83298" y="17018"/>
                    <a:pt x="83298" y="17236"/>
                  </a:cubicBezTo>
                  <a:cubicBezTo>
                    <a:pt x="83298" y="17454"/>
                    <a:pt x="83298" y="17454"/>
                    <a:pt x="82886" y="17672"/>
                  </a:cubicBezTo>
                  <a:cubicBezTo>
                    <a:pt x="82886" y="17890"/>
                    <a:pt x="82474" y="17890"/>
                    <a:pt x="82061" y="17890"/>
                  </a:cubicBezTo>
                  <a:cubicBezTo>
                    <a:pt x="82061" y="17890"/>
                    <a:pt x="81237" y="17236"/>
                    <a:pt x="81237" y="17236"/>
                  </a:cubicBezTo>
                  <a:close/>
                  <a:moveTo>
                    <a:pt x="82474" y="19854"/>
                  </a:moveTo>
                  <a:cubicBezTo>
                    <a:pt x="82474" y="19854"/>
                    <a:pt x="82474" y="19854"/>
                    <a:pt x="82474" y="19854"/>
                  </a:cubicBezTo>
                  <a:cubicBezTo>
                    <a:pt x="82474" y="19854"/>
                    <a:pt x="82061" y="20509"/>
                    <a:pt x="82061" y="20727"/>
                  </a:cubicBezTo>
                  <a:cubicBezTo>
                    <a:pt x="82061" y="20945"/>
                    <a:pt x="83298" y="20945"/>
                    <a:pt x="83711" y="20727"/>
                  </a:cubicBezTo>
                  <a:cubicBezTo>
                    <a:pt x="83711" y="20727"/>
                    <a:pt x="84123" y="20290"/>
                    <a:pt x="84123" y="20290"/>
                  </a:cubicBezTo>
                  <a:cubicBezTo>
                    <a:pt x="84123" y="20290"/>
                    <a:pt x="83711" y="19854"/>
                    <a:pt x="83298" y="19636"/>
                  </a:cubicBezTo>
                  <a:cubicBezTo>
                    <a:pt x="82886" y="19418"/>
                    <a:pt x="82474" y="19854"/>
                    <a:pt x="82474" y="19854"/>
                  </a:cubicBezTo>
                  <a:close/>
                  <a:moveTo>
                    <a:pt x="78762" y="19200"/>
                  </a:moveTo>
                  <a:cubicBezTo>
                    <a:pt x="78762" y="19200"/>
                    <a:pt x="78762" y="19200"/>
                    <a:pt x="78762" y="19200"/>
                  </a:cubicBezTo>
                  <a:cubicBezTo>
                    <a:pt x="78762" y="19854"/>
                    <a:pt x="78762" y="19854"/>
                    <a:pt x="78762" y="19854"/>
                  </a:cubicBezTo>
                  <a:cubicBezTo>
                    <a:pt x="78762" y="19854"/>
                    <a:pt x="79587" y="20290"/>
                    <a:pt x="80000" y="20290"/>
                  </a:cubicBezTo>
                  <a:cubicBezTo>
                    <a:pt x="80412" y="20509"/>
                    <a:pt x="80412" y="20290"/>
                    <a:pt x="81237" y="20509"/>
                  </a:cubicBezTo>
                  <a:cubicBezTo>
                    <a:pt x="81649" y="20509"/>
                    <a:pt x="81649" y="20290"/>
                    <a:pt x="81649" y="20290"/>
                  </a:cubicBezTo>
                  <a:cubicBezTo>
                    <a:pt x="82061" y="20290"/>
                    <a:pt x="82061" y="20290"/>
                    <a:pt x="82061" y="20072"/>
                  </a:cubicBezTo>
                  <a:cubicBezTo>
                    <a:pt x="82061" y="20072"/>
                    <a:pt x="81237" y="19854"/>
                    <a:pt x="80824" y="19636"/>
                  </a:cubicBezTo>
                  <a:cubicBezTo>
                    <a:pt x="80824" y="19418"/>
                    <a:pt x="80824" y="19418"/>
                    <a:pt x="80824" y="19200"/>
                  </a:cubicBezTo>
                  <a:cubicBezTo>
                    <a:pt x="80824" y="19200"/>
                    <a:pt x="81237" y="18981"/>
                    <a:pt x="81649" y="18981"/>
                  </a:cubicBezTo>
                  <a:cubicBezTo>
                    <a:pt x="81649" y="18763"/>
                    <a:pt x="81649" y="18327"/>
                    <a:pt x="81649" y="18327"/>
                  </a:cubicBezTo>
                  <a:cubicBezTo>
                    <a:pt x="81649" y="18327"/>
                    <a:pt x="80824" y="18327"/>
                    <a:pt x="80824" y="18109"/>
                  </a:cubicBezTo>
                  <a:cubicBezTo>
                    <a:pt x="80824" y="18109"/>
                    <a:pt x="80412" y="17890"/>
                    <a:pt x="80000" y="17672"/>
                  </a:cubicBezTo>
                  <a:cubicBezTo>
                    <a:pt x="80000" y="17454"/>
                    <a:pt x="79175" y="17454"/>
                    <a:pt x="78762" y="17454"/>
                  </a:cubicBezTo>
                  <a:cubicBezTo>
                    <a:pt x="78762" y="17454"/>
                    <a:pt x="78350" y="18109"/>
                    <a:pt x="77938" y="18327"/>
                  </a:cubicBezTo>
                  <a:cubicBezTo>
                    <a:pt x="77938" y="18327"/>
                    <a:pt x="77525" y="18763"/>
                    <a:pt x="77525" y="18763"/>
                  </a:cubicBezTo>
                  <a:cubicBezTo>
                    <a:pt x="77525" y="18981"/>
                    <a:pt x="77525" y="19200"/>
                    <a:pt x="77938" y="19418"/>
                  </a:cubicBezTo>
                  <a:cubicBezTo>
                    <a:pt x="78350" y="19418"/>
                    <a:pt x="78762" y="19200"/>
                    <a:pt x="78762" y="19200"/>
                  </a:cubicBezTo>
                  <a:close/>
                  <a:moveTo>
                    <a:pt x="77525" y="20945"/>
                  </a:moveTo>
                  <a:cubicBezTo>
                    <a:pt x="77525" y="20945"/>
                    <a:pt x="77525" y="20945"/>
                    <a:pt x="77525" y="20945"/>
                  </a:cubicBezTo>
                  <a:cubicBezTo>
                    <a:pt x="77113" y="20945"/>
                    <a:pt x="76288" y="20509"/>
                    <a:pt x="76288" y="20509"/>
                  </a:cubicBezTo>
                  <a:cubicBezTo>
                    <a:pt x="76288" y="20509"/>
                    <a:pt x="77113" y="20290"/>
                    <a:pt x="77113" y="20072"/>
                  </a:cubicBezTo>
                  <a:cubicBezTo>
                    <a:pt x="77525" y="20072"/>
                    <a:pt x="77113" y="19854"/>
                    <a:pt x="77938" y="19854"/>
                  </a:cubicBezTo>
                  <a:cubicBezTo>
                    <a:pt x="78762" y="20072"/>
                    <a:pt x="78762" y="20290"/>
                    <a:pt x="78762" y="20290"/>
                  </a:cubicBezTo>
                  <a:cubicBezTo>
                    <a:pt x="78762" y="20290"/>
                    <a:pt x="79175" y="20727"/>
                    <a:pt x="79175" y="20945"/>
                  </a:cubicBezTo>
                  <a:cubicBezTo>
                    <a:pt x="79175" y="20945"/>
                    <a:pt x="79175" y="21163"/>
                    <a:pt x="79175" y="21163"/>
                  </a:cubicBezTo>
                  <a:cubicBezTo>
                    <a:pt x="79175" y="21381"/>
                    <a:pt x="80000" y="21600"/>
                    <a:pt x="78762" y="21600"/>
                  </a:cubicBezTo>
                  <a:cubicBezTo>
                    <a:pt x="77938" y="21600"/>
                    <a:pt x="77938" y="21600"/>
                    <a:pt x="77938" y="21600"/>
                  </a:cubicBezTo>
                  <a:lnTo>
                    <a:pt x="77525" y="20945"/>
                  </a:lnTo>
                  <a:close/>
                </a:path>
              </a:pathLst>
            </a:custGeom>
            <a:solidFill>
              <a:schemeClr val="accent2">
                <a:lumMod val="40000"/>
                <a:lumOff val="60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8" name="Shape 2054">
              <a:extLst>
                <a:ext uri="{FF2B5EF4-FFF2-40B4-BE49-F238E27FC236}">
                  <a16:creationId xmlns:a16="http://schemas.microsoft.com/office/drawing/2014/main" id="{BC25581D-51F0-2F32-A02E-8BE63C4EE0A6}"/>
                </a:ext>
              </a:extLst>
            </p:cNvPr>
            <p:cNvSpPr/>
            <p:nvPr/>
          </p:nvSpPr>
          <p:spPr>
            <a:xfrm>
              <a:off x="3278971" y="3425810"/>
              <a:ext cx="1218169" cy="970595"/>
            </a:xfrm>
            <a:custGeom>
              <a:avLst/>
              <a:gdLst/>
              <a:ahLst/>
              <a:cxnLst/>
              <a:rect l="0" t="0" r="0" b="0"/>
              <a:pathLst>
                <a:path w="120000" h="120000" extrusionOk="0">
                  <a:moveTo>
                    <a:pt x="111460" y="43462"/>
                  </a:moveTo>
                  <a:cubicBezTo>
                    <a:pt x="110786" y="44009"/>
                    <a:pt x="110561" y="42642"/>
                    <a:pt x="110112" y="43462"/>
                  </a:cubicBezTo>
                  <a:cubicBezTo>
                    <a:pt x="109438" y="44555"/>
                    <a:pt x="111235" y="47015"/>
                    <a:pt x="110561" y="48382"/>
                  </a:cubicBezTo>
                  <a:cubicBezTo>
                    <a:pt x="109662" y="49749"/>
                    <a:pt x="107865" y="51662"/>
                    <a:pt x="105393" y="52209"/>
                  </a:cubicBezTo>
                  <a:cubicBezTo>
                    <a:pt x="104269" y="52482"/>
                    <a:pt x="103370" y="53849"/>
                    <a:pt x="102471" y="53576"/>
                  </a:cubicBezTo>
                  <a:cubicBezTo>
                    <a:pt x="101797" y="53576"/>
                    <a:pt x="100224" y="55489"/>
                    <a:pt x="100000" y="56036"/>
                  </a:cubicBezTo>
                  <a:cubicBezTo>
                    <a:pt x="99550" y="56856"/>
                    <a:pt x="98202" y="56036"/>
                    <a:pt x="97078" y="56856"/>
                  </a:cubicBezTo>
                  <a:cubicBezTo>
                    <a:pt x="95505" y="57676"/>
                    <a:pt x="96404" y="56583"/>
                    <a:pt x="90786" y="58496"/>
                  </a:cubicBezTo>
                  <a:cubicBezTo>
                    <a:pt x="89662" y="58769"/>
                    <a:pt x="88764" y="59316"/>
                    <a:pt x="87865" y="59589"/>
                  </a:cubicBezTo>
                  <a:cubicBezTo>
                    <a:pt x="86966" y="60136"/>
                    <a:pt x="86067" y="59863"/>
                    <a:pt x="86067" y="62050"/>
                  </a:cubicBezTo>
                  <a:cubicBezTo>
                    <a:pt x="86292" y="63143"/>
                    <a:pt x="87415" y="62323"/>
                    <a:pt x="87191" y="63416"/>
                  </a:cubicBezTo>
                  <a:cubicBezTo>
                    <a:pt x="87191" y="64236"/>
                    <a:pt x="85617" y="63963"/>
                    <a:pt x="84044" y="65056"/>
                  </a:cubicBezTo>
                  <a:cubicBezTo>
                    <a:pt x="83370" y="65603"/>
                    <a:pt x="82921" y="67517"/>
                    <a:pt x="82471" y="68063"/>
                  </a:cubicBezTo>
                  <a:cubicBezTo>
                    <a:pt x="80224" y="69703"/>
                    <a:pt x="78651" y="73257"/>
                    <a:pt x="78651" y="73257"/>
                  </a:cubicBezTo>
                  <a:cubicBezTo>
                    <a:pt x="77528" y="74624"/>
                    <a:pt x="76179" y="75717"/>
                    <a:pt x="75505" y="77357"/>
                  </a:cubicBezTo>
                  <a:cubicBezTo>
                    <a:pt x="73932" y="80911"/>
                    <a:pt x="73483" y="78997"/>
                    <a:pt x="74382" y="83371"/>
                  </a:cubicBezTo>
                  <a:cubicBezTo>
                    <a:pt x="74606" y="83917"/>
                    <a:pt x="74606" y="85831"/>
                    <a:pt x="75280" y="87198"/>
                  </a:cubicBezTo>
                  <a:cubicBezTo>
                    <a:pt x="76404" y="89111"/>
                    <a:pt x="78876" y="91025"/>
                    <a:pt x="78202" y="91571"/>
                  </a:cubicBezTo>
                  <a:cubicBezTo>
                    <a:pt x="77752" y="91845"/>
                    <a:pt x="75056" y="94031"/>
                    <a:pt x="74157" y="94031"/>
                  </a:cubicBezTo>
                  <a:cubicBezTo>
                    <a:pt x="72808" y="94305"/>
                    <a:pt x="72134" y="95398"/>
                    <a:pt x="70337" y="97858"/>
                  </a:cubicBezTo>
                  <a:cubicBezTo>
                    <a:pt x="69438" y="98678"/>
                    <a:pt x="69213" y="99498"/>
                    <a:pt x="68539" y="100592"/>
                  </a:cubicBezTo>
                  <a:cubicBezTo>
                    <a:pt x="67415" y="102232"/>
                    <a:pt x="67865" y="101958"/>
                    <a:pt x="66966" y="103872"/>
                  </a:cubicBezTo>
                  <a:cubicBezTo>
                    <a:pt x="66741" y="104419"/>
                    <a:pt x="66966" y="106332"/>
                    <a:pt x="66966" y="107152"/>
                  </a:cubicBezTo>
                  <a:cubicBezTo>
                    <a:pt x="64719" y="107425"/>
                    <a:pt x="64719" y="107425"/>
                    <a:pt x="64719" y="107425"/>
                  </a:cubicBezTo>
                  <a:cubicBezTo>
                    <a:pt x="60898" y="106059"/>
                    <a:pt x="60898" y="106059"/>
                    <a:pt x="60898" y="106059"/>
                  </a:cubicBezTo>
                  <a:cubicBezTo>
                    <a:pt x="58651" y="108519"/>
                    <a:pt x="58651" y="108519"/>
                    <a:pt x="58651" y="108519"/>
                  </a:cubicBezTo>
                  <a:cubicBezTo>
                    <a:pt x="57752" y="109339"/>
                    <a:pt x="56404" y="108792"/>
                    <a:pt x="55505" y="109612"/>
                  </a:cubicBezTo>
                  <a:cubicBezTo>
                    <a:pt x="55505" y="109612"/>
                    <a:pt x="54831" y="112072"/>
                    <a:pt x="54606" y="112619"/>
                  </a:cubicBezTo>
                  <a:cubicBezTo>
                    <a:pt x="54606" y="113439"/>
                    <a:pt x="53033" y="115626"/>
                    <a:pt x="53033" y="115626"/>
                  </a:cubicBezTo>
                  <a:cubicBezTo>
                    <a:pt x="52808" y="115899"/>
                    <a:pt x="51685" y="117266"/>
                    <a:pt x="51235" y="117539"/>
                  </a:cubicBezTo>
                  <a:cubicBezTo>
                    <a:pt x="50561" y="117813"/>
                    <a:pt x="50112" y="115626"/>
                    <a:pt x="49662" y="115626"/>
                  </a:cubicBezTo>
                  <a:cubicBezTo>
                    <a:pt x="48764" y="115626"/>
                    <a:pt x="48764" y="115353"/>
                    <a:pt x="47865" y="115079"/>
                  </a:cubicBezTo>
                  <a:cubicBezTo>
                    <a:pt x="46741" y="115079"/>
                    <a:pt x="46516" y="116993"/>
                    <a:pt x="45393" y="116993"/>
                  </a:cubicBezTo>
                  <a:cubicBezTo>
                    <a:pt x="43595" y="116719"/>
                    <a:pt x="40449" y="114533"/>
                    <a:pt x="40449" y="114533"/>
                  </a:cubicBezTo>
                  <a:cubicBezTo>
                    <a:pt x="39775" y="114259"/>
                    <a:pt x="39775" y="115353"/>
                    <a:pt x="39101" y="115353"/>
                  </a:cubicBezTo>
                  <a:cubicBezTo>
                    <a:pt x="37752" y="115079"/>
                    <a:pt x="35955" y="113986"/>
                    <a:pt x="34157" y="113439"/>
                  </a:cubicBezTo>
                  <a:cubicBezTo>
                    <a:pt x="32808" y="113166"/>
                    <a:pt x="30112" y="112619"/>
                    <a:pt x="30112" y="112619"/>
                  </a:cubicBezTo>
                  <a:cubicBezTo>
                    <a:pt x="29438" y="113166"/>
                    <a:pt x="28764" y="113166"/>
                    <a:pt x="28089" y="113439"/>
                  </a:cubicBezTo>
                  <a:cubicBezTo>
                    <a:pt x="27191" y="113986"/>
                    <a:pt x="26292" y="114806"/>
                    <a:pt x="25617" y="115079"/>
                  </a:cubicBezTo>
                  <a:cubicBezTo>
                    <a:pt x="24943" y="115353"/>
                    <a:pt x="23595" y="113986"/>
                    <a:pt x="21573" y="115353"/>
                  </a:cubicBezTo>
                  <a:cubicBezTo>
                    <a:pt x="20898" y="115626"/>
                    <a:pt x="20000" y="115353"/>
                    <a:pt x="19550" y="115899"/>
                  </a:cubicBezTo>
                  <a:cubicBezTo>
                    <a:pt x="18876" y="116719"/>
                    <a:pt x="18651" y="117813"/>
                    <a:pt x="17528" y="118359"/>
                  </a:cubicBezTo>
                  <a:cubicBezTo>
                    <a:pt x="16853" y="118633"/>
                    <a:pt x="15955" y="119726"/>
                    <a:pt x="15505" y="120000"/>
                  </a:cubicBezTo>
                  <a:cubicBezTo>
                    <a:pt x="14382" y="119179"/>
                    <a:pt x="12808" y="119179"/>
                    <a:pt x="12359" y="116993"/>
                  </a:cubicBezTo>
                  <a:cubicBezTo>
                    <a:pt x="12134" y="116173"/>
                    <a:pt x="11460" y="116993"/>
                    <a:pt x="11011" y="116173"/>
                  </a:cubicBezTo>
                  <a:cubicBezTo>
                    <a:pt x="10112" y="115079"/>
                    <a:pt x="9438" y="112619"/>
                    <a:pt x="9438" y="111526"/>
                  </a:cubicBezTo>
                  <a:cubicBezTo>
                    <a:pt x="9438" y="111526"/>
                    <a:pt x="10112" y="110432"/>
                    <a:pt x="9438" y="109339"/>
                  </a:cubicBezTo>
                  <a:cubicBezTo>
                    <a:pt x="8988" y="108246"/>
                    <a:pt x="8314" y="107972"/>
                    <a:pt x="8539" y="106879"/>
                  </a:cubicBezTo>
                  <a:cubicBezTo>
                    <a:pt x="9213" y="106879"/>
                    <a:pt x="8988" y="104965"/>
                    <a:pt x="8988" y="104965"/>
                  </a:cubicBezTo>
                  <a:cubicBezTo>
                    <a:pt x="8988" y="104419"/>
                    <a:pt x="7415" y="101138"/>
                    <a:pt x="6966" y="100592"/>
                  </a:cubicBezTo>
                  <a:cubicBezTo>
                    <a:pt x="5842" y="99772"/>
                    <a:pt x="4494" y="98678"/>
                    <a:pt x="3146" y="98405"/>
                  </a:cubicBezTo>
                  <a:cubicBezTo>
                    <a:pt x="0" y="97858"/>
                    <a:pt x="0" y="97858"/>
                    <a:pt x="0" y="97858"/>
                  </a:cubicBezTo>
                  <a:cubicBezTo>
                    <a:pt x="0" y="96765"/>
                    <a:pt x="0" y="96765"/>
                    <a:pt x="0" y="96765"/>
                  </a:cubicBezTo>
                  <a:cubicBezTo>
                    <a:pt x="0" y="96218"/>
                    <a:pt x="0" y="96218"/>
                    <a:pt x="0" y="96218"/>
                  </a:cubicBezTo>
                  <a:cubicBezTo>
                    <a:pt x="0" y="95945"/>
                    <a:pt x="0" y="95945"/>
                    <a:pt x="0" y="95945"/>
                  </a:cubicBezTo>
                  <a:cubicBezTo>
                    <a:pt x="224" y="95125"/>
                    <a:pt x="224" y="95125"/>
                    <a:pt x="224" y="95125"/>
                  </a:cubicBezTo>
                  <a:cubicBezTo>
                    <a:pt x="449" y="94578"/>
                    <a:pt x="449" y="94578"/>
                    <a:pt x="449" y="94578"/>
                  </a:cubicBezTo>
                  <a:cubicBezTo>
                    <a:pt x="224" y="94031"/>
                    <a:pt x="224" y="94031"/>
                    <a:pt x="224" y="94031"/>
                  </a:cubicBezTo>
                  <a:cubicBezTo>
                    <a:pt x="224" y="93485"/>
                    <a:pt x="224" y="93485"/>
                    <a:pt x="224" y="93485"/>
                  </a:cubicBezTo>
                  <a:cubicBezTo>
                    <a:pt x="224" y="92665"/>
                    <a:pt x="224" y="92665"/>
                    <a:pt x="224" y="92665"/>
                  </a:cubicBezTo>
                  <a:cubicBezTo>
                    <a:pt x="224" y="92665"/>
                    <a:pt x="0" y="92118"/>
                    <a:pt x="0" y="92118"/>
                  </a:cubicBezTo>
                  <a:cubicBezTo>
                    <a:pt x="0" y="92118"/>
                    <a:pt x="0" y="91571"/>
                    <a:pt x="0" y="91571"/>
                  </a:cubicBezTo>
                  <a:cubicBezTo>
                    <a:pt x="0" y="91571"/>
                    <a:pt x="449" y="91298"/>
                    <a:pt x="449" y="91298"/>
                  </a:cubicBezTo>
                  <a:cubicBezTo>
                    <a:pt x="449" y="91025"/>
                    <a:pt x="898" y="90751"/>
                    <a:pt x="898" y="90751"/>
                  </a:cubicBezTo>
                  <a:cubicBezTo>
                    <a:pt x="898" y="90751"/>
                    <a:pt x="1123" y="89931"/>
                    <a:pt x="1123" y="89658"/>
                  </a:cubicBezTo>
                  <a:cubicBezTo>
                    <a:pt x="1123" y="89658"/>
                    <a:pt x="1348" y="89384"/>
                    <a:pt x="1348" y="89384"/>
                  </a:cubicBezTo>
                  <a:cubicBezTo>
                    <a:pt x="2022" y="89111"/>
                    <a:pt x="2022" y="89111"/>
                    <a:pt x="2022" y="89111"/>
                  </a:cubicBezTo>
                  <a:cubicBezTo>
                    <a:pt x="2471" y="88564"/>
                    <a:pt x="2471" y="88564"/>
                    <a:pt x="2471" y="88564"/>
                  </a:cubicBezTo>
                  <a:cubicBezTo>
                    <a:pt x="2921" y="88291"/>
                    <a:pt x="2921" y="88291"/>
                    <a:pt x="2921" y="88291"/>
                  </a:cubicBezTo>
                  <a:cubicBezTo>
                    <a:pt x="3370" y="87744"/>
                    <a:pt x="3370" y="87744"/>
                    <a:pt x="3370" y="87744"/>
                  </a:cubicBezTo>
                  <a:cubicBezTo>
                    <a:pt x="3595" y="86651"/>
                    <a:pt x="3595" y="86651"/>
                    <a:pt x="3595" y="86651"/>
                  </a:cubicBezTo>
                  <a:cubicBezTo>
                    <a:pt x="3820" y="86378"/>
                    <a:pt x="3820" y="86378"/>
                    <a:pt x="3820" y="86378"/>
                  </a:cubicBezTo>
                  <a:cubicBezTo>
                    <a:pt x="3820" y="86378"/>
                    <a:pt x="4494" y="86378"/>
                    <a:pt x="4494" y="86378"/>
                  </a:cubicBezTo>
                  <a:cubicBezTo>
                    <a:pt x="4494" y="86378"/>
                    <a:pt x="4943" y="86378"/>
                    <a:pt x="4943" y="86378"/>
                  </a:cubicBezTo>
                  <a:cubicBezTo>
                    <a:pt x="4943" y="86104"/>
                    <a:pt x="4943" y="86104"/>
                    <a:pt x="4943" y="86104"/>
                  </a:cubicBezTo>
                  <a:cubicBezTo>
                    <a:pt x="5393" y="85831"/>
                    <a:pt x="5393" y="85831"/>
                    <a:pt x="5393" y="85831"/>
                  </a:cubicBezTo>
                  <a:cubicBezTo>
                    <a:pt x="5842" y="86378"/>
                    <a:pt x="5842" y="86378"/>
                    <a:pt x="5842" y="86378"/>
                  </a:cubicBezTo>
                  <a:cubicBezTo>
                    <a:pt x="5842" y="86378"/>
                    <a:pt x="6067" y="86378"/>
                    <a:pt x="6292" y="86378"/>
                  </a:cubicBezTo>
                  <a:cubicBezTo>
                    <a:pt x="6292" y="86378"/>
                    <a:pt x="6516" y="86378"/>
                    <a:pt x="6516" y="86378"/>
                  </a:cubicBezTo>
                  <a:cubicBezTo>
                    <a:pt x="6516" y="85558"/>
                    <a:pt x="6516" y="85558"/>
                    <a:pt x="6516" y="85558"/>
                  </a:cubicBezTo>
                  <a:cubicBezTo>
                    <a:pt x="7415" y="84464"/>
                    <a:pt x="7415" y="84464"/>
                    <a:pt x="7415" y="84464"/>
                  </a:cubicBezTo>
                  <a:cubicBezTo>
                    <a:pt x="7415" y="84464"/>
                    <a:pt x="7415" y="84191"/>
                    <a:pt x="7415" y="84191"/>
                  </a:cubicBezTo>
                  <a:cubicBezTo>
                    <a:pt x="7415" y="84191"/>
                    <a:pt x="7415" y="83917"/>
                    <a:pt x="7415" y="83917"/>
                  </a:cubicBezTo>
                  <a:cubicBezTo>
                    <a:pt x="7191" y="83644"/>
                    <a:pt x="6966" y="83917"/>
                    <a:pt x="6966" y="83917"/>
                  </a:cubicBezTo>
                  <a:cubicBezTo>
                    <a:pt x="6966" y="83917"/>
                    <a:pt x="6516" y="83917"/>
                    <a:pt x="6516" y="83917"/>
                  </a:cubicBezTo>
                  <a:cubicBezTo>
                    <a:pt x="6516" y="83917"/>
                    <a:pt x="6067" y="83917"/>
                    <a:pt x="5842" y="83917"/>
                  </a:cubicBezTo>
                  <a:cubicBezTo>
                    <a:pt x="5842" y="83917"/>
                    <a:pt x="5842" y="83644"/>
                    <a:pt x="5842" y="83644"/>
                  </a:cubicBezTo>
                  <a:cubicBezTo>
                    <a:pt x="5617" y="83097"/>
                    <a:pt x="5617" y="83097"/>
                    <a:pt x="5617" y="83097"/>
                  </a:cubicBezTo>
                  <a:cubicBezTo>
                    <a:pt x="5617" y="83097"/>
                    <a:pt x="5393" y="82551"/>
                    <a:pt x="5393" y="82277"/>
                  </a:cubicBezTo>
                  <a:cubicBezTo>
                    <a:pt x="5393" y="82004"/>
                    <a:pt x="5393" y="81731"/>
                    <a:pt x="5393" y="81457"/>
                  </a:cubicBezTo>
                  <a:cubicBezTo>
                    <a:pt x="5393" y="81457"/>
                    <a:pt x="5168" y="81184"/>
                    <a:pt x="5168" y="81184"/>
                  </a:cubicBezTo>
                  <a:cubicBezTo>
                    <a:pt x="5168" y="81184"/>
                    <a:pt x="4943" y="80911"/>
                    <a:pt x="4943" y="80637"/>
                  </a:cubicBezTo>
                  <a:cubicBezTo>
                    <a:pt x="4943" y="80637"/>
                    <a:pt x="4719" y="79817"/>
                    <a:pt x="4719" y="79817"/>
                  </a:cubicBezTo>
                  <a:cubicBezTo>
                    <a:pt x="4494" y="79544"/>
                    <a:pt x="4494" y="79544"/>
                    <a:pt x="4494" y="79544"/>
                  </a:cubicBezTo>
                  <a:cubicBezTo>
                    <a:pt x="4719" y="79271"/>
                    <a:pt x="4719" y="79271"/>
                    <a:pt x="4719" y="79271"/>
                  </a:cubicBezTo>
                  <a:cubicBezTo>
                    <a:pt x="4494" y="78724"/>
                    <a:pt x="4494" y="78724"/>
                    <a:pt x="4494" y="78724"/>
                  </a:cubicBezTo>
                  <a:cubicBezTo>
                    <a:pt x="4943" y="78724"/>
                    <a:pt x="4943" y="78724"/>
                    <a:pt x="4943" y="78724"/>
                  </a:cubicBezTo>
                  <a:cubicBezTo>
                    <a:pt x="4719" y="78451"/>
                    <a:pt x="4719" y="78451"/>
                    <a:pt x="4719" y="78451"/>
                  </a:cubicBezTo>
                  <a:cubicBezTo>
                    <a:pt x="4943" y="77904"/>
                    <a:pt x="4943" y="77904"/>
                    <a:pt x="4943" y="77904"/>
                  </a:cubicBezTo>
                  <a:cubicBezTo>
                    <a:pt x="4943" y="77904"/>
                    <a:pt x="5393" y="77630"/>
                    <a:pt x="5393" y="77630"/>
                  </a:cubicBezTo>
                  <a:cubicBezTo>
                    <a:pt x="5393" y="77630"/>
                    <a:pt x="5842" y="77084"/>
                    <a:pt x="5842" y="77084"/>
                  </a:cubicBezTo>
                  <a:cubicBezTo>
                    <a:pt x="5842" y="77084"/>
                    <a:pt x="5617" y="76810"/>
                    <a:pt x="5617" y="76810"/>
                  </a:cubicBezTo>
                  <a:cubicBezTo>
                    <a:pt x="5617" y="76810"/>
                    <a:pt x="5617" y="76264"/>
                    <a:pt x="5617" y="76264"/>
                  </a:cubicBezTo>
                  <a:cubicBezTo>
                    <a:pt x="6067" y="75170"/>
                    <a:pt x="6067" y="75170"/>
                    <a:pt x="6067" y="75170"/>
                  </a:cubicBezTo>
                  <a:cubicBezTo>
                    <a:pt x="6292" y="75170"/>
                    <a:pt x="6292" y="75170"/>
                    <a:pt x="6292" y="75170"/>
                  </a:cubicBezTo>
                  <a:cubicBezTo>
                    <a:pt x="6966" y="74897"/>
                    <a:pt x="6966" y="74897"/>
                    <a:pt x="6966" y="74897"/>
                  </a:cubicBezTo>
                  <a:cubicBezTo>
                    <a:pt x="7191" y="74624"/>
                    <a:pt x="7191" y="74624"/>
                    <a:pt x="7191" y="74624"/>
                  </a:cubicBezTo>
                  <a:cubicBezTo>
                    <a:pt x="7415" y="74624"/>
                    <a:pt x="7415" y="74624"/>
                    <a:pt x="7415" y="74624"/>
                  </a:cubicBezTo>
                  <a:cubicBezTo>
                    <a:pt x="7865" y="74350"/>
                    <a:pt x="7865" y="74350"/>
                    <a:pt x="7865" y="74350"/>
                  </a:cubicBezTo>
                  <a:cubicBezTo>
                    <a:pt x="8314" y="74077"/>
                    <a:pt x="8314" y="74077"/>
                    <a:pt x="8314" y="74077"/>
                  </a:cubicBezTo>
                  <a:cubicBezTo>
                    <a:pt x="8539" y="73804"/>
                    <a:pt x="8539" y="73804"/>
                    <a:pt x="8539" y="73804"/>
                  </a:cubicBezTo>
                  <a:cubicBezTo>
                    <a:pt x="8539" y="73257"/>
                    <a:pt x="8539" y="73257"/>
                    <a:pt x="8539" y="73257"/>
                  </a:cubicBezTo>
                  <a:cubicBezTo>
                    <a:pt x="8764" y="72984"/>
                    <a:pt x="8764" y="72984"/>
                    <a:pt x="8764" y="72984"/>
                  </a:cubicBezTo>
                  <a:cubicBezTo>
                    <a:pt x="9213" y="72437"/>
                    <a:pt x="9213" y="72437"/>
                    <a:pt x="9213" y="72437"/>
                  </a:cubicBezTo>
                  <a:cubicBezTo>
                    <a:pt x="9662" y="71890"/>
                    <a:pt x="9662" y="71890"/>
                    <a:pt x="9662" y="71890"/>
                  </a:cubicBezTo>
                  <a:cubicBezTo>
                    <a:pt x="9662" y="71343"/>
                    <a:pt x="9662" y="71343"/>
                    <a:pt x="9662" y="71343"/>
                  </a:cubicBezTo>
                  <a:cubicBezTo>
                    <a:pt x="9438" y="71070"/>
                    <a:pt x="9438" y="71070"/>
                    <a:pt x="9438" y="71070"/>
                  </a:cubicBezTo>
                  <a:cubicBezTo>
                    <a:pt x="9438" y="71070"/>
                    <a:pt x="9213" y="70523"/>
                    <a:pt x="9213" y="70250"/>
                  </a:cubicBezTo>
                  <a:cubicBezTo>
                    <a:pt x="9213" y="70250"/>
                    <a:pt x="8988" y="70250"/>
                    <a:pt x="8988" y="70250"/>
                  </a:cubicBezTo>
                  <a:cubicBezTo>
                    <a:pt x="8539" y="70523"/>
                    <a:pt x="8539" y="70523"/>
                    <a:pt x="8539" y="70523"/>
                  </a:cubicBezTo>
                  <a:cubicBezTo>
                    <a:pt x="8539" y="70523"/>
                    <a:pt x="8314" y="70250"/>
                    <a:pt x="8089" y="70250"/>
                  </a:cubicBezTo>
                  <a:cubicBezTo>
                    <a:pt x="8089" y="70250"/>
                    <a:pt x="8089" y="69977"/>
                    <a:pt x="8089" y="69977"/>
                  </a:cubicBezTo>
                  <a:cubicBezTo>
                    <a:pt x="8314" y="69703"/>
                    <a:pt x="8314" y="69703"/>
                    <a:pt x="8314" y="69703"/>
                  </a:cubicBezTo>
                  <a:cubicBezTo>
                    <a:pt x="8314" y="69157"/>
                    <a:pt x="8314" y="69157"/>
                    <a:pt x="8314" y="69157"/>
                  </a:cubicBezTo>
                  <a:cubicBezTo>
                    <a:pt x="7865" y="69157"/>
                    <a:pt x="7865" y="69157"/>
                    <a:pt x="7865" y="69157"/>
                  </a:cubicBezTo>
                  <a:cubicBezTo>
                    <a:pt x="7640" y="68610"/>
                    <a:pt x="7640" y="68610"/>
                    <a:pt x="7640" y="68610"/>
                  </a:cubicBezTo>
                  <a:cubicBezTo>
                    <a:pt x="7415" y="68063"/>
                    <a:pt x="7415" y="68063"/>
                    <a:pt x="7415" y="68063"/>
                  </a:cubicBezTo>
                  <a:cubicBezTo>
                    <a:pt x="7415" y="67517"/>
                    <a:pt x="7415" y="67517"/>
                    <a:pt x="7415" y="67517"/>
                  </a:cubicBezTo>
                  <a:cubicBezTo>
                    <a:pt x="7640" y="67243"/>
                    <a:pt x="7640" y="67243"/>
                    <a:pt x="7640" y="67243"/>
                  </a:cubicBezTo>
                  <a:cubicBezTo>
                    <a:pt x="7640" y="66970"/>
                    <a:pt x="7640" y="66970"/>
                    <a:pt x="7640" y="66970"/>
                  </a:cubicBezTo>
                  <a:cubicBezTo>
                    <a:pt x="7415" y="66697"/>
                    <a:pt x="7415" y="66697"/>
                    <a:pt x="7415" y="66697"/>
                  </a:cubicBezTo>
                  <a:cubicBezTo>
                    <a:pt x="7415" y="66150"/>
                    <a:pt x="7415" y="66150"/>
                    <a:pt x="7415" y="66150"/>
                  </a:cubicBezTo>
                  <a:cubicBezTo>
                    <a:pt x="7191" y="65603"/>
                    <a:pt x="7191" y="65603"/>
                    <a:pt x="7191" y="65603"/>
                  </a:cubicBezTo>
                  <a:cubicBezTo>
                    <a:pt x="7415" y="65330"/>
                    <a:pt x="7415" y="65330"/>
                    <a:pt x="7415" y="65330"/>
                  </a:cubicBezTo>
                  <a:cubicBezTo>
                    <a:pt x="7640" y="65056"/>
                    <a:pt x="7640" y="65056"/>
                    <a:pt x="7640" y="65056"/>
                  </a:cubicBezTo>
                  <a:cubicBezTo>
                    <a:pt x="7640" y="64510"/>
                    <a:pt x="7640" y="64510"/>
                    <a:pt x="7640" y="64510"/>
                  </a:cubicBezTo>
                  <a:cubicBezTo>
                    <a:pt x="7640" y="64510"/>
                    <a:pt x="7191" y="64236"/>
                    <a:pt x="7191" y="64236"/>
                  </a:cubicBezTo>
                  <a:cubicBezTo>
                    <a:pt x="7191" y="64236"/>
                    <a:pt x="6966" y="63690"/>
                    <a:pt x="6966" y="63690"/>
                  </a:cubicBezTo>
                  <a:cubicBezTo>
                    <a:pt x="6966" y="63416"/>
                    <a:pt x="6966" y="63416"/>
                    <a:pt x="6966" y="63416"/>
                  </a:cubicBezTo>
                  <a:cubicBezTo>
                    <a:pt x="6966" y="63416"/>
                    <a:pt x="6516" y="62870"/>
                    <a:pt x="6516" y="62870"/>
                  </a:cubicBezTo>
                  <a:cubicBezTo>
                    <a:pt x="6516" y="62870"/>
                    <a:pt x="6516" y="62323"/>
                    <a:pt x="6516" y="62323"/>
                  </a:cubicBezTo>
                  <a:cubicBezTo>
                    <a:pt x="6516" y="62323"/>
                    <a:pt x="6292" y="61776"/>
                    <a:pt x="6292" y="61776"/>
                  </a:cubicBezTo>
                  <a:cubicBezTo>
                    <a:pt x="6067" y="61503"/>
                    <a:pt x="6067" y="61230"/>
                    <a:pt x="6067" y="61230"/>
                  </a:cubicBezTo>
                  <a:cubicBezTo>
                    <a:pt x="6516" y="61230"/>
                    <a:pt x="6516" y="61230"/>
                    <a:pt x="6516" y="61230"/>
                  </a:cubicBezTo>
                  <a:cubicBezTo>
                    <a:pt x="6966" y="61230"/>
                    <a:pt x="6966" y="61230"/>
                    <a:pt x="6966" y="61230"/>
                  </a:cubicBezTo>
                  <a:cubicBezTo>
                    <a:pt x="7191" y="61776"/>
                    <a:pt x="7191" y="61776"/>
                    <a:pt x="7191" y="61776"/>
                  </a:cubicBezTo>
                  <a:cubicBezTo>
                    <a:pt x="7415" y="61503"/>
                    <a:pt x="7415" y="61503"/>
                    <a:pt x="7415" y="61503"/>
                  </a:cubicBezTo>
                  <a:cubicBezTo>
                    <a:pt x="7415" y="61776"/>
                    <a:pt x="7415" y="61776"/>
                    <a:pt x="7415" y="61776"/>
                  </a:cubicBezTo>
                  <a:cubicBezTo>
                    <a:pt x="7865" y="61776"/>
                    <a:pt x="7865" y="61776"/>
                    <a:pt x="7865" y="61776"/>
                  </a:cubicBezTo>
                  <a:cubicBezTo>
                    <a:pt x="8539" y="61776"/>
                    <a:pt x="8539" y="61776"/>
                    <a:pt x="8539" y="61776"/>
                  </a:cubicBezTo>
                  <a:cubicBezTo>
                    <a:pt x="8988" y="61776"/>
                    <a:pt x="8988" y="61776"/>
                    <a:pt x="8988" y="61776"/>
                  </a:cubicBezTo>
                  <a:cubicBezTo>
                    <a:pt x="9213" y="61776"/>
                    <a:pt x="9213" y="61776"/>
                    <a:pt x="9213" y="61776"/>
                  </a:cubicBezTo>
                  <a:cubicBezTo>
                    <a:pt x="9213" y="61776"/>
                    <a:pt x="9438" y="62050"/>
                    <a:pt x="9438" y="62050"/>
                  </a:cubicBezTo>
                  <a:cubicBezTo>
                    <a:pt x="9662" y="62323"/>
                    <a:pt x="9887" y="62050"/>
                    <a:pt x="9887" y="62050"/>
                  </a:cubicBezTo>
                  <a:cubicBezTo>
                    <a:pt x="9887" y="62323"/>
                    <a:pt x="10337" y="62323"/>
                    <a:pt x="10337" y="62323"/>
                  </a:cubicBezTo>
                  <a:cubicBezTo>
                    <a:pt x="10337" y="62323"/>
                    <a:pt x="10561" y="62050"/>
                    <a:pt x="10786" y="62050"/>
                  </a:cubicBezTo>
                  <a:cubicBezTo>
                    <a:pt x="10786" y="62050"/>
                    <a:pt x="11011" y="62050"/>
                    <a:pt x="11011" y="62050"/>
                  </a:cubicBezTo>
                  <a:cubicBezTo>
                    <a:pt x="11235" y="61776"/>
                    <a:pt x="11235" y="61776"/>
                    <a:pt x="11235" y="61776"/>
                  </a:cubicBezTo>
                  <a:cubicBezTo>
                    <a:pt x="11235" y="61230"/>
                    <a:pt x="11235" y="61230"/>
                    <a:pt x="11235" y="61230"/>
                  </a:cubicBezTo>
                  <a:cubicBezTo>
                    <a:pt x="11460" y="61230"/>
                    <a:pt x="11460" y="61230"/>
                    <a:pt x="11460" y="61230"/>
                  </a:cubicBezTo>
                  <a:cubicBezTo>
                    <a:pt x="11460" y="60956"/>
                    <a:pt x="11460" y="60956"/>
                    <a:pt x="11460" y="60956"/>
                  </a:cubicBezTo>
                  <a:cubicBezTo>
                    <a:pt x="11685" y="60410"/>
                    <a:pt x="11685" y="60410"/>
                    <a:pt x="11685" y="60410"/>
                  </a:cubicBezTo>
                  <a:cubicBezTo>
                    <a:pt x="11685" y="60136"/>
                    <a:pt x="11685" y="60136"/>
                    <a:pt x="11685" y="60136"/>
                  </a:cubicBezTo>
                  <a:cubicBezTo>
                    <a:pt x="12134" y="60136"/>
                    <a:pt x="12134" y="60136"/>
                    <a:pt x="12134" y="60136"/>
                  </a:cubicBezTo>
                  <a:cubicBezTo>
                    <a:pt x="12359" y="59863"/>
                    <a:pt x="12359" y="59863"/>
                    <a:pt x="12359" y="59863"/>
                  </a:cubicBezTo>
                  <a:cubicBezTo>
                    <a:pt x="12584" y="59316"/>
                    <a:pt x="12584" y="59316"/>
                    <a:pt x="12584" y="59316"/>
                  </a:cubicBezTo>
                  <a:cubicBezTo>
                    <a:pt x="12808" y="58769"/>
                    <a:pt x="12808" y="58769"/>
                    <a:pt x="12808" y="58769"/>
                  </a:cubicBezTo>
                  <a:cubicBezTo>
                    <a:pt x="12808" y="58769"/>
                    <a:pt x="13033" y="58223"/>
                    <a:pt x="13033" y="58223"/>
                  </a:cubicBezTo>
                  <a:cubicBezTo>
                    <a:pt x="13033" y="58223"/>
                    <a:pt x="13258" y="57676"/>
                    <a:pt x="13258" y="57676"/>
                  </a:cubicBezTo>
                  <a:cubicBezTo>
                    <a:pt x="13033" y="56856"/>
                    <a:pt x="13033" y="56856"/>
                    <a:pt x="13033" y="56856"/>
                  </a:cubicBezTo>
                  <a:cubicBezTo>
                    <a:pt x="12808" y="56309"/>
                    <a:pt x="12808" y="56309"/>
                    <a:pt x="12808" y="56309"/>
                  </a:cubicBezTo>
                  <a:cubicBezTo>
                    <a:pt x="12584" y="55763"/>
                    <a:pt x="12584" y="55763"/>
                    <a:pt x="12584" y="55763"/>
                  </a:cubicBezTo>
                  <a:cubicBezTo>
                    <a:pt x="12584" y="55763"/>
                    <a:pt x="12584" y="55489"/>
                    <a:pt x="12359" y="55489"/>
                  </a:cubicBezTo>
                  <a:cubicBezTo>
                    <a:pt x="12359" y="55489"/>
                    <a:pt x="12359" y="55216"/>
                    <a:pt x="12359" y="55216"/>
                  </a:cubicBezTo>
                  <a:cubicBezTo>
                    <a:pt x="12359" y="54669"/>
                    <a:pt x="12359" y="54669"/>
                    <a:pt x="12359" y="54669"/>
                  </a:cubicBezTo>
                  <a:cubicBezTo>
                    <a:pt x="12584" y="54396"/>
                    <a:pt x="12584" y="54396"/>
                    <a:pt x="12584" y="54396"/>
                  </a:cubicBezTo>
                  <a:cubicBezTo>
                    <a:pt x="12808" y="54396"/>
                    <a:pt x="12808" y="54396"/>
                    <a:pt x="12808" y="54396"/>
                  </a:cubicBezTo>
                  <a:cubicBezTo>
                    <a:pt x="13258" y="53849"/>
                    <a:pt x="13258" y="53849"/>
                    <a:pt x="13258" y="53849"/>
                  </a:cubicBezTo>
                  <a:cubicBezTo>
                    <a:pt x="13483" y="53849"/>
                    <a:pt x="13483" y="53849"/>
                    <a:pt x="13483" y="53849"/>
                  </a:cubicBezTo>
                  <a:cubicBezTo>
                    <a:pt x="13932" y="53849"/>
                    <a:pt x="13932" y="53849"/>
                    <a:pt x="13932" y="53849"/>
                  </a:cubicBezTo>
                  <a:cubicBezTo>
                    <a:pt x="14382" y="53302"/>
                    <a:pt x="14382" y="53302"/>
                    <a:pt x="14382" y="53302"/>
                  </a:cubicBezTo>
                  <a:cubicBezTo>
                    <a:pt x="14606" y="53302"/>
                    <a:pt x="14606" y="53302"/>
                    <a:pt x="14606" y="53302"/>
                  </a:cubicBezTo>
                  <a:cubicBezTo>
                    <a:pt x="14831" y="53029"/>
                    <a:pt x="14831" y="53029"/>
                    <a:pt x="14831" y="53029"/>
                  </a:cubicBezTo>
                  <a:cubicBezTo>
                    <a:pt x="15056" y="52482"/>
                    <a:pt x="15056" y="52482"/>
                    <a:pt x="15056" y="52482"/>
                  </a:cubicBezTo>
                  <a:cubicBezTo>
                    <a:pt x="14831" y="51936"/>
                    <a:pt x="14831" y="51936"/>
                    <a:pt x="14831" y="51936"/>
                  </a:cubicBezTo>
                  <a:cubicBezTo>
                    <a:pt x="14606" y="51662"/>
                    <a:pt x="14606" y="51662"/>
                    <a:pt x="14606" y="51662"/>
                  </a:cubicBezTo>
                  <a:cubicBezTo>
                    <a:pt x="14831" y="50842"/>
                    <a:pt x="14831" y="50842"/>
                    <a:pt x="14831" y="50842"/>
                  </a:cubicBezTo>
                  <a:cubicBezTo>
                    <a:pt x="15280" y="50569"/>
                    <a:pt x="15280" y="50569"/>
                    <a:pt x="15280" y="50569"/>
                  </a:cubicBezTo>
                  <a:cubicBezTo>
                    <a:pt x="15280" y="49749"/>
                    <a:pt x="15280" y="49749"/>
                    <a:pt x="15280" y="49749"/>
                  </a:cubicBezTo>
                  <a:cubicBezTo>
                    <a:pt x="15056" y="49476"/>
                    <a:pt x="15056" y="49476"/>
                    <a:pt x="15056" y="49476"/>
                  </a:cubicBezTo>
                  <a:cubicBezTo>
                    <a:pt x="15280" y="48929"/>
                    <a:pt x="15280" y="48929"/>
                    <a:pt x="15280" y="48929"/>
                  </a:cubicBezTo>
                  <a:cubicBezTo>
                    <a:pt x="15505" y="48656"/>
                    <a:pt x="15505" y="48656"/>
                    <a:pt x="15505" y="48656"/>
                  </a:cubicBezTo>
                  <a:cubicBezTo>
                    <a:pt x="15505" y="48656"/>
                    <a:pt x="15730" y="48109"/>
                    <a:pt x="15730" y="47835"/>
                  </a:cubicBezTo>
                  <a:cubicBezTo>
                    <a:pt x="15955" y="47835"/>
                    <a:pt x="15955" y="47015"/>
                    <a:pt x="15955" y="47015"/>
                  </a:cubicBezTo>
                  <a:cubicBezTo>
                    <a:pt x="15730" y="46469"/>
                    <a:pt x="15730" y="46469"/>
                    <a:pt x="15730" y="46469"/>
                  </a:cubicBezTo>
                  <a:cubicBezTo>
                    <a:pt x="15730" y="46195"/>
                    <a:pt x="15730" y="46195"/>
                    <a:pt x="15730" y="46195"/>
                  </a:cubicBezTo>
                  <a:cubicBezTo>
                    <a:pt x="15730" y="46195"/>
                    <a:pt x="16179" y="45922"/>
                    <a:pt x="16179" y="45922"/>
                  </a:cubicBezTo>
                  <a:cubicBezTo>
                    <a:pt x="16404" y="45922"/>
                    <a:pt x="16404" y="45102"/>
                    <a:pt x="16404" y="45102"/>
                  </a:cubicBezTo>
                  <a:cubicBezTo>
                    <a:pt x="15955" y="44829"/>
                    <a:pt x="15955" y="44829"/>
                    <a:pt x="15955" y="44829"/>
                  </a:cubicBezTo>
                  <a:cubicBezTo>
                    <a:pt x="15955" y="44829"/>
                    <a:pt x="15955" y="44282"/>
                    <a:pt x="15955" y="44009"/>
                  </a:cubicBezTo>
                  <a:cubicBezTo>
                    <a:pt x="15955" y="44009"/>
                    <a:pt x="15955" y="43462"/>
                    <a:pt x="15955" y="43462"/>
                  </a:cubicBezTo>
                  <a:cubicBezTo>
                    <a:pt x="15730" y="43462"/>
                    <a:pt x="15730" y="43462"/>
                    <a:pt x="15730" y="43462"/>
                  </a:cubicBezTo>
                  <a:cubicBezTo>
                    <a:pt x="15730" y="42915"/>
                    <a:pt x="15730" y="42915"/>
                    <a:pt x="15730" y="42915"/>
                  </a:cubicBezTo>
                  <a:cubicBezTo>
                    <a:pt x="15955" y="42642"/>
                    <a:pt x="15955" y="42642"/>
                    <a:pt x="15955" y="42642"/>
                  </a:cubicBezTo>
                  <a:cubicBezTo>
                    <a:pt x="16404" y="42915"/>
                    <a:pt x="16404" y="42915"/>
                    <a:pt x="16404" y="42915"/>
                  </a:cubicBezTo>
                  <a:cubicBezTo>
                    <a:pt x="16404" y="42915"/>
                    <a:pt x="16629" y="42642"/>
                    <a:pt x="16853" y="42642"/>
                  </a:cubicBezTo>
                  <a:cubicBezTo>
                    <a:pt x="16853" y="42369"/>
                    <a:pt x="17303" y="42369"/>
                    <a:pt x="17303" y="42369"/>
                  </a:cubicBezTo>
                  <a:cubicBezTo>
                    <a:pt x="17528" y="41548"/>
                    <a:pt x="17528" y="41548"/>
                    <a:pt x="17528" y="41548"/>
                  </a:cubicBezTo>
                  <a:cubicBezTo>
                    <a:pt x="18426" y="41002"/>
                    <a:pt x="18426" y="41002"/>
                    <a:pt x="18426" y="41002"/>
                  </a:cubicBezTo>
                  <a:cubicBezTo>
                    <a:pt x="18426" y="40728"/>
                    <a:pt x="18426" y="40728"/>
                    <a:pt x="18426" y="40728"/>
                  </a:cubicBezTo>
                  <a:cubicBezTo>
                    <a:pt x="19101" y="40455"/>
                    <a:pt x="19101" y="40455"/>
                    <a:pt x="19101" y="40455"/>
                  </a:cubicBezTo>
                  <a:cubicBezTo>
                    <a:pt x="19550" y="40728"/>
                    <a:pt x="19550" y="40728"/>
                    <a:pt x="19550" y="40728"/>
                  </a:cubicBezTo>
                  <a:cubicBezTo>
                    <a:pt x="20000" y="40182"/>
                    <a:pt x="20000" y="40182"/>
                    <a:pt x="20000" y="40182"/>
                  </a:cubicBezTo>
                  <a:cubicBezTo>
                    <a:pt x="20224" y="40182"/>
                    <a:pt x="20224" y="40182"/>
                    <a:pt x="20224" y="40182"/>
                  </a:cubicBezTo>
                  <a:cubicBezTo>
                    <a:pt x="20674" y="39908"/>
                    <a:pt x="20674" y="39908"/>
                    <a:pt x="20674" y="39908"/>
                  </a:cubicBezTo>
                  <a:cubicBezTo>
                    <a:pt x="21123" y="39635"/>
                    <a:pt x="21123" y="39635"/>
                    <a:pt x="21123" y="39635"/>
                  </a:cubicBezTo>
                  <a:cubicBezTo>
                    <a:pt x="21797" y="38815"/>
                    <a:pt x="21797" y="38815"/>
                    <a:pt x="21797" y="38815"/>
                  </a:cubicBezTo>
                  <a:cubicBezTo>
                    <a:pt x="22022" y="38815"/>
                    <a:pt x="22022" y="38815"/>
                    <a:pt x="22022" y="38815"/>
                  </a:cubicBezTo>
                  <a:cubicBezTo>
                    <a:pt x="22022" y="38815"/>
                    <a:pt x="22471" y="38542"/>
                    <a:pt x="22471" y="38542"/>
                  </a:cubicBezTo>
                  <a:cubicBezTo>
                    <a:pt x="22471" y="38542"/>
                    <a:pt x="22696" y="37995"/>
                    <a:pt x="22696" y="37995"/>
                  </a:cubicBezTo>
                  <a:cubicBezTo>
                    <a:pt x="23146" y="37722"/>
                    <a:pt x="23146" y="37722"/>
                    <a:pt x="23146" y="37722"/>
                  </a:cubicBezTo>
                  <a:cubicBezTo>
                    <a:pt x="23595" y="36902"/>
                    <a:pt x="23595" y="36902"/>
                    <a:pt x="23595" y="36902"/>
                  </a:cubicBezTo>
                  <a:cubicBezTo>
                    <a:pt x="24044" y="36355"/>
                    <a:pt x="24044" y="36355"/>
                    <a:pt x="24044" y="36355"/>
                  </a:cubicBezTo>
                  <a:cubicBezTo>
                    <a:pt x="23595" y="35535"/>
                    <a:pt x="23595" y="35535"/>
                    <a:pt x="23595" y="35535"/>
                  </a:cubicBezTo>
                  <a:cubicBezTo>
                    <a:pt x="23595" y="35535"/>
                    <a:pt x="23146" y="34988"/>
                    <a:pt x="22921" y="34988"/>
                  </a:cubicBezTo>
                  <a:cubicBezTo>
                    <a:pt x="22921" y="34715"/>
                    <a:pt x="22471" y="34441"/>
                    <a:pt x="22471" y="34441"/>
                  </a:cubicBezTo>
                  <a:cubicBezTo>
                    <a:pt x="22471" y="34441"/>
                    <a:pt x="21797" y="34168"/>
                    <a:pt x="21797" y="34168"/>
                  </a:cubicBezTo>
                  <a:cubicBezTo>
                    <a:pt x="21797" y="34168"/>
                    <a:pt x="21348" y="34441"/>
                    <a:pt x="21348" y="34441"/>
                  </a:cubicBezTo>
                  <a:cubicBezTo>
                    <a:pt x="21123" y="34168"/>
                    <a:pt x="21123" y="34168"/>
                    <a:pt x="21123" y="34168"/>
                  </a:cubicBezTo>
                  <a:cubicBezTo>
                    <a:pt x="21123" y="34168"/>
                    <a:pt x="20898" y="33621"/>
                    <a:pt x="21123" y="33621"/>
                  </a:cubicBezTo>
                  <a:cubicBezTo>
                    <a:pt x="21123" y="33621"/>
                    <a:pt x="21123" y="33348"/>
                    <a:pt x="21123" y="33348"/>
                  </a:cubicBezTo>
                  <a:cubicBezTo>
                    <a:pt x="21123" y="33075"/>
                    <a:pt x="21123" y="33075"/>
                    <a:pt x="21123" y="33075"/>
                  </a:cubicBezTo>
                  <a:cubicBezTo>
                    <a:pt x="21123" y="32801"/>
                    <a:pt x="21123" y="32801"/>
                    <a:pt x="21123" y="32801"/>
                  </a:cubicBezTo>
                  <a:cubicBezTo>
                    <a:pt x="21348" y="32528"/>
                    <a:pt x="21348" y="32528"/>
                    <a:pt x="21348" y="32528"/>
                  </a:cubicBezTo>
                  <a:cubicBezTo>
                    <a:pt x="21348" y="32528"/>
                    <a:pt x="21573" y="32255"/>
                    <a:pt x="21573" y="31981"/>
                  </a:cubicBezTo>
                  <a:cubicBezTo>
                    <a:pt x="21573" y="31981"/>
                    <a:pt x="21797" y="31435"/>
                    <a:pt x="21797" y="31435"/>
                  </a:cubicBezTo>
                  <a:cubicBezTo>
                    <a:pt x="21797" y="31435"/>
                    <a:pt x="21573" y="31161"/>
                    <a:pt x="21573" y="30888"/>
                  </a:cubicBezTo>
                  <a:cubicBezTo>
                    <a:pt x="21348" y="30888"/>
                    <a:pt x="21348" y="30888"/>
                    <a:pt x="21573" y="30615"/>
                  </a:cubicBezTo>
                  <a:cubicBezTo>
                    <a:pt x="21573" y="30615"/>
                    <a:pt x="21573" y="30341"/>
                    <a:pt x="21573" y="30341"/>
                  </a:cubicBezTo>
                  <a:cubicBezTo>
                    <a:pt x="21573" y="30341"/>
                    <a:pt x="21573" y="29794"/>
                    <a:pt x="21348" y="29794"/>
                  </a:cubicBezTo>
                  <a:cubicBezTo>
                    <a:pt x="21348" y="29794"/>
                    <a:pt x="20898" y="30068"/>
                    <a:pt x="20898" y="30068"/>
                  </a:cubicBezTo>
                  <a:cubicBezTo>
                    <a:pt x="20898" y="30068"/>
                    <a:pt x="20224" y="29794"/>
                    <a:pt x="20224" y="29794"/>
                  </a:cubicBezTo>
                  <a:cubicBezTo>
                    <a:pt x="20224" y="29794"/>
                    <a:pt x="20000" y="29521"/>
                    <a:pt x="20000" y="29521"/>
                  </a:cubicBezTo>
                  <a:cubicBezTo>
                    <a:pt x="20000" y="29521"/>
                    <a:pt x="20000" y="28974"/>
                    <a:pt x="19775" y="28974"/>
                  </a:cubicBezTo>
                  <a:cubicBezTo>
                    <a:pt x="19550" y="28701"/>
                    <a:pt x="19550" y="28974"/>
                    <a:pt x="19550" y="28974"/>
                  </a:cubicBezTo>
                  <a:cubicBezTo>
                    <a:pt x="19325" y="29521"/>
                    <a:pt x="19325" y="29521"/>
                    <a:pt x="19325" y="29521"/>
                  </a:cubicBezTo>
                  <a:cubicBezTo>
                    <a:pt x="19325" y="29521"/>
                    <a:pt x="18876" y="29521"/>
                    <a:pt x="18651" y="29248"/>
                  </a:cubicBezTo>
                  <a:cubicBezTo>
                    <a:pt x="18651" y="29248"/>
                    <a:pt x="18426" y="29248"/>
                    <a:pt x="18426" y="29248"/>
                  </a:cubicBezTo>
                  <a:cubicBezTo>
                    <a:pt x="18202" y="29248"/>
                    <a:pt x="18202" y="28974"/>
                    <a:pt x="18202" y="28701"/>
                  </a:cubicBezTo>
                  <a:cubicBezTo>
                    <a:pt x="17977" y="28428"/>
                    <a:pt x="17977" y="28701"/>
                    <a:pt x="17752" y="28701"/>
                  </a:cubicBezTo>
                  <a:cubicBezTo>
                    <a:pt x="17752" y="28701"/>
                    <a:pt x="17303" y="28701"/>
                    <a:pt x="17303" y="28701"/>
                  </a:cubicBezTo>
                  <a:cubicBezTo>
                    <a:pt x="17303" y="28701"/>
                    <a:pt x="16853" y="28154"/>
                    <a:pt x="16853" y="28154"/>
                  </a:cubicBezTo>
                  <a:cubicBezTo>
                    <a:pt x="16853" y="27881"/>
                    <a:pt x="16629" y="27881"/>
                    <a:pt x="16629" y="27881"/>
                  </a:cubicBezTo>
                  <a:cubicBezTo>
                    <a:pt x="16629" y="27881"/>
                    <a:pt x="16179" y="28154"/>
                    <a:pt x="16179" y="28154"/>
                  </a:cubicBezTo>
                  <a:cubicBezTo>
                    <a:pt x="16179" y="28428"/>
                    <a:pt x="16179" y="28428"/>
                    <a:pt x="16179" y="28428"/>
                  </a:cubicBezTo>
                  <a:cubicBezTo>
                    <a:pt x="15955" y="29248"/>
                    <a:pt x="15955" y="29248"/>
                    <a:pt x="15955" y="29248"/>
                  </a:cubicBezTo>
                  <a:cubicBezTo>
                    <a:pt x="15280" y="29794"/>
                    <a:pt x="15280" y="29794"/>
                    <a:pt x="15280" y="29794"/>
                  </a:cubicBezTo>
                  <a:cubicBezTo>
                    <a:pt x="15280" y="29794"/>
                    <a:pt x="14606" y="29794"/>
                    <a:pt x="14382" y="29521"/>
                  </a:cubicBezTo>
                  <a:cubicBezTo>
                    <a:pt x="14382" y="29521"/>
                    <a:pt x="14382" y="29521"/>
                    <a:pt x="14157" y="29521"/>
                  </a:cubicBezTo>
                  <a:cubicBezTo>
                    <a:pt x="13932" y="29521"/>
                    <a:pt x="13932" y="29521"/>
                    <a:pt x="13932" y="29521"/>
                  </a:cubicBezTo>
                  <a:cubicBezTo>
                    <a:pt x="13932" y="29521"/>
                    <a:pt x="13483" y="29794"/>
                    <a:pt x="13483" y="29794"/>
                  </a:cubicBezTo>
                  <a:cubicBezTo>
                    <a:pt x="13483" y="29794"/>
                    <a:pt x="13258" y="29248"/>
                    <a:pt x="13258" y="29248"/>
                  </a:cubicBezTo>
                  <a:cubicBezTo>
                    <a:pt x="13258" y="29248"/>
                    <a:pt x="12808" y="28974"/>
                    <a:pt x="12808" y="28701"/>
                  </a:cubicBezTo>
                  <a:cubicBezTo>
                    <a:pt x="12808" y="28701"/>
                    <a:pt x="12808" y="28974"/>
                    <a:pt x="12808" y="28974"/>
                  </a:cubicBezTo>
                  <a:cubicBezTo>
                    <a:pt x="12808" y="28974"/>
                    <a:pt x="12584" y="29248"/>
                    <a:pt x="12359" y="29248"/>
                  </a:cubicBezTo>
                  <a:cubicBezTo>
                    <a:pt x="12359" y="29248"/>
                    <a:pt x="12134" y="29521"/>
                    <a:pt x="12134" y="29521"/>
                  </a:cubicBezTo>
                  <a:cubicBezTo>
                    <a:pt x="11910" y="29521"/>
                    <a:pt x="12134" y="28974"/>
                    <a:pt x="12134" y="28974"/>
                  </a:cubicBezTo>
                  <a:cubicBezTo>
                    <a:pt x="12359" y="28428"/>
                    <a:pt x="12359" y="28428"/>
                    <a:pt x="12359" y="28428"/>
                  </a:cubicBezTo>
                  <a:cubicBezTo>
                    <a:pt x="12359" y="28428"/>
                    <a:pt x="11685" y="28154"/>
                    <a:pt x="11685" y="27881"/>
                  </a:cubicBezTo>
                  <a:cubicBezTo>
                    <a:pt x="11460" y="27881"/>
                    <a:pt x="11235" y="27608"/>
                    <a:pt x="11235" y="27608"/>
                  </a:cubicBezTo>
                  <a:cubicBezTo>
                    <a:pt x="11235" y="27608"/>
                    <a:pt x="10786" y="27608"/>
                    <a:pt x="10786" y="27608"/>
                  </a:cubicBezTo>
                  <a:cubicBezTo>
                    <a:pt x="10337" y="27608"/>
                    <a:pt x="10337" y="27608"/>
                    <a:pt x="10337" y="27608"/>
                  </a:cubicBezTo>
                  <a:cubicBezTo>
                    <a:pt x="10337" y="27608"/>
                    <a:pt x="10112" y="27608"/>
                    <a:pt x="9887" y="27881"/>
                  </a:cubicBezTo>
                  <a:cubicBezTo>
                    <a:pt x="9887" y="27881"/>
                    <a:pt x="9662" y="28154"/>
                    <a:pt x="9438" y="27881"/>
                  </a:cubicBezTo>
                  <a:cubicBezTo>
                    <a:pt x="9438" y="27881"/>
                    <a:pt x="9662" y="27334"/>
                    <a:pt x="9662" y="27334"/>
                  </a:cubicBezTo>
                  <a:cubicBezTo>
                    <a:pt x="9662" y="27334"/>
                    <a:pt x="9662" y="26788"/>
                    <a:pt x="9662" y="26788"/>
                  </a:cubicBezTo>
                  <a:cubicBezTo>
                    <a:pt x="9438" y="26514"/>
                    <a:pt x="9438" y="27061"/>
                    <a:pt x="9438" y="27061"/>
                  </a:cubicBezTo>
                  <a:cubicBezTo>
                    <a:pt x="9438" y="27061"/>
                    <a:pt x="8988" y="27334"/>
                    <a:pt x="8764" y="27608"/>
                  </a:cubicBezTo>
                  <a:cubicBezTo>
                    <a:pt x="8764" y="27608"/>
                    <a:pt x="8539" y="27608"/>
                    <a:pt x="8539" y="27608"/>
                  </a:cubicBezTo>
                  <a:cubicBezTo>
                    <a:pt x="8314" y="27608"/>
                    <a:pt x="8089" y="27881"/>
                    <a:pt x="7640" y="27881"/>
                  </a:cubicBezTo>
                  <a:cubicBezTo>
                    <a:pt x="7415" y="27881"/>
                    <a:pt x="7191" y="28154"/>
                    <a:pt x="7191" y="27881"/>
                  </a:cubicBezTo>
                  <a:cubicBezTo>
                    <a:pt x="6966" y="27881"/>
                    <a:pt x="6966" y="27608"/>
                    <a:pt x="6966" y="27608"/>
                  </a:cubicBezTo>
                  <a:cubicBezTo>
                    <a:pt x="6966" y="27061"/>
                    <a:pt x="6966" y="27061"/>
                    <a:pt x="6966" y="27061"/>
                  </a:cubicBezTo>
                  <a:cubicBezTo>
                    <a:pt x="6966" y="27061"/>
                    <a:pt x="6741" y="26788"/>
                    <a:pt x="6741" y="26514"/>
                  </a:cubicBezTo>
                  <a:cubicBezTo>
                    <a:pt x="6516" y="26241"/>
                    <a:pt x="6741" y="26241"/>
                    <a:pt x="6741" y="25968"/>
                  </a:cubicBezTo>
                  <a:cubicBezTo>
                    <a:pt x="6741" y="25968"/>
                    <a:pt x="7191" y="25694"/>
                    <a:pt x="7191" y="25694"/>
                  </a:cubicBezTo>
                  <a:cubicBezTo>
                    <a:pt x="7191" y="25421"/>
                    <a:pt x="7415" y="25421"/>
                    <a:pt x="7415" y="25421"/>
                  </a:cubicBezTo>
                  <a:cubicBezTo>
                    <a:pt x="8089" y="25148"/>
                    <a:pt x="8089" y="25148"/>
                    <a:pt x="8089" y="25148"/>
                  </a:cubicBezTo>
                  <a:cubicBezTo>
                    <a:pt x="8089" y="25148"/>
                    <a:pt x="8089" y="24328"/>
                    <a:pt x="8089" y="24054"/>
                  </a:cubicBezTo>
                  <a:cubicBezTo>
                    <a:pt x="8089" y="24054"/>
                    <a:pt x="8089" y="24054"/>
                    <a:pt x="7865" y="24054"/>
                  </a:cubicBezTo>
                  <a:cubicBezTo>
                    <a:pt x="7640" y="24054"/>
                    <a:pt x="7640" y="23781"/>
                    <a:pt x="7640" y="23781"/>
                  </a:cubicBezTo>
                  <a:cubicBezTo>
                    <a:pt x="7640" y="23781"/>
                    <a:pt x="7640" y="23234"/>
                    <a:pt x="7640" y="23234"/>
                  </a:cubicBezTo>
                  <a:cubicBezTo>
                    <a:pt x="7415" y="22687"/>
                    <a:pt x="7415" y="22687"/>
                    <a:pt x="7415" y="22687"/>
                  </a:cubicBezTo>
                  <a:cubicBezTo>
                    <a:pt x="6516" y="22961"/>
                    <a:pt x="6516" y="22961"/>
                    <a:pt x="6516" y="22961"/>
                  </a:cubicBezTo>
                  <a:cubicBezTo>
                    <a:pt x="6516" y="22961"/>
                    <a:pt x="6067" y="23234"/>
                    <a:pt x="5842" y="23234"/>
                  </a:cubicBezTo>
                  <a:cubicBezTo>
                    <a:pt x="5842" y="23234"/>
                    <a:pt x="5393" y="23234"/>
                    <a:pt x="5393" y="23234"/>
                  </a:cubicBezTo>
                  <a:cubicBezTo>
                    <a:pt x="5168" y="23234"/>
                    <a:pt x="4943" y="22961"/>
                    <a:pt x="4943" y="22961"/>
                  </a:cubicBezTo>
                  <a:cubicBezTo>
                    <a:pt x="4943" y="22961"/>
                    <a:pt x="4044" y="23234"/>
                    <a:pt x="4044" y="23234"/>
                  </a:cubicBezTo>
                  <a:cubicBezTo>
                    <a:pt x="4044" y="23234"/>
                    <a:pt x="3820" y="23234"/>
                    <a:pt x="3820" y="23234"/>
                  </a:cubicBezTo>
                  <a:cubicBezTo>
                    <a:pt x="3370" y="23234"/>
                    <a:pt x="3370" y="23234"/>
                    <a:pt x="3370" y="23234"/>
                  </a:cubicBezTo>
                  <a:cubicBezTo>
                    <a:pt x="2921" y="23507"/>
                    <a:pt x="2921" y="23507"/>
                    <a:pt x="2921" y="23507"/>
                  </a:cubicBezTo>
                  <a:cubicBezTo>
                    <a:pt x="2696" y="23781"/>
                    <a:pt x="2696" y="23781"/>
                    <a:pt x="2696" y="23781"/>
                  </a:cubicBezTo>
                  <a:cubicBezTo>
                    <a:pt x="2696" y="23781"/>
                    <a:pt x="2471" y="24054"/>
                    <a:pt x="2471" y="24054"/>
                  </a:cubicBezTo>
                  <a:cubicBezTo>
                    <a:pt x="2247" y="24054"/>
                    <a:pt x="2022" y="24054"/>
                    <a:pt x="1797" y="24054"/>
                  </a:cubicBezTo>
                  <a:cubicBezTo>
                    <a:pt x="1797" y="24054"/>
                    <a:pt x="1573" y="24328"/>
                    <a:pt x="1573" y="24328"/>
                  </a:cubicBezTo>
                  <a:cubicBezTo>
                    <a:pt x="1573" y="24328"/>
                    <a:pt x="1123" y="24601"/>
                    <a:pt x="898" y="24874"/>
                  </a:cubicBezTo>
                  <a:cubicBezTo>
                    <a:pt x="674" y="23507"/>
                    <a:pt x="674" y="23507"/>
                    <a:pt x="674" y="23507"/>
                  </a:cubicBezTo>
                  <a:cubicBezTo>
                    <a:pt x="1348" y="21047"/>
                    <a:pt x="1348" y="21047"/>
                    <a:pt x="1348" y="21047"/>
                  </a:cubicBezTo>
                  <a:cubicBezTo>
                    <a:pt x="2471" y="19954"/>
                    <a:pt x="2471" y="19954"/>
                    <a:pt x="2471" y="19954"/>
                  </a:cubicBezTo>
                  <a:cubicBezTo>
                    <a:pt x="2921" y="17767"/>
                    <a:pt x="2921" y="17767"/>
                    <a:pt x="2921" y="17767"/>
                  </a:cubicBezTo>
                  <a:cubicBezTo>
                    <a:pt x="2247" y="16947"/>
                    <a:pt x="2247" y="16947"/>
                    <a:pt x="2247" y="16947"/>
                  </a:cubicBezTo>
                  <a:cubicBezTo>
                    <a:pt x="2247" y="16127"/>
                    <a:pt x="4269" y="14487"/>
                    <a:pt x="4044" y="13667"/>
                  </a:cubicBezTo>
                  <a:cubicBezTo>
                    <a:pt x="3820" y="12847"/>
                    <a:pt x="1348" y="15307"/>
                    <a:pt x="1123" y="14487"/>
                  </a:cubicBezTo>
                  <a:cubicBezTo>
                    <a:pt x="898" y="12847"/>
                    <a:pt x="1573" y="13120"/>
                    <a:pt x="2696" y="11753"/>
                  </a:cubicBezTo>
                  <a:cubicBezTo>
                    <a:pt x="1348" y="11207"/>
                    <a:pt x="1348" y="11207"/>
                    <a:pt x="1348" y="11207"/>
                  </a:cubicBezTo>
                  <a:cubicBezTo>
                    <a:pt x="1348" y="9567"/>
                    <a:pt x="1348" y="9567"/>
                    <a:pt x="1348" y="9567"/>
                  </a:cubicBezTo>
                  <a:cubicBezTo>
                    <a:pt x="449" y="9020"/>
                    <a:pt x="449" y="9020"/>
                    <a:pt x="449" y="9020"/>
                  </a:cubicBezTo>
                  <a:cubicBezTo>
                    <a:pt x="449" y="9020"/>
                    <a:pt x="674" y="8200"/>
                    <a:pt x="674" y="7380"/>
                  </a:cubicBezTo>
                  <a:cubicBezTo>
                    <a:pt x="674" y="6560"/>
                    <a:pt x="1348" y="6287"/>
                    <a:pt x="1348" y="6287"/>
                  </a:cubicBezTo>
                  <a:cubicBezTo>
                    <a:pt x="2022" y="6013"/>
                    <a:pt x="2471" y="5466"/>
                    <a:pt x="3146" y="4920"/>
                  </a:cubicBezTo>
                  <a:cubicBezTo>
                    <a:pt x="3820" y="3826"/>
                    <a:pt x="4494" y="4373"/>
                    <a:pt x="4943" y="4100"/>
                  </a:cubicBezTo>
                  <a:cubicBezTo>
                    <a:pt x="5617" y="3553"/>
                    <a:pt x="5617" y="4100"/>
                    <a:pt x="7865" y="4646"/>
                  </a:cubicBezTo>
                  <a:cubicBezTo>
                    <a:pt x="8314" y="4373"/>
                    <a:pt x="9213" y="4373"/>
                    <a:pt x="9438" y="3826"/>
                  </a:cubicBezTo>
                  <a:cubicBezTo>
                    <a:pt x="9887" y="3280"/>
                    <a:pt x="10561" y="3553"/>
                    <a:pt x="10561" y="2460"/>
                  </a:cubicBezTo>
                  <a:cubicBezTo>
                    <a:pt x="10786" y="820"/>
                    <a:pt x="13258" y="1913"/>
                    <a:pt x="13258" y="1366"/>
                  </a:cubicBezTo>
                  <a:cubicBezTo>
                    <a:pt x="13707" y="1366"/>
                    <a:pt x="14157" y="0"/>
                    <a:pt x="15280" y="0"/>
                  </a:cubicBezTo>
                  <a:cubicBezTo>
                    <a:pt x="16179" y="273"/>
                    <a:pt x="16404" y="546"/>
                    <a:pt x="17078" y="820"/>
                  </a:cubicBezTo>
                  <a:cubicBezTo>
                    <a:pt x="19550" y="2733"/>
                    <a:pt x="18426" y="3826"/>
                    <a:pt x="21348" y="4920"/>
                  </a:cubicBezTo>
                  <a:cubicBezTo>
                    <a:pt x="23820" y="5740"/>
                    <a:pt x="26741" y="6560"/>
                    <a:pt x="29213" y="7107"/>
                  </a:cubicBezTo>
                  <a:cubicBezTo>
                    <a:pt x="31460" y="7380"/>
                    <a:pt x="33707" y="8473"/>
                    <a:pt x="35955" y="9567"/>
                  </a:cubicBezTo>
                  <a:cubicBezTo>
                    <a:pt x="35955" y="9567"/>
                    <a:pt x="44269" y="14214"/>
                    <a:pt x="44494" y="14487"/>
                  </a:cubicBezTo>
                  <a:cubicBezTo>
                    <a:pt x="44719" y="14487"/>
                    <a:pt x="49438" y="13394"/>
                    <a:pt x="49662" y="13394"/>
                  </a:cubicBezTo>
                  <a:cubicBezTo>
                    <a:pt x="49887" y="13394"/>
                    <a:pt x="51460" y="13667"/>
                    <a:pt x="52584" y="14487"/>
                  </a:cubicBezTo>
                  <a:cubicBezTo>
                    <a:pt x="53258" y="15307"/>
                    <a:pt x="55505" y="17220"/>
                    <a:pt x="55505" y="17220"/>
                  </a:cubicBezTo>
                  <a:cubicBezTo>
                    <a:pt x="55955" y="17494"/>
                    <a:pt x="58651" y="16947"/>
                    <a:pt x="58651" y="16947"/>
                  </a:cubicBezTo>
                  <a:cubicBezTo>
                    <a:pt x="60449" y="16947"/>
                    <a:pt x="62022" y="19407"/>
                    <a:pt x="62921" y="19681"/>
                  </a:cubicBezTo>
                  <a:cubicBezTo>
                    <a:pt x="64044" y="19954"/>
                    <a:pt x="66741" y="18314"/>
                    <a:pt x="67865" y="19681"/>
                  </a:cubicBezTo>
                  <a:cubicBezTo>
                    <a:pt x="67865" y="19681"/>
                    <a:pt x="70112" y="19954"/>
                    <a:pt x="70337" y="21321"/>
                  </a:cubicBezTo>
                  <a:cubicBezTo>
                    <a:pt x="70786" y="22687"/>
                    <a:pt x="71685" y="24874"/>
                    <a:pt x="71685" y="24874"/>
                  </a:cubicBezTo>
                  <a:cubicBezTo>
                    <a:pt x="74606" y="26241"/>
                    <a:pt x="74606" y="26241"/>
                    <a:pt x="74606" y="26241"/>
                  </a:cubicBezTo>
                  <a:cubicBezTo>
                    <a:pt x="74606" y="26241"/>
                    <a:pt x="76179" y="27881"/>
                    <a:pt x="76404" y="28428"/>
                  </a:cubicBezTo>
                  <a:cubicBezTo>
                    <a:pt x="76629" y="28701"/>
                    <a:pt x="80000" y="30068"/>
                    <a:pt x="80000" y="30068"/>
                  </a:cubicBezTo>
                  <a:cubicBezTo>
                    <a:pt x="82247" y="32528"/>
                    <a:pt x="82247" y="32528"/>
                    <a:pt x="82247" y="32528"/>
                  </a:cubicBezTo>
                  <a:cubicBezTo>
                    <a:pt x="85617" y="32528"/>
                    <a:pt x="85617" y="32528"/>
                    <a:pt x="85617" y="32528"/>
                  </a:cubicBezTo>
                  <a:cubicBezTo>
                    <a:pt x="87865" y="33075"/>
                    <a:pt x="87865" y="33075"/>
                    <a:pt x="87865" y="33075"/>
                  </a:cubicBezTo>
                  <a:cubicBezTo>
                    <a:pt x="88988" y="31435"/>
                    <a:pt x="88988" y="31435"/>
                    <a:pt x="88988" y="31435"/>
                  </a:cubicBezTo>
                  <a:cubicBezTo>
                    <a:pt x="88988" y="31435"/>
                    <a:pt x="94606" y="34715"/>
                    <a:pt x="94831" y="34715"/>
                  </a:cubicBezTo>
                  <a:cubicBezTo>
                    <a:pt x="95056" y="34715"/>
                    <a:pt x="95056" y="35535"/>
                    <a:pt x="95280" y="36355"/>
                  </a:cubicBezTo>
                  <a:cubicBezTo>
                    <a:pt x="95280" y="36628"/>
                    <a:pt x="95280" y="36628"/>
                    <a:pt x="95280" y="36628"/>
                  </a:cubicBezTo>
                  <a:cubicBezTo>
                    <a:pt x="95056" y="36628"/>
                    <a:pt x="95280" y="36628"/>
                    <a:pt x="95280" y="36628"/>
                  </a:cubicBezTo>
                  <a:cubicBezTo>
                    <a:pt x="95280" y="36628"/>
                    <a:pt x="95280" y="36628"/>
                    <a:pt x="95280" y="36628"/>
                  </a:cubicBezTo>
                  <a:cubicBezTo>
                    <a:pt x="95280" y="37175"/>
                    <a:pt x="95280" y="37175"/>
                    <a:pt x="95280" y="37175"/>
                  </a:cubicBezTo>
                  <a:cubicBezTo>
                    <a:pt x="95280" y="37448"/>
                    <a:pt x="95280" y="37448"/>
                    <a:pt x="95280" y="37448"/>
                  </a:cubicBezTo>
                  <a:cubicBezTo>
                    <a:pt x="95056" y="37448"/>
                    <a:pt x="95056" y="37448"/>
                    <a:pt x="95056" y="37448"/>
                  </a:cubicBezTo>
                  <a:cubicBezTo>
                    <a:pt x="95056" y="37448"/>
                    <a:pt x="95056" y="37448"/>
                    <a:pt x="95056" y="37448"/>
                  </a:cubicBezTo>
                  <a:cubicBezTo>
                    <a:pt x="95280" y="37722"/>
                    <a:pt x="95280" y="37722"/>
                    <a:pt x="95280" y="37722"/>
                  </a:cubicBezTo>
                  <a:cubicBezTo>
                    <a:pt x="95280" y="37722"/>
                    <a:pt x="95280" y="37722"/>
                    <a:pt x="95280" y="37722"/>
                  </a:cubicBezTo>
                  <a:cubicBezTo>
                    <a:pt x="95280" y="37722"/>
                    <a:pt x="95280" y="37722"/>
                    <a:pt x="95280" y="37995"/>
                  </a:cubicBezTo>
                  <a:cubicBezTo>
                    <a:pt x="95280" y="37995"/>
                    <a:pt x="95280" y="37995"/>
                    <a:pt x="95280" y="37995"/>
                  </a:cubicBezTo>
                  <a:cubicBezTo>
                    <a:pt x="95280" y="37995"/>
                    <a:pt x="95280" y="37995"/>
                    <a:pt x="95280" y="38268"/>
                  </a:cubicBezTo>
                  <a:cubicBezTo>
                    <a:pt x="95280" y="38268"/>
                    <a:pt x="95280" y="38268"/>
                    <a:pt x="95280" y="38268"/>
                  </a:cubicBezTo>
                  <a:cubicBezTo>
                    <a:pt x="95505" y="38268"/>
                    <a:pt x="95505" y="38268"/>
                    <a:pt x="95505" y="38268"/>
                  </a:cubicBezTo>
                  <a:cubicBezTo>
                    <a:pt x="95505" y="38268"/>
                    <a:pt x="95505" y="38268"/>
                    <a:pt x="95505" y="38268"/>
                  </a:cubicBezTo>
                  <a:cubicBezTo>
                    <a:pt x="95505" y="38268"/>
                    <a:pt x="95730" y="38542"/>
                    <a:pt x="95730" y="38542"/>
                  </a:cubicBezTo>
                  <a:cubicBezTo>
                    <a:pt x="95730" y="38542"/>
                    <a:pt x="95730" y="38542"/>
                    <a:pt x="95955" y="38542"/>
                  </a:cubicBezTo>
                  <a:cubicBezTo>
                    <a:pt x="95955" y="38542"/>
                    <a:pt x="95955" y="38542"/>
                    <a:pt x="96179" y="38542"/>
                  </a:cubicBezTo>
                  <a:cubicBezTo>
                    <a:pt x="96179" y="38542"/>
                    <a:pt x="96179" y="38542"/>
                    <a:pt x="96179" y="38542"/>
                  </a:cubicBezTo>
                  <a:cubicBezTo>
                    <a:pt x="96179" y="38542"/>
                    <a:pt x="96404" y="38542"/>
                    <a:pt x="96404" y="38268"/>
                  </a:cubicBezTo>
                  <a:cubicBezTo>
                    <a:pt x="99325" y="39088"/>
                    <a:pt x="99325" y="39088"/>
                    <a:pt x="99325" y="39088"/>
                  </a:cubicBezTo>
                  <a:cubicBezTo>
                    <a:pt x="100000" y="39362"/>
                    <a:pt x="100000" y="39908"/>
                    <a:pt x="100674" y="40455"/>
                  </a:cubicBezTo>
                  <a:cubicBezTo>
                    <a:pt x="102471" y="39635"/>
                    <a:pt x="102471" y="39635"/>
                    <a:pt x="102471" y="39635"/>
                  </a:cubicBezTo>
                  <a:cubicBezTo>
                    <a:pt x="104719" y="41548"/>
                    <a:pt x="104719" y="41548"/>
                    <a:pt x="104719" y="41548"/>
                  </a:cubicBezTo>
                  <a:cubicBezTo>
                    <a:pt x="106741" y="40728"/>
                    <a:pt x="106741" y="40728"/>
                    <a:pt x="106741" y="40728"/>
                  </a:cubicBezTo>
                  <a:cubicBezTo>
                    <a:pt x="108764" y="40728"/>
                    <a:pt x="108764" y="40728"/>
                    <a:pt x="108764" y="40728"/>
                  </a:cubicBezTo>
                  <a:cubicBezTo>
                    <a:pt x="108764" y="40182"/>
                    <a:pt x="113483" y="40728"/>
                    <a:pt x="111460" y="43462"/>
                  </a:cubicBezTo>
                  <a:close/>
                  <a:moveTo>
                    <a:pt x="113707" y="76810"/>
                  </a:moveTo>
                  <a:cubicBezTo>
                    <a:pt x="113707" y="76810"/>
                    <a:pt x="113707" y="76810"/>
                    <a:pt x="113707" y="76810"/>
                  </a:cubicBezTo>
                  <a:cubicBezTo>
                    <a:pt x="113707" y="78451"/>
                    <a:pt x="115955" y="77904"/>
                    <a:pt x="117078" y="78997"/>
                  </a:cubicBezTo>
                  <a:cubicBezTo>
                    <a:pt x="117528" y="79544"/>
                    <a:pt x="117078" y="80911"/>
                    <a:pt x="117752" y="81184"/>
                  </a:cubicBezTo>
                  <a:cubicBezTo>
                    <a:pt x="119325" y="82824"/>
                    <a:pt x="120000" y="79817"/>
                    <a:pt x="118651" y="76810"/>
                  </a:cubicBezTo>
                  <a:cubicBezTo>
                    <a:pt x="118202" y="76264"/>
                    <a:pt x="117528" y="76264"/>
                    <a:pt x="116853" y="76264"/>
                  </a:cubicBezTo>
                  <a:cubicBezTo>
                    <a:pt x="115730" y="76264"/>
                    <a:pt x="113483" y="75444"/>
                    <a:pt x="113707" y="76810"/>
                  </a:cubicBezTo>
                  <a:close/>
                  <a:moveTo>
                    <a:pt x="100674" y="82004"/>
                  </a:moveTo>
                  <a:cubicBezTo>
                    <a:pt x="100674" y="82004"/>
                    <a:pt x="100674" y="82004"/>
                    <a:pt x="100674" y="82004"/>
                  </a:cubicBezTo>
                  <a:cubicBezTo>
                    <a:pt x="101573" y="82277"/>
                    <a:pt x="102471" y="81184"/>
                    <a:pt x="103370" y="81731"/>
                  </a:cubicBezTo>
                  <a:cubicBezTo>
                    <a:pt x="103820" y="82277"/>
                    <a:pt x="103595" y="83371"/>
                    <a:pt x="103820" y="84191"/>
                  </a:cubicBezTo>
                  <a:cubicBezTo>
                    <a:pt x="102471" y="85831"/>
                    <a:pt x="106067" y="85558"/>
                    <a:pt x="106292" y="85558"/>
                  </a:cubicBezTo>
                  <a:cubicBezTo>
                    <a:pt x="106292" y="86104"/>
                    <a:pt x="106741" y="87471"/>
                    <a:pt x="107415" y="86924"/>
                  </a:cubicBezTo>
                  <a:cubicBezTo>
                    <a:pt x="111011" y="81731"/>
                    <a:pt x="111011" y="81731"/>
                    <a:pt x="111011" y="81731"/>
                  </a:cubicBezTo>
                  <a:cubicBezTo>
                    <a:pt x="111011" y="81184"/>
                    <a:pt x="110786" y="80637"/>
                    <a:pt x="110337" y="80637"/>
                  </a:cubicBezTo>
                  <a:cubicBezTo>
                    <a:pt x="109438" y="80091"/>
                    <a:pt x="108314" y="81184"/>
                    <a:pt x="107640" y="80637"/>
                  </a:cubicBezTo>
                  <a:cubicBezTo>
                    <a:pt x="106966" y="80091"/>
                    <a:pt x="108314" y="77904"/>
                    <a:pt x="107415" y="77084"/>
                  </a:cubicBezTo>
                  <a:cubicBezTo>
                    <a:pt x="105617" y="75444"/>
                    <a:pt x="104943" y="77357"/>
                    <a:pt x="103595" y="78724"/>
                  </a:cubicBezTo>
                  <a:cubicBezTo>
                    <a:pt x="102696" y="79544"/>
                    <a:pt x="101348" y="79817"/>
                    <a:pt x="100449" y="80911"/>
                  </a:cubicBezTo>
                  <a:cubicBezTo>
                    <a:pt x="100224" y="81184"/>
                    <a:pt x="100449" y="82004"/>
                    <a:pt x="100674" y="82004"/>
                  </a:cubicBezTo>
                  <a:close/>
                  <a:moveTo>
                    <a:pt x="87865" y="89931"/>
                  </a:moveTo>
                  <a:cubicBezTo>
                    <a:pt x="87865" y="89931"/>
                    <a:pt x="87865" y="89931"/>
                    <a:pt x="87865" y="89931"/>
                  </a:cubicBezTo>
                  <a:cubicBezTo>
                    <a:pt x="86966" y="90751"/>
                    <a:pt x="88764" y="92118"/>
                    <a:pt x="89213" y="92118"/>
                  </a:cubicBezTo>
                  <a:cubicBezTo>
                    <a:pt x="89662" y="92118"/>
                    <a:pt x="92359" y="89931"/>
                    <a:pt x="92359" y="89111"/>
                  </a:cubicBezTo>
                  <a:cubicBezTo>
                    <a:pt x="92134" y="88018"/>
                    <a:pt x="91011" y="87744"/>
                    <a:pt x="90337" y="87744"/>
                  </a:cubicBezTo>
                  <a:cubicBezTo>
                    <a:pt x="89438" y="88018"/>
                    <a:pt x="88539" y="89111"/>
                    <a:pt x="87865" y="89931"/>
                  </a:cubicBezTo>
                  <a:close/>
                </a:path>
              </a:pathLst>
            </a:custGeom>
            <a:solidFill>
              <a:schemeClr val="accent2"/>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49" name="Shape 2055">
              <a:extLst>
                <a:ext uri="{FF2B5EF4-FFF2-40B4-BE49-F238E27FC236}">
                  <a16:creationId xmlns:a16="http://schemas.microsoft.com/office/drawing/2014/main" id="{902E62B2-0612-FD4C-EE96-4E636EDBA051}"/>
                </a:ext>
              </a:extLst>
            </p:cNvPr>
            <p:cNvSpPr/>
            <p:nvPr/>
          </p:nvSpPr>
          <p:spPr>
            <a:xfrm>
              <a:off x="5979171" y="3676182"/>
              <a:ext cx="930118" cy="839550"/>
            </a:xfrm>
            <a:custGeom>
              <a:avLst/>
              <a:gdLst/>
              <a:ahLst/>
              <a:cxnLst/>
              <a:rect l="0" t="0" r="0" b="0"/>
              <a:pathLst>
                <a:path w="120000" h="120000" extrusionOk="0">
                  <a:moveTo>
                    <a:pt x="65294" y="10105"/>
                  </a:moveTo>
                  <a:cubicBezTo>
                    <a:pt x="66764" y="9473"/>
                    <a:pt x="66764" y="9473"/>
                    <a:pt x="66764" y="9473"/>
                  </a:cubicBezTo>
                  <a:cubicBezTo>
                    <a:pt x="66764" y="9473"/>
                    <a:pt x="68529" y="8842"/>
                    <a:pt x="68823" y="8842"/>
                  </a:cubicBezTo>
                  <a:cubicBezTo>
                    <a:pt x="69117" y="8842"/>
                    <a:pt x="70588" y="8526"/>
                    <a:pt x="70882" y="8210"/>
                  </a:cubicBezTo>
                  <a:cubicBezTo>
                    <a:pt x="71176" y="8210"/>
                    <a:pt x="72058" y="7578"/>
                    <a:pt x="72352" y="7263"/>
                  </a:cubicBezTo>
                  <a:cubicBezTo>
                    <a:pt x="72647" y="7263"/>
                    <a:pt x="73235" y="7263"/>
                    <a:pt x="73823" y="6631"/>
                  </a:cubicBezTo>
                  <a:cubicBezTo>
                    <a:pt x="74117" y="6315"/>
                    <a:pt x="74411" y="5368"/>
                    <a:pt x="74411" y="5052"/>
                  </a:cubicBezTo>
                  <a:cubicBezTo>
                    <a:pt x="74411" y="4736"/>
                    <a:pt x="74117" y="4736"/>
                    <a:pt x="73823" y="3789"/>
                  </a:cubicBezTo>
                  <a:cubicBezTo>
                    <a:pt x="73235" y="2842"/>
                    <a:pt x="72647" y="2210"/>
                    <a:pt x="72647" y="1894"/>
                  </a:cubicBezTo>
                  <a:cubicBezTo>
                    <a:pt x="72352" y="1263"/>
                    <a:pt x="72352" y="631"/>
                    <a:pt x="72647" y="631"/>
                  </a:cubicBezTo>
                  <a:cubicBezTo>
                    <a:pt x="72941" y="315"/>
                    <a:pt x="73823" y="0"/>
                    <a:pt x="74411" y="0"/>
                  </a:cubicBezTo>
                  <a:cubicBezTo>
                    <a:pt x="75000" y="315"/>
                    <a:pt x="76470" y="631"/>
                    <a:pt x="76764" y="631"/>
                  </a:cubicBezTo>
                  <a:cubicBezTo>
                    <a:pt x="77058" y="631"/>
                    <a:pt x="78529" y="1578"/>
                    <a:pt x="78529" y="1578"/>
                  </a:cubicBezTo>
                  <a:cubicBezTo>
                    <a:pt x="78529" y="1578"/>
                    <a:pt x="79117" y="3157"/>
                    <a:pt x="79117" y="3473"/>
                  </a:cubicBezTo>
                  <a:cubicBezTo>
                    <a:pt x="79117" y="3789"/>
                    <a:pt x="80588" y="5684"/>
                    <a:pt x="80000" y="5684"/>
                  </a:cubicBezTo>
                  <a:cubicBezTo>
                    <a:pt x="79705" y="5684"/>
                    <a:pt x="78529" y="6000"/>
                    <a:pt x="78529" y="6000"/>
                  </a:cubicBezTo>
                  <a:cubicBezTo>
                    <a:pt x="77941" y="6947"/>
                    <a:pt x="77941" y="6947"/>
                    <a:pt x="77941" y="6947"/>
                  </a:cubicBezTo>
                  <a:cubicBezTo>
                    <a:pt x="77941" y="6947"/>
                    <a:pt x="77352" y="8210"/>
                    <a:pt x="77352" y="8526"/>
                  </a:cubicBezTo>
                  <a:cubicBezTo>
                    <a:pt x="77352" y="8842"/>
                    <a:pt x="77058" y="10421"/>
                    <a:pt x="77058" y="10421"/>
                  </a:cubicBezTo>
                  <a:cubicBezTo>
                    <a:pt x="78529" y="13894"/>
                    <a:pt x="78529" y="13894"/>
                    <a:pt x="78529" y="13894"/>
                  </a:cubicBezTo>
                  <a:cubicBezTo>
                    <a:pt x="77058" y="16105"/>
                    <a:pt x="77058" y="16105"/>
                    <a:pt x="77058" y="16105"/>
                  </a:cubicBezTo>
                  <a:cubicBezTo>
                    <a:pt x="75882" y="17368"/>
                    <a:pt x="75882" y="17368"/>
                    <a:pt x="75882" y="17368"/>
                  </a:cubicBezTo>
                  <a:cubicBezTo>
                    <a:pt x="75882" y="17368"/>
                    <a:pt x="74117" y="17368"/>
                    <a:pt x="74117" y="17052"/>
                  </a:cubicBezTo>
                  <a:cubicBezTo>
                    <a:pt x="74117" y="16736"/>
                    <a:pt x="72941" y="16105"/>
                    <a:pt x="72941" y="16105"/>
                  </a:cubicBezTo>
                  <a:cubicBezTo>
                    <a:pt x="72941" y="16105"/>
                    <a:pt x="71176" y="16421"/>
                    <a:pt x="70882" y="16736"/>
                  </a:cubicBezTo>
                  <a:cubicBezTo>
                    <a:pt x="70588" y="16736"/>
                    <a:pt x="66470" y="17052"/>
                    <a:pt x="66470" y="17052"/>
                  </a:cubicBezTo>
                  <a:cubicBezTo>
                    <a:pt x="66470" y="17052"/>
                    <a:pt x="65588" y="16736"/>
                    <a:pt x="65294" y="16736"/>
                  </a:cubicBezTo>
                  <a:cubicBezTo>
                    <a:pt x="65000" y="16736"/>
                    <a:pt x="63529" y="16736"/>
                    <a:pt x="63529" y="16736"/>
                  </a:cubicBezTo>
                  <a:cubicBezTo>
                    <a:pt x="63235" y="15473"/>
                    <a:pt x="63235" y="15473"/>
                    <a:pt x="63235" y="15473"/>
                  </a:cubicBezTo>
                  <a:cubicBezTo>
                    <a:pt x="62058" y="15789"/>
                    <a:pt x="62058" y="15789"/>
                    <a:pt x="62058" y="15789"/>
                  </a:cubicBezTo>
                  <a:cubicBezTo>
                    <a:pt x="61764" y="17052"/>
                    <a:pt x="61764" y="17052"/>
                    <a:pt x="61764" y="17052"/>
                  </a:cubicBezTo>
                  <a:cubicBezTo>
                    <a:pt x="60294" y="18000"/>
                    <a:pt x="60294" y="18000"/>
                    <a:pt x="60294" y="18000"/>
                  </a:cubicBezTo>
                  <a:cubicBezTo>
                    <a:pt x="58823" y="18947"/>
                    <a:pt x="58823" y="18947"/>
                    <a:pt x="58823" y="18947"/>
                  </a:cubicBezTo>
                  <a:cubicBezTo>
                    <a:pt x="55882" y="18947"/>
                    <a:pt x="55882" y="18947"/>
                    <a:pt x="55882" y="18947"/>
                  </a:cubicBezTo>
                  <a:cubicBezTo>
                    <a:pt x="54117" y="18947"/>
                    <a:pt x="54117" y="18947"/>
                    <a:pt x="54117" y="18947"/>
                  </a:cubicBezTo>
                  <a:cubicBezTo>
                    <a:pt x="54117" y="19578"/>
                    <a:pt x="54117" y="19578"/>
                    <a:pt x="54117" y="19578"/>
                  </a:cubicBezTo>
                  <a:cubicBezTo>
                    <a:pt x="53235" y="21473"/>
                    <a:pt x="53235" y="21473"/>
                    <a:pt x="53235" y="21473"/>
                  </a:cubicBezTo>
                  <a:cubicBezTo>
                    <a:pt x="52058" y="22421"/>
                    <a:pt x="52058" y="22421"/>
                    <a:pt x="52058" y="22421"/>
                  </a:cubicBezTo>
                  <a:cubicBezTo>
                    <a:pt x="52058" y="22421"/>
                    <a:pt x="50294" y="23052"/>
                    <a:pt x="50000" y="23368"/>
                  </a:cubicBezTo>
                  <a:cubicBezTo>
                    <a:pt x="50000" y="23368"/>
                    <a:pt x="48823" y="23052"/>
                    <a:pt x="48823" y="23052"/>
                  </a:cubicBezTo>
                  <a:cubicBezTo>
                    <a:pt x="47352" y="24000"/>
                    <a:pt x="47352" y="24000"/>
                    <a:pt x="47352" y="24000"/>
                  </a:cubicBezTo>
                  <a:cubicBezTo>
                    <a:pt x="47058" y="24947"/>
                    <a:pt x="47058" y="24947"/>
                    <a:pt x="47058" y="24947"/>
                  </a:cubicBezTo>
                  <a:cubicBezTo>
                    <a:pt x="47647" y="25578"/>
                    <a:pt x="47647" y="25578"/>
                    <a:pt x="47647" y="25578"/>
                  </a:cubicBezTo>
                  <a:cubicBezTo>
                    <a:pt x="48823" y="26210"/>
                    <a:pt x="48823" y="26210"/>
                    <a:pt x="48823" y="26210"/>
                  </a:cubicBezTo>
                  <a:cubicBezTo>
                    <a:pt x="48823" y="26210"/>
                    <a:pt x="49705" y="26526"/>
                    <a:pt x="49705" y="26842"/>
                  </a:cubicBezTo>
                  <a:cubicBezTo>
                    <a:pt x="49705" y="26842"/>
                    <a:pt x="49411" y="27473"/>
                    <a:pt x="49411" y="27473"/>
                  </a:cubicBezTo>
                  <a:cubicBezTo>
                    <a:pt x="49411" y="29052"/>
                    <a:pt x="49411" y="29052"/>
                    <a:pt x="49411" y="29052"/>
                  </a:cubicBezTo>
                  <a:cubicBezTo>
                    <a:pt x="49411" y="29052"/>
                    <a:pt x="50294" y="29368"/>
                    <a:pt x="50588" y="29368"/>
                  </a:cubicBezTo>
                  <a:cubicBezTo>
                    <a:pt x="50588" y="29368"/>
                    <a:pt x="51470" y="28736"/>
                    <a:pt x="51470" y="28736"/>
                  </a:cubicBezTo>
                  <a:cubicBezTo>
                    <a:pt x="51470" y="28421"/>
                    <a:pt x="51764" y="28105"/>
                    <a:pt x="51764" y="28105"/>
                  </a:cubicBezTo>
                  <a:cubicBezTo>
                    <a:pt x="52352" y="28736"/>
                    <a:pt x="52352" y="28736"/>
                    <a:pt x="52352" y="28736"/>
                  </a:cubicBezTo>
                  <a:cubicBezTo>
                    <a:pt x="52352" y="28736"/>
                    <a:pt x="52647" y="29368"/>
                    <a:pt x="52941" y="29368"/>
                  </a:cubicBezTo>
                  <a:cubicBezTo>
                    <a:pt x="52941" y="29368"/>
                    <a:pt x="53823" y="29368"/>
                    <a:pt x="53823" y="29368"/>
                  </a:cubicBezTo>
                  <a:cubicBezTo>
                    <a:pt x="55000" y="30000"/>
                    <a:pt x="55000" y="30000"/>
                    <a:pt x="55000" y="30000"/>
                  </a:cubicBezTo>
                  <a:cubicBezTo>
                    <a:pt x="56470" y="31263"/>
                    <a:pt x="56470" y="31263"/>
                    <a:pt x="56470" y="31263"/>
                  </a:cubicBezTo>
                  <a:cubicBezTo>
                    <a:pt x="56470" y="31263"/>
                    <a:pt x="57647" y="31894"/>
                    <a:pt x="57352" y="32210"/>
                  </a:cubicBezTo>
                  <a:cubicBezTo>
                    <a:pt x="56764" y="32526"/>
                    <a:pt x="56176" y="32842"/>
                    <a:pt x="55882" y="32842"/>
                  </a:cubicBezTo>
                  <a:cubicBezTo>
                    <a:pt x="55882" y="32842"/>
                    <a:pt x="55294" y="32526"/>
                    <a:pt x="55294" y="32210"/>
                  </a:cubicBezTo>
                  <a:cubicBezTo>
                    <a:pt x="55294" y="31578"/>
                    <a:pt x="55000" y="31263"/>
                    <a:pt x="54705" y="31263"/>
                  </a:cubicBezTo>
                  <a:cubicBezTo>
                    <a:pt x="54411" y="31263"/>
                    <a:pt x="53823" y="30631"/>
                    <a:pt x="53823" y="30631"/>
                  </a:cubicBezTo>
                  <a:cubicBezTo>
                    <a:pt x="53529" y="30631"/>
                    <a:pt x="52941" y="30631"/>
                    <a:pt x="52647" y="30947"/>
                  </a:cubicBezTo>
                  <a:cubicBezTo>
                    <a:pt x="52352" y="30947"/>
                    <a:pt x="51764" y="30947"/>
                    <a:pt x="51764" y="30631"/>
                  </a:cubicBezTo>
                  <a:cubicBezTo>
                    <a:pt x="51470" y="30631"/>
                    <a:pt x="51176" y="29684"/>
                    <a:pt x="51176" y="29684"/>
                  </a:cubicBezTo>
                  <a:cubicBezTo>
                    <a:pt x="49705" y="29368"/>
                    <a:pt x="49705" y="29368"/>
                    <a:pt x="49705" y="29368"/>
                  </a:cubicBezTo>
                  <a:cubicBezTo>
                    <a:pt x="49705" y="29368"/>
                    <a:pt x="49411" y="29684"/>
                    <a:pt x="49411" y="30000"/>
                  </a:cubicBezTo>
                  <a:cubicBezTo>
                    <a:pt x="49411" y="30000"/>
                    <a:pt x="48823" y="30631"/>
                    <a:pt x="48823" y="30631"/>
                  </a:cubicBezTo>
                  <a:cubicBezTo>
                    <a:pt x="48529" y="30947"/>
                    <a:pt x="48529" y="30947"/>
                    <a:pt x="48529" y="30947"/>
                  </a:cubicBezTo>
                  <a:cubicBezTo>
                    <a:pt x="48529" y="31578"/>
                    <a:pt x="48529" y="31578"/>
                    <a:pt x="48529" y="31578"/>
                  </a:cubicBezTo>
                  <a:cubicBezTo>
                    <a:pt x="49117" y="32210"/>
                    <a:pt x="49117" y="32210"/>
                    <a:pt x="49117" y="32210"/>
                  </a:cubicBezTo>
                  <a:cubicBezTo>
                    <a:pt x="50294" y="33157"/>
                    <a:pt x="50294" y="33157"/>
                    <a:pt x="50294" y="33157"/>
                  </a:cubicBezTo>
                  <a:cubicBezTo>
                    <a:pt x="50294" y="33157"/>
                    <a:pt x="51764" y="33473"/>
                    <a:pt x="51764" y="33473"/>
                  </a:cubicBezTo>
                  <a:cubicBezTo>
                    <a:pt x="52058" y="33473"/>
                    <a:pt x="52647" y="34421"/>
                    <a:pt x="52647" y="34421"/>
                  </a:cubicBezTo>
                  <a:cubicBezTo>
                    <a:pt x="52647" y="35368"/>
                    <a:pt x="52647" y="35368"/>
                    <a:pt x="52647" y="35368"/>
                  </a:cubicBezTo>
                  <a:cubicBezTo>
                    <a:pt x="52352" y="36315"/>
                    <a:pt x="52352" y="36315"/>
                    <a:pt x="52352" y="36315"/>
                  </a:cubicBezTo>
                  <a:cubicBezTo>
                    <a:pt x="52352" y="36315"/>
                    <a:pt x="52352" y="36947"/>
                    <a:pt x="51764" y="36631"/>
                  </a:cubicBezTo>
                  <a:cubicBezTo>
                    <a:pt x="51176" y="36315"/>
                    <a:pt x="50882" y="36000"/>
                    <a:pt x="50882" y="36000"/>
                  </a:cubicBezTo>
                  <a:cubicBezTo>
                    <a:pt x="50000" y="35684"/>
                    <a:pt x="50000" y="35684"/>
                    <a:pt x="50000" y="35684"/>
                  </a:cubicBezTo>
                  <a:cubicBezTo>
                    <a:pt x="49705" y="34421"/>
                    <a:pt x="49705" y="34421"/>
                    <a:pt x="49705" y="34421"/>
                  </a:cubicBezTo>
                  <a:cubicBezTo>
                    <a:pt x="49705" y="34421"/>
                    <a:pt x="49117" y="33789"/>
                    <a:pt x="49117" y="33789"/>
                  </a:cubicBezTo>
                  <a:cubicBezTo>
                    <a:pt x="48823" y="33789"/>
                    <a:pt x="47352" y="32842"/>
                    <a:pt x="47352" y="32842"/>
                  </a:cubicBezTo>
                  <a:cubicBezTo>
                    <a:pt x="45588" y="32842"/>
                    <a:pt x="45588" y="32842"/>
                    <a:pt x="45588" y="32842"/>
                  </a:cubicBezTo>
                  <a:cubicBezTo>
                    <a:pt x="44411" y="32842"/>
                    <a:pt x="44411" y="32842"/>
                    <a:pt x="44411" y="32842"/>
                  </a:cubicBezTo>
                  <a:cubicBezTo>
                    <a:pt x="44117" y="33789"/>
                    <a:pt x="44117" y="33789"/>
                    <a:pt x="44117" y="33789"/>
                  </a:cubicBezTo>
                  <a:cubicBezTo>
                    <a:pt x="44117" y="33789"/>
                    <a:pt x="44117" y="34421"/>
                    <a:pt x="44411" y="34421"/>
                  </a:cubicBezTo>
                  <a:cubicBezTo>
                    <a:pt x="44411" y="34736"/>
                    <a:pt x="45294" y="35368"/>
                    <a:pt x="45294" y="35368"/>
                  </a:cubicBezTo>
                  <a:cubicBezTo>
                    <a:pt x="45294" y="35368"/>
                    <a:pt x="45882" y="35368"/>
                    <a:pt x="45882" y="35684"/>
                  </a:cubicBezTo>
                  <a:cubicBezTo>
                    <a:pt x="46176" y="36000"/>
                    <a:pt x="46764" y="36631"/>
                    <a:pt x="46764" y="36631"/>
                  </a:cubicBezTo>
                  <a:cubicBezTo>
                    <a:pt x="46764" y="36631"/>
                    <a:pt x="47058" y="36631"/>
                    <a:pt x="47352" y="36631"/>
                  </a:cubicBezTo>
                  <a:cubicBezTo>
                    <a:pt x="47941" y="36631"/>
                    <a:pt x="48529" y="36947"/>
                    <a:pt x="48529" y="36947"/>
                  </a:cubicBezTo>
                  <a:cubicBezTo>
                    <a:pt x="49411" y="37263"/>
                    <a:pt x="49411" y="37263"/>
                    <a:pt x="49411" y="37263"/>
                  </a:cubicBezTo>
                  <a:cubicBezTo>
                    <a:pt x="49705" y="37578"/>
                    <a:pt x="49705" y="37578"/>
                    <a:pt x="49705" y="37578"/>
                  </a:cubicBezTo>
                  <a:cubicBezTo>
                    <a:pt x="49705" y="37578"/>
                    <a:pt x="48823" y="37894"/>
                    <a:pt x="48529" y="37894"/>
                  </a:cubicBezTo>
                  <a:cubicBezTo>
                    <a:pt x="48235" y="38210"/>
                    <a:pt x="47352" y="38210"/>
                    <a:pt x="47352" y="38210"/>
                  </a:cubicBezTo>
                  <a:cubicBezTo>
                    <a:pt x="47352" y="38210"/>
                    <a:pt x="46764" y="37578"/>
                    <a:pt x="46470" y="37578"/>
                  </a:cubicBezTo>
                  <a:cubicBezTo>
                    <a:pt x="46470" y="37578"/>
                    <a:pt x="45588" y="37894"/>
                    <a:pt x="45588" y="37894"/>
                  </a:cubicBezTo>
                  <a:cubicBezTo>
                    <a:pt x="45588" y="37894"/>
                    <a:pt x="45000" y="38526"/>
                    <a:pt x="44705" y="37894"/>
                  </a:cubicBezTo>
                  <a:cubicBezTo>
                    <a:pt x="44411" y="37263"/>
                    <a:pt x="44117" y="36631"/>
                    <a:pt x="44117" y="36631"/>
                  </a:cubicBezTo>
                  <a:cubicBezTo>
                    <a:pt x="44117" y="36000"/>
                    <a:pt x="44117" y="36000"/>
                    <a:pt x="44117" y="36000"/>
                  </a:cubicBezTo>
                  <a:cubicBezTo>
                    <a:pt x="44117" y="35052"/>
                    <a:pt x="44117" y="35052"/>
                    <a:pt x="44117" y="35052"/>
                  </a:cubicBezTo>
                  <a:cubicBezTo>
                    <a:pt x="43823" y="34105"/>
                    <a:pt x="43823" y="34105"/>
                    <a:pt x="43823" y="34105"/>
                  </a:cubicBezTo>
                  <a:cubicBezTo>
                    <a:pt x="42647" y="33473"/>
                    <a:pt x="42647" y="33473"/>
                    <a:pt x="42647" y="33473"/>
                  </a:cubicBezTo>
                  <a:cubicBezTo>
                    <a:pt x="41176" y="33473"/>
                    <a:pt x="41176" y="33473"/>
                    <a:pt x="41176" y="33473"/>
                  </a:cubicBezTo>
                  <a:cubicBezTo>
                    <a:pt x="39705" y="32526"/>
                    <a:pt x="39705" y="32526"/>
                    <a:pt x="39705" y="32526"/>
                  </a:cubicBezTo>
                  <a:cubicBezTo>
                    <a:pt x="37941" y="31894"/>
                    <a:pt x="37941" y="31894"/>
                    <a:pt x="37941" y="31894"/>
                  </a:cubicBezTo>
                  <a:cubicBezTo>
                    <a:pt x="37352" y="30631"/>
                    <a:pt x="37352" y="30631"/>
                    <a:pt x="37352" y="30631"/>
                  </a:cubicBezTo>
                  <a:cubicBezTo>
                    <a:pt x="38529" y="29684"/>
                    <a:pt x="38529" y="29684"/>
                    <a:pt x="38529" y="29684"/>
                  </a:cubicBezTo>
                  <a:cubicBezTo>
                    <a:pt x="38235" y="28736"/>
                    <a:pt x="38235" y="28736"/>
                    <a:pt x="38235" y="28736"/>
                  </a:cubicBezTo>
                  <a:cubicBezTo>
                    <a:pt x="37647" y="28105"/>
                    <a:pt x="37647" y="28105"/>
                    <a:pt x="37647" y="28105"/>
                  </a:cubicBezTo>
                  <a:cubicBezTo>
                    <a:pt x="36176" y="29052"/>
                    <a:pt x="36176" y="29052"/>
                    <a:pt x="36176" y="29052"/>
                  </a:cubicBezTo>
                  <a:cubicBezTo>
                    <a:pt x="36176" y="30000"/>
                    <a:pt x="36176" y="30000"/>
                    <a:pt x="36176" y="30000"/>
                  </a:cubicBezTo>
                  <a:cubicBezTo>
                    <a:pt x="34705" y="30631"/>
                    <a:pt x="34705" y="30631"/>
                    <a:pt x="34705" y="30631"/>
                  </a:cubicBezTo>
                  <a:cubicBezTo>
                    <a:pt x="34117" y="31894"/>
                    <a:pt x="34117" y="31894"/>
                    <a:pt x="34117" y="31894"/>
                  </a:cubicBezTo>
                  <a:cubicBezTo>
                    <a:pt x="35000" y="32842"/>
                    <a:pt x="35000" y="32842"/>
                    <a:pt x="35000" y="32842"/>
                  </a:cubicBezTo>
                  <a:cubicBezTo>
                    <a:pt x="35000" y="34421"/>
                    <a:pt x="35000" y="34421"/>
                    <a:pt x="35000" y="34421"/>
                  </a:cubicBezTo>
                  <a:cubicBezTo>
                    <a:pt x="35000" y="34421"/>
                    <a:pt x="34705" y="36000"/>
                    <a:pt x="35000" y="36315"/>
                  </a:cubicBezTo>
                  <a:cubicBezTo>
                    <a:pt x="35000" y="36315"/>
                    <a:pt x="34705" y="37263"/>
                    <a:pt x="34705" y="37894"/>
                  </a:cubicBezTo>
                  <a:cubicBezTo>
                    <a:pt x="35000" y="38210"/>
                    <a:pt x="35000" y="38526"/>
                    <a:pt x="35588" y="38842"/>
                  </a:cubicBezTo>
                  <a:cubicBezTo>
                    <a:pt x="35882" y="39157"/>
                    <a:pt x="35882" y="39157"/>
                    <a:pt x="36470" y="39473"/>
                  </a:cubicBezTo>
                  <a:cubicBezTo>
                    <a:pt x="37058" y="39789"/>
                    <a:pt x="37352" y="40105"/>
                    <a:pt x="37352" y="40105"/>
                  </a:cubicBezTo>
                  <a:cubicBezTo>
                    <a:pt x="37941" y="41368"/>
                    <a:pt x="37941" y="41368"/>
                    <a:pt x="37941" y="41368"/>
                  </a:cubicBezTo>
                  <a:cubicBezTo>
                    <a:pt x="37941" y="41368"/>
                    <a:pt x="38235" y="41684"/>
                    <a:pt x="38529" y="41684"/>
                  </a:cubicBezTo>
                  <a:cubicBezTo>
                    <a:pt x="38823" y="42000"/>
                    <a:pt x="39705" y="42315"/>
                    <a:pt x="39705" y="42631"/>
                  </a:cubicBezTo>
                  <a:cubicBezTo>
                    <a:pt x="39705" y="43263"/>
                    <a:pt x="40000" y="43894"/>
                    <a:pt x="40000" y="43894"/>
                  </a:cubicBezTo>
                  <a:cubicBezTo>
                    <a:pt x="40000" y="43894"/>
                    <a:pt x="40294" y="44526"/>
                    <a:pt x="40294" y="44526"/>
                  </a:cubicBezTo>
                  <a:cubicBezTo>
                    <a:pt x="40588" y="44842"/>
                    <a:pt x="40882" y="44526"/>
                    <a:pt x="40882" y="44842"/>
                  </a:cubicBezTo>
                  <a:cubicBezTo>
                    <a:pt x="41176" y="45157"/>
                    <a:pt x="40882" y="45473"/>
                    <a:pt x="41470" y="45789"/>
                  </a:cubicBezTo>
                  <a:cubicBezTo>
                    <a:pt x="41764" y="46421"/>
                    <a:pt x="42352" y="46736"/>
                    <a:pt x="42352" y="46736"/>
                  </a:cubicBezTo>
                  <a:cubicBezTo>
                    <a:pt x="42647" y="46736"/>
                    <a:pt x="43235" y="47052"/>
                    <a:pt x="43235" y="47052"/>
                  </a:cubicBezTo>
                  <a:cubicBezTo>
                    <a:pt x="45000" y="48315"/>
                    <a:pt x="45000" y="48315"/>
                    <a:pt x="45000" y="48315"/>
                  </a:cubicBezTo>
                  <a:cubicBezTo>
                    <a:pt x="46176" y="49894"/>
                    <a:pt x="46176" y="49894"/>
                    <a:pt x="46176" y="49894"/>
                  </a:cubicBezTo>
                  <a:cubicBezTo>
                    <a:pt x="47058" y="50842"/>
                    <a:pt x="47058" y="50842"/>
                    <a:pt x="47058" y="50842"/>
                  </a:cubicBezTo>
                  <a:cubicBezTo>
                    <a:pt x="46764" y="52105"/>
                    <a:pt x="46764" y="52105"/>
                    <a:pt x="46764" y="52105"/>
                  </a:cubicBezTo>
                  <a:cubicBezTo>
                    <a:pt x="46470" y="52736"/>
                    <a:pt x="46470" y="52736"/>
                    <a:pt x="46470" y="52736"/>
                  </a:cubicBezTo>
                  <a:cubicBezTo>
                    <a:pt x="46470" y="52736"/>
                    <a:pt x="45882" y="53052"/>
                    <a:pt x="45588" y="53052"/>
                  </a:cubicBezTo>
                  <a:cubicBezTo>
                    <a:pt x="45588" y="53052"/>
                    <a:pt x="45000" y="53368"/>
                    <a:pt x="45000" y="53368"/>
                  </a:cubicBezTo>
                  <a:cubicBezTo>
                    <a:pt x="45000" y="53368"/>
                    <a:pt x="44705" y="53052"/>
                    <a:pt x="44705" y="53052"/>
                  </a:cubicBezTo>
                  <a:cubicBezTo>
                    <a:pt x="45000" y="52736"/>
                    <a:pt x="45882" y="52421"/>
                    <a:pt x="45882" y="52421"/>
                  </a:cubicBezTo>
                  <a:cubicBezTo>
                    <a:pt x="45882" y="52421"/>
                    <a:pt x="45882" y="51473"/>
                    <a:pt x="45588" y="51473"/>
                  </a:cubicBezTo>
                  <a:cubicBezTo>
                    <a:pt x="45294" y="51157"/>
                    <a:pt x="44411" y="50526"/>
                    <a:pt x="44411" y="50526"/>
                  </a:cubicBezTo>
                  <a:cubicBezTo>
                    <a:pt x="43823" y="49894"/>
                    <a:pt x="43823" y="49894"/>
                    <a:pt x="43823" y="49894"/>
                  </a:cubicBezTo>
                  <a:cubicBezTo>
                    <a:pt x="42941" y="49894"/>
                    <a:pt x="42941" y="49894"/>
                    <a:pt x="42941" y="49894"/>
                  </a:cubicBezTo>
                  <a:cubicBezTo>
                    <a:pt x="42941" y="49894"/>
                    <a:pt x="42352" y="49894"/>
                    <a:pt x="42352" y="50210"/>
                  </a:cubicBezTo>
                  <a:cubicBezTo>
                    <a:pt x="42058" y="50526"/>
                    <a:pt x="41176" y="51157"/>
                    <a:pt x="41176" y="51157"/>
                  </a:cubicBezTo>
                  <a:cubicBezTo>
                    <a:pt x="40588" y="52421"/>
                    <a:pt x="40588" y="52421"/>
                    <a:pt x="40588" y="52421"/>
                  </a:cubicBezTo>
                  <a:cubicBezTo>
                    <a:pt x="42058" y="52736"/>
                    <a:pt x="42058" y="52736"/>
                    <a:pt x="42058" y="52736"/>
                  </a:cubicBezTo>
                  <a:cubicBezTo>
                    <a:pt x="42058" y="52736"/>
                    <a:pt x="42647" y="53368"/>
                    <a:pt x="42647" y="53368"/>
                  </a:cubicBezTo>
                  <a:cubicBezTo>
                    <a:pt x="42647" y="53684"/>
                    <a:pt x="43235" y="54315"/>
                    <a:pt x="43235" y="54315"/>
                  </a:cubicBezTo>
                  <a:cubicBezTo>
                    <a:pt x="43823" y="54631"/>
                    <a:pt x="43823" y="54631"/>
                    <a:pt x="43823" y="54631"/>
                  </a:cubicBezTo>
                  <a:cubicBezTo>
                    <a:pt x="43823" y="55263"/>
                    <a:pt x="43823" y="55263"/>
                    <a:pt x="43823" y="55263"/>
                  </a:cubicBezTo>
                  <a:cubicBezTo>
                    <a:pt x="43529" y="56210"/>
                    <a:pt x="43529" y="56210"/>
                    <a:pt x="43529" y="56210"/>
                  </a:cubicBezTo>
                  <a:cubicBezTo>
                    <a:pt x="42647" y="57473"/>
                    <a:pt x="42647" y="57473"/>
                    <a:pt x="42647" y="57473"/>
                  </a:cubicBezTo>
                  <a:cubicBezTo>
                    <a:pt x="42647" y="57473"/>
                    <a:pt x="42058" y="57789"/>
                    <a:pt x="42058" y="57789"/>
                  </a:cubicBezTo>
                  <a:cubicBezTo>
                    <a:pt x="41764" y="57789"/>
                    <a:pt x="41176" y="58421"/>
                    <a:pt x="41176" y="58421"/>
                  </a:cubicBezTo>
                  <a:cubicBezTo>
                    <a:pt x="41176" y="58421"/>
                    <a:pt x="40882" y="58421"/>
                    <a:pt x="40882" y="58421"/>
                  </a:cubicBezTo>
                  <a:cubicBezTo>
                    <a:pt x="40588" y="58421"/>
                    <a:pt x="40000" y="58105"/>
                    <a:pt x="39705" y="58105"/>
                  </a:cubicBezTo>
                  <a:cubicBezTo>
                    <a:pt x="39705" y="58105"/>
                    <a:pt x="39117" y="58421"/>
                    <a:pt x="39117" y="58421"/>
                  </a:cubicBezTo>
                  <a:cubicBezTo>
                    <a:pt x="39117" y="58421"/>
                    <a:pt x="38235" y="59052"/>
                    <a:pt x="39411" y="59368"/>
                  </a:cubicBezTo>
                  <a:cubicBezTo>
                    <a:pt x="40588" y="59368"/>
                    <a:pt x="40882" y="59368"/>
                    <a:pt x="41176" y="59368"/>
                  </a:cubicBezTo>
                  <a:cubicBezTo>
                    <a:pt x="41176" y="59368"/>
                    <a:pt x="42352" y="59368"/>
                    <a:pt x="42352" y="59368"/>
                  </a:cubicBezTo>
                  <a:cubicBezTo>
                    <a:pt x="42352" y="59368"/>
                    <a:pt x="42647" y="59368"/>
                    <a:pt x="42941" y="59684"/>
                  </a:cubicBezTo>
                  <a:cubicBezTo>
                    <a:pt x="43529" y="59684"/>
                    <a:pt x="43823" y="59684"/>
                    <a:pt x="44117" y="60000"/>
                  </a:cubicBezTo>
                  <a:cubicBezTo>
                    <a:pt x="44411" y="60000"/>
                    <a:pt x="44705" y="60315"/>
                    <a:pt x="44705" y="60315"/>
                  </a:cubicBezTo>
                  <a:cubicBezTo>
                    <a:pt x="44705" y="60631"/>
                    <a:pt x="44705" y="60631"/>
                    <a:pt x="45000" y="60631"/>
                  </a:cubicBezTo>
                  <a:cubicBezTo>
                    <a:pt x="45294" y="60631"/>
                    <a:pt x="45588" y="60947"/>
                    <a:pt x="45588" y="60947"/>
                  </a:cubicBezTo>
                  <a:cubicBezTo>
                    <a:pt x="45882" y="60947"/>
                    <a:pt x="45882" y="60947"/>
                    <a:pt x="45882" y="60947"/>
                  </a:cubicBezTo>
                  <a:cubicBezTo>
                    <a:pt x="45882" y="60947"/>
                    <a:pt x="46176" y="60947"/>
                    <a:pt x="46470" y="60947"/>
                  </a:cubicBezTo>
                  <a:cubicBezTo>
                    <a:pt x="46764" y="60947"/>
                    <a:pt x="46764" y="60631"/>
                    <a:pt x="47058" y="60631"/>
                  </a:cubicBezTo>
                  <a:cubicBezTo>
                    <a:pt x="47352" y="60631"/>
                    <a:pt x="48235" y="60631"/>
                    <a:pt x="48235" y="60631"/>
                  </a:cubicBezTo>
                  <a:cubicBezTo>
                    <a:pt x="48823" y="61894"/>
                    <a:pt x="48823" y="61894"/>
                    <a:pt x="48823" y="61894"/>
                  </a:cubicBezTo>
                  <a:cubicBezTo>
                    <a:pt x="48823" y="61894"/>
                    <a:pt x="48823" y="62210"/>
                    <a:pt x="49117" y="62210"/>
                  </a:cubicBezTo>
                  <a:cubicBezTo>
                    <a:pt x="49117" y="62526"/>
                    <a:pt x="49705" y="62842"/>
                    <a:pt x="50000" y="62842"/>
                  </a:cubicBezTo>
                  <a:cubicBezTo>
                    <a:pt x="50294" y="62842"/>
                    <a:pt x="52647" y="62210"/>
                    <a:pt x="52647" y="62210"/>
                  </a:cubicBezTo>
                  <a:cubicBezTo>
                    <a:pt x="51470" y="61263"/>
                    <a:pt x="51470" y="61263"/>
                    <a:pt x="51470" y="61263"/>
                  </a:cubicBezTo>
                  <a:cubicBezTo>
                    <a:pt x="51470" y="61263"/>
                    <a:pt x="50882" y="60631"/>
                    <a:pt x="50588" y="60315"/>
                  </a:cubicBezTo>
                  <a:cubicBezTo>
                    <a:pt x="50588" y="60000"/>
                    <a:pt x="49117" y="59052"/>
                    <a:pt x="49117" y="59052"/>
                  </a:cubicBezTo>
                  <a:cubicBezTo>
                    <a:pt x="47647" y="58736"/>
                    <a:pt x="47647" y="58736"/>
                    <a:pt x="47647" y="58736"/>
                  </a:cubicBezTo>
                  <a:cubicBezTo>
                    <a:pt x="45882" y="57789"/>
                    <a:pt x="45882" y="57789"/>
                    <a:pt x="45882" y="57789"/>
                  </a:cubicBezTo>
                  <a:cubicBezTo>
                    <a:pt x="44117" y="57157"/>
                    <a:pt x="44117" y="57157"/>
                    <a:pt x="44117" y="57157"/>
                  </a:cubicBezTo>
                  <a:cubicBezTo>
                    <a:pt x="44117" y="57157"/>
                    <a:pt x="44705" y="55894"/>
                    <a:pt x="45000" y="55578"/>
                  </a:cubicBezTo>
                  <a:cubicBezTo>
                    <a:pt x="45000" y="55263"/>
                    <a:pt x="45000" y="54315"/>
                    <a:pt x="45294" y="54315"/>
                  </a:cubicBezTo>
                  <a:cubicBezTo>
                    <a:pt x="45588" y="54631"/>
                    <a:pt x="46176" y="54631"/>
                    <a:pt x="46470" y="54631"/>
                  </a:cubicBezTo>
                  <a:cubicBezTo>
                    <a:pt x="46764" y="54631"/>
                    <a:pt x="47352" y="54315"/>
                    <a:pt x="47647" y="54315"/>
                  </a:cubicBezTo>
                  <a:cubicBezTo>
                    <a:pt x="47941" y="54315"/>
                    <a:pt x="48529" y="54631"/>
                    <a:pt x="48529" y="54631"/>
                  </a:cubicBezTo>
                  <a:cubicBezTo>
                    <a:pt x="48529" y="54631"/>
                    <a:pt x="48823" y="55263"/>
                    <a:pt x="48823" y="55578"/>
                  </a:cubicBezTo>
                  <a:cubicBezTo>
                    <a:pt x="49117" y="55578"/>
                    <a:pt x="49117" y="56210"/>
                    <a:pt x="49411" y="56526"/>
                  </a:cubicBezTo>
                  <a:cubicBezTo>
                    <a:pt x="49705" y="56526"/>
                    <a:pt x="51176" y="57157"/>
                    <a:pt x="51176" y="57157"/>
                  </a:cubicBezTo>
                  <a:cubicBezTo>
                    <a:pt x="51176" y="57157"/>
                    <a:pt x="52941" y="57789"/>
                    <a:pt x="52941" y="57789"/>
                  </a:cubicBezTo>
                  <a:cubicBezTo>
                    <a:pt x="53235" y="57789"/>
                    <a:pt x="53823" y="57789"/>
                    <a:pt x="53823" y="57789"/>
                  </a:cubicBezTo>
                  <a:cubicBezTo>
                    <a:pt x="54705" y="58736"/>
                    <a:pt x="54705" y="58736"/>
                    <a:pt x="54705" y="58736"/>
                  </a:cubicBezTo>
                  <a:cubicBezTo>
                    <a:pt x="56470" y="58421"/>
                    <a:pt x="56470" y="58421"/>
                    <a:pt x="56470" y="58421"/>
                  </a:cubicBezTo>
                  <a:cubicBezTo>
                    <a:pt x="58235" y="58105"/>
                    <a:pt x="58235" y="58105"/>
                    <a:pt x="58235" y="58105"/>
                  </a:cubicBezTo>
                  <a:cubicBezTo>
                    <a:pt x="58529" y="58736"/>
                    <a:pt x="58529" y="58736"/>
                    <a:pt x="58529" y="58736"/>
                  </a:cubicBezTo>
                  <a:cubicBezTo>
                    <a:pt x="58529" y="58736"/>
                    <a:pt x="59411" y="59368"/>
                    <a:pt x="59411" y="59368"/>
                  </a:cubicBezTo>
                  <a:cubicBezTo>
                    <a:pt x="59411" y="59684"/>
                    <a:pt x="60000" y="60947"/>
                    <a:pt x="60000" y="60947"/>
                  </a:cubicBezTo>
                  <a:cubicBezTo>
                    <a:pt x="60000" y="60947"/>
                    <a:pt x="60000" y="61894"/>
                    <a:pt x="60000" y="61894"/>
                  </a:cubicBezTo>
                  <a:cubicBezTo>
                    <a:pt x="60000" y="62210"/>
                    <a:pt x="60588" y="63473"/>
                    <a:pt x="60588" y="63473"/>
                  </a:cubicBezTo>
                  <a:cubicBezTo>
                    <a:pt x="60882" y="63789"/>
                    <a:pt x="62058" y="65052"/>
                    <a:pt x="62058" y="65368"/>
                  </a:cubicBezTo>
                  <a:cubicBezTo>
                    <a:pt x="62058" y="65368"/>
                    <a:pt x="62647" y="66315"/>
                    <a:pt x="62941" y="66315"/>
                  </a:cubicBezTo>
                  <a:cubicBezTo>
                    <a:pt x="62941" y="66315"/>
                    <a:pt x="63235" y="66000"/>
                    <a:pt x="63235" y="66000"/>
                  </a:cubicBezTo>
                  <a:cubicBezTo>
                    <a:pt x="63529" y="66000"/>
                    <a:pt x="64411" y="65368"/>
                    <a:pt x="64411" y="65368"/>
                  </a:cubicBezTo>
                  <a:cubicBezTo>
                    <a:pt x="64411" y="65368"/>
                    <a:pt x="65294" y="65368"/>
                    <a:pt x="65294" y="65684"/>
                  </a:cubicBezTo>
                  <a:cubicBezTo>
                    <a:pt x="65294" y="66000"/>
                    <a:pt x="66470" y="66947"/>
                    <a:pt x="66470" y="66947"/>
                  </a:cubicBezTo>
                  <a:cubicBezTo>
                    <a:pt x="66470" y="66947"/>
                    <a:pt x="66764" y="68210"/>
                    <a:pt x="66764" y="68210"/>
                  </a:cubicBezTo>
                  <a:cubicBezTo>
                    <a:pt x="66470" y="68526"/>
                    <a:pt x="65588" y="68842"/>
                    <a:pt x="65588" y="69157"/>
                  </a:cubicBezTo>
                  <a:cubicBezTo>
                    <a:pt x="65294" y="69157"/>
                    <a:pt x="64411" y="69157"/>
                    <a:pt x="64411" y="69157"/>
                  </a:cubicBezTo>
                  <a:cubicBezTo>
                    <a:pt x="64117" y="69473"/>
                    <a:pt x="62941" y="69789"/>
                    <a:pt x="62941" y="69789"/>
                  </a:cubicBezTo>
                  <a:cubicBezTo>
                    <a:pt x="62941" y="68526"/>
                    <a:pt x="62941" y="68526"/>
                    <a:pt x="62941" y="68526"/>
                  </a:cubicBezTo>
                  <a:cubicBezTo>
                    <a:pt x="62941" y="68526"/>
                    <a:pt x="62941" y="68210"/>
                    <a:pt x="62647" y="68210"/>
                  </a:cubicBezTo>
                  <a:cubicBezTo>
                    <a:pt x="62647" y="68210"/>
                    <a:pt x="60882" y="67578"/>
                    <a:pt x="60882" y="67578"/>
                  </a:cubicBezTo>
                  <a:cubicBezTo>
                    <a:pt x="60588" y="66000"/>
                    <a:pt x="60588" y="66000"/>
                    <a:pt x="60588" y="66000"/>
                  </a:cubicBezTo>
                  <a:cubicBezTo>
                    <a:pt x="59705" y="65052"/>
                    <a:pt x="59705" y="65052"/>
                    <a:pt x="59705" y="65052"/>
                  </a:cubicBezTo>
                  <a:cubicBezTo>
                    <a:pt x="58823" y="64421"/>
                    <a:pt x="58823" y="64421"/>
                    <a:pt x="58823" y="64421"/>
                  </a:cubicBezTo>
                  <a:cubicBezTo>
                    <a:pt x="58235" y="63473"/>
                    <a:pt x="58235" y="63473"/>
                    <a:pt x="58235" y="63473"/>
                  </a:cubicBezTo>
                  <a:cubicBezTo>
                    <a:pt x="57058" y="63473"/>
                    <a:pt x="57058" y="63473"/>
                    <a:pt x="57058" y="63473"/>
                  </a:cubicBezTo>
                  <a:cubicBezTo>
                    <a:pt x="57058" y="63473"/>
                    <a:pt x="56470" y="63789"/>
                    <a:pt x="56470" y="63789"/>
                  </a:cubicBezTo>
                  <a:cubicBezTo>
                    <a:pt x="56176" y="64105"/>
                    <a:pt x="55000" y="63789"/>
                    <a:pt x="55000" y="63789"/>
                  </a:cubicBezTo>
                  <a:cubicBezTo>
                    <a:pt x="54117" y="64105"/>
                    <a:pt x="54117" y="64105"/>
                    <a:pt x="54117" y="64105"/>
                  </a:cubicBezTo>
                  <a:cubicBezTo>
                    <a:pt x="54117" y="64736"/>
                    <a:pt x="54117" y="64736"/>
                    <a:pt x="54117" y="64736"/>
                  </a:cubicBezTo>
                  <a:cubicBezTo>
                    <a:pt x="55588" y="64736"/>
                    <a:pt x="55588" y="64736"/>
                    <a:pt x="55588" y="64736"/>
                  </a:cubicBezTo>
                  <a:cubicBezTo>
                    <a:pt x="56764" y="65052"/>
                    <a:pt x="56764" y="65052"/>
                    <a:pt x="56764" y="65052"/>
                  </a:cubicBezTo>
                  <a:cubicBezTo>
                    <a:pt x="58529" y="65368"/>
                    <a:pt x="58529" y="65368"/>
                    <a:pt x="58529" y="65368"/>
                  </a:cubicBezTo>
                  <a:cubicBezTo>
                    <a:pt x="58529" y="66631"/>
                    <a:pt x="58529" y="66631"/>
                    <a:pt x="58529" y="66631"/>
                  </a:cubicBezTo>
                  <a:cubicBezTo>
                    <a:pt x="58529" y="66631"/>
                    <a:pt x="58823" y="67263"/>
                    <a:pt x="58823" y="67578"/>
                  </a:cubicBezTo>
                  <a:cubicBezTo>
                    <a:pt x="58823" y="67894"/>
                    <a:pt x="59411" y="69157"/>
                    <a:pt x="59411" y="69157"/>
                  </a:cubicBezTo>
                  <a:cubicBezTo>
                    <a:pt x="60000" y="71052"/>
                    <a:pt x="60000" y="71052"/>
                    <a:pt x="60000" y="71052"/>
                  </a:cubicBezTo>
                  <a:cubicBezTo>
                    <a:pt x="60588" y="72315"/>
                    <a:pt x="60588" y="72315"/>
                    <a:pt x="60588" y="72315"/>
                  </a:cubicBezTo>
                  <a:cubicBezTo>
                    <a:pt x="61176" y="72631"/>
                    <a:pt x="61176" y="72631"/>
                    <a:pt x="61176" y="72631"/>
                  </a:cubicBezTo>
                  <a:cubicBezTo>
                    <a:pt x="61176" y="73894"/>
                    <a:pt x="61176" y="73894"/>
                    <a:pt x="61176" y="73894"/>
                  </a:cubicBezTo>
                  <a:cubicBezTo>
                    <a:pt x="61764" y="74210"/>
                    <a:pt x="61764" y="74210"/>
                    <a:pt x="61764" y="74210"/>
                  </a:cubicBezTo>
                  <a:cubicBezTo>
                    <a:pt x="61764" y="74210"/>
                    <a:pt x="61470" y="74526"/>
                    <a:pt x="61470" y="74842"/>
                  </a:cubicBezTo>
                  <a:cubicBezTo>
                    <a:pt x="61470" y="74842"/>
                    <a:pt x="60882" y="75789"/>
                    <a:pt x="60882" y="75789"/>
                  </a:cubicBezTo>
                  <a:cubicBezTo>
                    <a:pt x="60882" y="75789"/>
                    <a:pt x="60294" y="75789"/>
                    <a:pt x="60000" y="75789"/>
                  </a:cubicBezTo>
                  <a:cubicBezTo>
                    <a:pt x="60000" y="75473"/>
                    <a:pt x="59705" y="74842"/>
                    <a:pt x="59411" y="74842"/>
                  </a:cubicBezTo>
                  <a:cubicBezTo>
                    <a:pt x="58823" y="74526"/>
                    <a:pt x="58823" y="73894"/>
                    <a:pt x="58529" y="73894"/>
                  </a:cubicBezTo>
                  <a:cubicBezTo>
                    <a:pt x="58235" y="73894"/>
                    <a:pt x="57352" y="73894"/>
                    <a:pt x="57352" y="73894"/>
                  </a:cubicBezTo>
                  <a:cubicBezTo>
                    <a:pt x="57352" y="73894"/>
                    <a:pt x="56764" y="72947"/>
                    <a:pt x="56470" y="72631"/>
                  </a:cubicBezTo>
                  <a:cubicBezTo>
                    <a:pt x="56470" y="72631"/>
                    <a:pt x="56176" y="72315"/>
                    <a:pt x="55882" y="72000"/>
                  </a:cubicBezTo>
                  <a:cubicBezTo>
                    <a:pt x="55588" y="71684"/>
                    <a:pt x="55000" y="70736"/>
                    <a:pt x="55000" y="71052"/>
                  </a:cubicBezTo>
                  <a:cubicBezTo>
                    <a:pt x="55000" y="71684"/>
                    <a:pt x="55294" y="72315"/>
                    <a:pt x="55000" y="72315"/>
                  </a:cubicBezTo>
                  <a:cubicBezTo>
                    <a:pt x="54411" y="72315"/>
                    <a:pt x="54117" y="72315"/>
                    <a:pt x="54117" y="72315"/>
                  </a:cubicBezTo>
                  <a:cubicBezTo>
                    <a:pt x="54117" y="72315"/>
                    <a:pt x="53529" y="72947"/>
                    <a:pt x="53235" y="73263"/>
                  </a:cubicBezTo>
                  <a:cubicBezTo>
                    <a:pt x="53235" y="73263"/>
                    <a:pt x="53529" y="73263"/>
                    <a:pt x="52941" y="73578"/>
                  </a:cubicBezTo>
                  <a:cubicBezTo>
                    <a:pt x="52647" y="73578"/>
                    <a:pt x="52058" y="73578"/>
                    <a:pt x="52058" y="73578"/>
                  </a:cubicBezTo>
                  <a:cubicBezTo>
                    <a:pt x="52058" y="73263"/>
                    <a:pt x="52058" y="73263"/>
                    <a:pt x="52058" y="72947"/>
                  </a:cubicBezTo>
                  <a:cubicBezTo>
                    <a:pt x="52352" y="72631"/>
                    <a:pt x="54117" y="71684"/>
                    <a:pt x="54117" y="71684"/>
                  </a:cubicBezTo>
                  <a:cubicBezTo>
                    <a:pt x="54117" y="71368"/>
                    <a:pt x="53529" y="70421"/>
                    <a:pt x="53529" y="70421"/>
                  </a:cubicBezTo>
                  <a:cubicBezTo>
                    <a:pt x="53235" y="70736"/>
                    <a:pt x="53235" y="70736"/>
                    <a:pt x="53235" y="70736"/>
                  </a:cubicBezTo>
                  <a:cubicBezTo>
                    <a:pt x="52352" y="71368"/>
                    <a:pt x="52352" y="71368"/>
                    <a:pt x="52352" y="71368"/>
                  </a:cubicBezTo>
                  <a:cubicBezTo>
                    <a:pt x="51176" y="72315"/>
                    <a:pt x="51176" y="72315"/>
                    <a:pt x="51176" y="72315"/>
                  </a:cubicBezTo>
                  <a:cubicBezTo>
                    <a:pt x="50294" y="72631"/>
                    <a:pt x="50294" y="72631"/>
                    <a:pt x="50294" y="72631"/>
                  </a:cubicBezTo>
                  <a:cubicBezTo>
                    <a:pt x="49411" y="73263"/>
                    <a:pt x="49411" y="73263"/>
                    <a:pt x="49411" y="73263"/>
                  </a:cubicBezTo>
                  <a:cubicBezTo>
                    <a:pt x="48235" y="73578"/>
                    <a:pt x="48235" y="73578"/>
                    <a:pt x="48235" y="73578"/>
                  </a:cubicBezTo>
                  <a:cubicBezTo>
                    <a:pt x="47058" y="73578"/>
                    <a:pt x="47058" y="73578"/>
                    <a:pt x="47058" y="73578"/>
                  </a:cubicBezTo>
                  <a:cubicBezTo>
                    <a:pt x="46470" y="73263"/>
                    <a:pt x="46470" y="73263"/>
                    <a:pt x="46470" y="73263"/>
                  </a:cubicBezTo>
                  <a:cubicBezTo>
                    <a:pt x="45882" y="72315"/>
                    <a:pt x="45882" y="72315"/>
                    <a:pt x="45882" y="72315"/>
                  </a:cubicBezTo>
                  <a:cubicBezTo>
                    <a:pt x="45588" y="72315"/>
                    <a:pt x="45588" y="72315"/>
                    <a:pt x="45588" y="72315"/>
                  </a:cubicBezTo>
                  <a:cubicBezTo>
                    <a:pt x="45588" y="72315"/>
                    <a:pt x="45294" y="71684"/>
                    <a:pt x="45588" y="71368"/>
                  </a:cubicBezTo>
                  <a:cubicBezTo>
                    <a:pt x="45588" y="71368"/>
                    <a:pt x="45882" y="71052"/>
                    <a:pt x="46470" y="71052"/>
                  </a:cubicBezTo>
                  <a:cubicBezTo>
                    <a:pt x="47058" y="71052"/>
                    <a:pt x="47352" y="71052"/>
                    <a:pt x="47647" y="71052"/>
                  </a:cubicBezTo>
                  <a:cubicBezTo>
                    <a:pt x="47941" y="71052"/>
                    <a:pt x="48235" y="70736"/>
                    <a:pt x="48235" y="70736"/>
                  </a:cubicBezTo>
                  <a:cubicBezTo>
                    <a:pt x="48235" y="70736"/>
                    <a:pt x="48529" y="70736"/>
                    <a:pt x="48529" y="70421"/>
                  </a:cubicBezTo>
                  <a:cubicBezTo>
                    <a:pt x="48529" y="70105"/>
                    <a:pt x="47647" y="68842"/>
                    <a:pt x="47647" y="68842"/>
                  </a:cubicBezTo>
                  <a:cubicBezTo>
                    <a:pt x="47647" y="68842"/>
                    <a:pt x="46470" y="68842"/>
                    <a:pt x="46176" y="69157"/>
                  </a:cubicBezTo>
                  <a:cubicBezTo>
                    <a:pt x="45588" y="69157"/>
                    <a:pt x="45588" y="69789"/>
                    <a:pt x="45000" y="69473"/>
                  </a:cubicBezTo>
                  <a:cubicBezTo>
                    <a:pt x="44411" y="69157"/>
                    <a:pt x="42941" y="68526"/>
                    <a:pt x="42941" y="68526"/>
                  </a:cubicBezTo>
                  <a:cubicBezTo>
                    <a:pt x="41764" y="67263"/>
                    <a:pt x="41764" y="67263"/>
                    <a:pt x="41764" y="67263"/>
                  </a:cubicBezTo>
                  <a:cubicBezTo>
                    <a:pt x="41176" y="67894"/>
                    <a:pt x="41176" y="67894"/>
                    <a:pt x="41176" y="67894"/>
                  </a:cubicBezTo>
                  <a:cubicBezTo>
                    <a:pt x="40294" y="68526"/>
                    <a:pt x="40294" y="68526"/>
                    <a:pt x="40294" y="68526"/>
                  </a:cubicBezTo>
                  <a:cubicBezTo>
                    <a:pt x="40294" y="68526"/>
                    <a:pt x="40294" y="69157"/>
                    <a:pt x="39705" y="68526"/>
                  </a:cubicBezTo>
                  <a:cubicBezTo>
                    <a:pt x="39117" y="67578"/>
                    <a:pt x="39117" y="66947"/>
                    <a:pt x="39117" y="66947"/>
                  </a:cubicBezTo>
                  <a:cubicBezTo>
                    <a:pt x="38235" y="66947"/>
                    <a:pt x="38235" y="66947"/>
                    <a:pt x="38235" y="66947"/>
                  </a:cubicBezTo>
                  <a:cubicBezTo>
                    <a:pt x="37941" y="67894"/>
                    <a:pt x="37941" y="67894"/>
                    <a:pt x="37941" y="67894"/>
                  </a:cubicBezTo>
                  <a:cubicBezTo>
                    <a:pt x="37941" y="67894"/>
                    <a:pt x="37352" y="68842"/>
                    <a:pt x="37352" y="68842"/>
                  </a:cubicBezTo>
                  <a:cubicBezTo>
                    <a:pt x="37058" y="68842"/>
                    <a:pt x="36176" y="68842"/>
                    <a:pt x="35882" y="69157"/>
                  </a:cubicBezTo>
                  <a:cubicBezTo>
                    <a:pt x="35882" y="69157"/>
                    <a:pt x="34411" y="69157"/>
                    <a:pt x="34411" y="69157"/>
                  </a:cubicBezTo>
                  <a:cubicBezTo>
                    <a:pt x="32352" y="68526"/>
                    <a:pt x="32352" y="68526"/>
                    <a:pt x="32352" y="68526"/>
                  </a:cubicBezTo>
                  <a:cubicBezTo>
                    <a:pt x="32352" y="68526"/>
                    <a:pt x="31764" y="68842"/>
                    <a:pt x="31764" y="68842"/>
                  </a:cubicBezTo>
                  <a:cubicBezTo>
                    <a:pt x="31470" y="69157"/>
                    <a:pt x="28529" y="69789"/>
                    <a:pt x="28529" y="69789"/>
                  </a:cubicBezTo>
                  <a:cubicBezTo>
                    <a:pt x="27058" y="70736"/>
                    <a:pt x="27058" y="70736"/>
                    <a:pt x="27058" y="70736"/>
                  </a:cubicBezTo>
                  <a:cubicBezTo>
                    <a:pt x="26176" y="70736"/>
                    <a:pt x="26176" y="70736"/>
                    <a:pt x="26176" y="70736"/>
                  </a:cubicBezTo>
                  <a:cubicBezTo>
                    <a:pt x="25294" y="69473"/>
                    <a:pt x="25294" y="69473"/>
                    <a:pt x="25294" y="69473"/>
                  </a:cubicBezTo>
                  <a:cubicBezTo>
                    <a:pt x="24705" y="68526"/>
                    <a:pt x="24705" y="68526"/>
                    <a:pt x="24705" y="68526"/>
                  </a:cubicBezTo>
                  <a:cubicBezTo>
                    <a:pt x="24705" y="69789"/>
                    <a:pt x="24705" y="69789"/>
                    <a:pt x="24705" y="69789"/>
                  </a:cubicBezTo>
                  <a:cubicBezTo>
                    <a:pt x="24411" y="70421"/>
                    <a:pt x="24411" y="70421"/>
                    <a:pt x="24411" y="70421"/>
                  </a:cubicBezTo>
                  <a:cubicBezTo>
                    <a:pt x="24411" y="70421"/>
                    <a:pt x="23235" y="71684"/>
                    <a:pt x="22941" y="72000"/>
                  </a:cubicBezTo>
                  <a:cubicBezTo>
                    <a:pt x="22941" y="72000"/>
                    <a:pt x="21470" y="70421"/>
                    <a:pt x="21470" y="70421"/>
                  </a:cubicBezTo>
                  <a:cubicBezTo>
                    <a:pt x="21176" y="68210"/>
                    <a:pt x="21176" y="68210"/>
                    <a:pt x="21176" y="68210"/>
                  </a:cubicBezTo>
                  <a:cubicBezTo>
                    <a:pt x="19705" y="66631"/>
                    <a:pt x="19705" y="66631"/>
                    <a:pt x="19705" y="66631"/>
                  </a:cubicBezTo>
                  <a:cubicBezTo>
                    <a:pt x="18823" y="66947"/>
                    <a:pt x="18823" y="66947"/>
                    <a:pt x="18823" y="66947"/>
                  </a:cubicBezTo>
                  <a:cubicBezTo>
                    <a:pt x="18529" y="65368"/>
                    <a:pt x="18529" y="65368"/>
                    <a:pt x="18529" y="65368"/>
                  </a:cubicBezTo>
                  <a:cubicBezTo>
                    <a:pt x="17941" y="64421"/>
                    <a:pt x="17941" y="64421"/>
                    <a:pt x="17941" y="64421"/>
                  </a:cubicBezTo>
                  <a:cubicBezTo>
                    <a:pt x="16764" y="64421"/>
                    <a:pt x="16764" y="64421"/>
                    <a:pt x="16764" y="64421"/>
                  </a:cubicBezTo>
                  <a:cubicBezTo>
                    <a:pt x="16470" y="65052"/>
                    <a:pt x="16470" y="65052"/>
                    <a:pt x="16470" y="65052"/>
                  </a:cubicBezTo>
                  <a:cubicBezTo>
                    <a:pt x="16176" y="66000"/>
                    <a:pt x="16176" y="66000"/>
                    <a:pt x="16176" y="66000"/>
                  </a:cubicBezTo>
                  <a:cubicBezTo>
                    <a:pt x="16176" y="66000"/>
                    <a:pt x="16470" y="66947"/>
                    <a:pt x="16470" y="66947"/>
                  </a:cubicBezTo>
                  <a:cubicBezTo>
                    <a:pt x="16470" y="67263"/>
                    <a:pt x="16176" y="67578"/>
                    <a:pt x="15882" y="67578"/>
                  </a:cubicBezTo>
                  <a:cubicBezTo>
                    <a:pt x="15882" y="67578"/>
                    <a:pt x="14411" y="68210"/>
                    <a:pt x="14411" y="68210"/>
                  </a:cubicBezTo>
                  <a:cubicBezTo>
                    <a:pt x="14411" y="68210"/>
                    <a:pt x="14117" y="67263"/>
                    <a:pt x="14117" y="66947"/>
                  </a:cubicBezTo>
                  <a:cubicBezTo>
                    <a:pt x="14117" y="66315"/>
                    <a:pt x="14117" y="65368"/>
                    <a:pt x="14117" y="65368"/>
                  </a:cubicBezTo>
                  <a:cubicBezTo>
                    <a:pt x="14117" y="65368"/>
                    <a:pt x="15294" y="64736"/>
                    <a:pt x="15294" y="64736"/>
                  </a:cubicBezTo>
                  <a:cubicBezTo>
                    <a:pt x="15294" y="64421"/>
                    <a:pt x="16176" y="62842"/>
                    <a:pt x="16176" y="62842"/>
                  </a:cubicBezTo>
                  <a:cubicBezTo>
                    <a:pt x="16176" y="61894"/>
                    <a:pt x="16176" y="61894"/>
                    <a:pt x="16176" y="61894"/>
                  </a:cubicBezTo>
                  <a:cubicBezTo>
                    <a:pt x="16176" y="61894"/>
                    <a:pt x="17352" y="61578"/>
                    <a:pt x="17647" y="61578"/>
                  </a:cubicBezTo>
                  <a:cubicBezTo>
                    <a:pt x="17941" y="61578"/>
                    <a:pt x="18529" y="61578"/>
                    <a:pt x="18823" y="61894"/>
                  </a:cubicBezTo>
                  <a:cubicBezTo>
                    <a:pt x="19411" y="62210"/>
                    <a:pt x="19117" y="62210"/>
                    <a:pt x="19705" y="62210"/>
                  </a:cubicBezTo>
                  <a:cubicBezTo>
                    <a:pt x="20294" y="61894"/>
                    <a:pt x="20882" y="61578"/>
                    <a:pt x="20882" y="61263"/>
                  </a:cubicBezTo>
                  <a:cubicBezTo>
                    <a:pt x="20882" y="60947"/>
                    <a:pt x="21176" y="59684"/>
                    <a:pt x="20294" y="59684"/>
                  </a:cubicBezTo>
                  <a:cubicBezTo>
                    <a:pt x="19705" y="59684"/>
                    <a:pt x="18823" y="60315"/>
                    <a:pt x="18529" y="60315"/>
                  </a:cubicBezTo>
                  <a:cubicBezTo>
                    <a:pt x="18235" y="60631"/>
                    <a:pt x="17941" y="60315"/>
                    <a:pt x="17352" y="60000"/>
                  </a:cubicBezTo>
                  <a:cubicBezTo>
                    <a:pt x="17058" y="60000"/>
                    <a:pt x="16470" y="59684"/>
                    <a:pt x="16470" y="59684"/>
                  </a:cubicBezTo>
                  <a:cubicBezTo>
                    <a:pt x="15588" y="60631"/>
                    <a:pt x="15588" y="60631"/>
                    <a:pt x="15588" y="60631"/>
                  </a:cubicBezTo>
                  <a:cubicBezTo>
                    <a:pt x="15588" y="60631"/>
                    <a:pt x="16176" y="61894"/>
                    <a:pt x="15000" y="60947"/>
                  </a:cubicBezTo>
                  <a:cubicBezTo>
                    <a:pt x="13823" y="60315"/>
                    <a:pt x="13823" y="60000"/>
                    <a:pt x="13823" y="60000"/>
                  </a:cubicBezTo>
                  <a:cubicBezTo>
                    <a:pt x="12647" y="58736"/>
                    <a:pt x="12647" y="58736"/>
                    <a:pt x="12647" y="58736"/>
                  </a:cubicBezTo>
                  <a:cubicBezTo>
                    <a:pt x="12058" y="56526"/>
                    <a:pt x="12058" y="56526"/>
                    <a:pt x="12058" y="56526"/>
                  </a:cubicBezTo>
                  <a:cubicBezTo>
                    <a:pt x="11176" y="55263"/>
                    <a:pt x="11176" y="55263"/>
                    <a:pt x="11176" y="55263"/>
                  </a:cubicBezTo>
                  <a:cubicBezTo>
                    <a:pt x="11176" y="55263"/>
                    <a:pt x="10882" y="55894"/>
                    <a:pt x="10588" y="56526"/>
                  </a:cubicBezTo>
                  <a:cubicBezTo>
                    <a:pt x="10294" y="56842"/>
                    <a:pt x="9705" y="56842"/>
                    <a:pt x="9411" y="56526"/>
                  </a:cubicBezTo>
                  <a:cubicBezTo>
                    <a:pt x="9411" y="55894"/>
                    <a:pt x="8529" y="54631"/>
                    <a:pt x="8529" y="54631"/>
                  </a:cubicBezTo>
                  <a:cubicBezTo>
                    <a:pt x="8823" y="53368"/>
                    <a:pt x="8823" y="53368"/>
                    <a:pt x="8823" y="53368"/>
                  </a:cubicBezTo>
                  <a:cubicBezTo>
                    <a:pt x="7647" y="53052"/>
                    <a:pt x="7647" y="53052"/>
                    <a:pt x="7647" y="53052"/>
                  </a:cubicBezTo>
                  <a:cubicBezTo>
                    <a:pt x="7647" y="53052"/>
                    <a:pt x="7058" y="52736"/>
                    <a:pt x="7058" y="52421"/>
                  </a:cubicBezTo>
                  <a:cubicBezTo>
                    <a:pt x="7352" y="51789"/>
                    <a:pt x="7941" y="50842"/>
                    <a:pt x="7941" y="50842"/>
                  </a:cubicBezTo>
                  <a:cubicBezTo>
                    <a:pt x="8529" y="49578"/>
                    <a:pt x="8529" y="49578"/>
                    <a:pt x="8529" y="49578"/>
                  </a:cubicBezTo>
                  <a:cubicBezTo>
                    <a:pt x="8529" y="49578"/>
                    <a:pt x="8529" y="48631"/>
                    <a:pt x="8235" y="48315"/>
                  </a:cubicBezTo>
                  <a:cubicBezTo>
                    <a:pt x="8235" y="48000"/>
                    <a:pt x="7941" y="43894"/>
                    <a:pt x="7941" y="43894"/>
                  </a:cubicBezTo>
                  <a:cubicBezTo>
                    <a:pt x="10294" y="42315"/>
                    <a:pt x="10294" y="42315"/>
                    <a:pt x="10294" y="42315"/>
                  </a:cubicBezTo>
                  <a:cubicBezTo>
                    <a:pt x="11764" y="39789"/>
                    <a:pt x="11764" y="39789"/>
                    <a:pt x="11764" y="39789"/>
                  </a:cubicBezTo>
                  <a:cubicBezTo>
                    <a:pt x="12352" y="36947"/>
                    <a:pt x="12352" y="36947"/>
                    <a:pt x="12352" y="36947"/>
                  </a:cubicBezTo>
                  <a:cubicBezTo>
                    <a:pt x="13235" y="34421"/>
                    <a:pt x="13235" y="34421"/>
                    <a:pt x="13235" y="34421"/>
                  </a:cubicBezTo>
                  <a:cubicBezTo>
                    <a:pt x="13235" y="34421"/>
                    <a:pt x="14411" y="33157"/>
                    <a:pt x="14411" y="33473"/>
                  </a:cubicBezTo>
                  <a:cubicBezTo>
                    <a:pt x="14705" y="33789"/>
                    <a:pt x="14411" y="30947"/>
                    <a:pt x="14411" y="30947"/>
                  </a:cubicBezTo>
                  <a:cubicBezTo>
                    <a:pt x="13529" y="30000"/>
                    <a:pt x="13529" y="30000"/>
                    <a:pt x="13529" y="30000"/>
                  </a:cubicBezTo>
                  <a:cubicBezTo>
                    <a:pt x="13529" y="28421"/>
                    <a:pt x="13529" y="28421"/>
                    <a:pt x="13529" y="28421"/>
                  </a:cubicBezTo>
                  <a:cubicBezTo>
                    <a:pt x="13529" y="28421"/>
                    <a:pt x="15000" y="28105"/>
                    <a:pt x="15294" y="28105"/>
                  </a:cubicBezTo>
                  <a:cubicBezTo>
                    <a:pt x="15588" y="28105"/>
                    <a:pt x="16176" y="27789"/>
                    <a:pt x="17058" y="27473"/>
                  </a:cubicBezTo>
                  <a:cubicBezTo>
                    <a:pt x="17647" y="27473"/>
                    <a:pt x="18235" y="26842"/>
                    <a:pt x="18823" y="26842"/>
                  </a:cubicBezTo>
                  <a:cubicBezTo>
                    <a:pt x="19117" y="26842"/>
                    <a:pt x="20588" y="26842"/>
                    <a:pt x="20588" y="26842"/>
                  </a:cubicBezTo>
                  <a:cubicBezTo>
                    <a:pt x="20588" y="26842"/>
                    <a:pt x="22058" y="25894"/>
                    <a:pt x="22352" y="25578"/>
                  </a:cubicBezTo>
                  <a:cubicBezTo>
                    <a:pt x="22647" y="25263"/>
                    <a:pt x="23529" y="24000"/>
                    <a:pt x="23529" y="24000"/>
                  </a:cubicBezTo>
                  <a:cubicBezTo>
                    <a:pt x="23529" y="24000"/>
                    <a:pt x="23823" y="22421"/>
                    <a:pt x="24411" y="22105"/>
                  </a:cubicBezTo>
                  <a:cubicBezTo>
                    <a:pt x="24705" y="22105"/>
                    <a:pt x="25588" y="21473"/>
                    <a:pt x="26176" y="21473"/>
                  </a:cubicBezTo>
                  <a:cubicBezTo>
                    <a:pt x="26764" y="21157"/>
                    <a:pt x="28235" y="20842"/>
                    <a:pt x="28529" y="20842"/>
                  </a:cubicBezTo>
                  <a:cubicBezTo>
                    <a:pt x="28823" y="20842"/>
                    <a:pt x="32352" y="20210"/>
                    <a:pt x="32352" y="20210"/>
                  </a:cubicBezTo>
                  <a:cubicBezTo>
                    <a:pt x="33823" y="18947"/>
                    <a:pt x="33823" y="18947"/>
                    <a:pt x="33823" y="18947"/>
                  </a:cubicBezTo>
                  <a:cubicBezTo>
                    <a:pt x="33529" y="16105"/>
                    <a:pt x="33529" y="16105"/>
                    <a:pt x="33529" y="16105"/>
                  </a:cubicBezTo>
                  <a:cubicBezTo>
                    <a:pt x="37941" y="15473"/>
                    <a:pt x="37941" y="15473"/>
                    <a:pt x="37941" y="15473"/>
                  </a:cubicBezTo>
                  <a:cubicBezTo>
                    <a:pt x="39705" y="14210"/>
                    <a:pt x="39705" y="14210"/>
                    <a:pt x="39705" y="14210"/>
                  </a:cubicBezTo>
                  <a:cubicBezTo>
                    <a:pt x="39705" y="14210"/>
                    <a:pt x="40588" y="13263"/>
                    <a:pt x="40882" y="13263"/>
                  </a:cubicBezTo>
                  <a:cubicBezTo>
                    <a:pt x="41176" y="13578"/>
                    <a:pt x="41764" y="13263"/>
                    <a:pt x="41764" y="13263"/>
                  </a:cubicBezTo>
                  <a:cubicBezTo>
                    <a:pt x="43823" y="12631"/>
                    <a:pt x="43823" y="12631"/>
                    <a:pt x="43823" y="12631"/>
                  </a:cubicBezTo>
                  <a:cubicBezTo>
                    <a:pt x="43823" y="12631"/>
                    <a:pt x="46470" y="11684"/>
                    <a:pt x="46764" y="11368"/>
                  </a:cubicBezTo>
                  <a:cubicBezTo>
                    <a:pt x="46764" y="11368"/>
                    <a:pt x="48235" y="10736"/>
                    <a:pt x="48235" y="10736"/>
                  </a:cubicBezTo>
                  <a:cubicBezTo>
                    <a:pt x="48823" y="9473"/>
                    <a:pt x="48823" y="9473"/>
                    <a:pt x="48823" y="9473"/>
                  </a:cubicBezTo>
                  <a:cubicBezTo>
                    <a:pt x="48823" y="9473"/>
                    <a:pt x="49411" y="8842"/>
                    <a:pt x="50294" y="8842"/>
                  </a:cubicBezTo>
                  <a:cubicBezTo>
                    <a:pt x="50882" y="8842"/>
                    <a:pt x="51470" y="8842"/>
                    <a:pt x="51764" y="8842"/>
                  </a:cubicBezTo>
                  <a:cubicBezTo>
                    <a:pt x="51764" y="8526"/>
                    <a:pt x="52058" y="7894"/>
                    <a:pt x="52352" y="7894"/>
                  </a:cubicBezTo>
                  <a:cubicBezTo>
                    <a:pt x="52647" y="7894"/>
                    <a:pt x="54411" y="7578"/>
                    <a:pt x="54411" y="7578"/>
                  </a:cubicBezTo>
                  <a:cubicBezTo>
                    <a:pt x="55294" y="9157"/>
                    <a:pt x="55294" y="9157"/>
                    <a:pt x="55294" y="9157"/>
                  </a:cubicBezTo>
                  <a:cubicBezTo>
                    <a:pt x="55294" y="9157"/>
                    <a:pt x="57058" y="10421"/>
                    <a:pt x="57352" y="10421"/>
                  </a:cubicBezTo>
                  <a:cubicBezTo>
                    <a:pt x="57647" y="10421"/>
                    <a:pt x="59117" y="9157"/>
                    <a:pt x="59117" y="9157"/>
                  </a:cubicBezTo>
                  <a:cubicBezTo>
                    <a:pt x="62058" y="10105"/>
                    <a:pt x="62058" y="10105"/>
                    <a:pt x="62058" y="10105"/>
                  </a:cubicBezTo>
                  <a:cubicBezTo>
                    <a:pt x="64411" y="10736"/>
                    <a:pt x="64411" y="10736"/>
                    <a:pt x="64411" y="10736"/>
                  </a:cubicBezTo>
                  <a:cubicBezTo>
                    <a:pt x="65294" y="10105"/>
                    <a:pt x="65294" y="10105"/>
                    <a:pt x="65294" y="10105"/>
                  </a:cubicBezTo>
                  <a:close/>
                  <a:moveTo>
                    <a:pt x="55294" y="47052"/>
                  </a:moveTo>
                  <a:cubicBezTo>
                    <a:pt x="55294" y="47052"/>
                    <a:pt x="55294" y="47052"/>
                    <a:pt x="55294" y="47052"/>
                  </a:cubicBezTo>
                  <a:cubicBezTo>
                    <a:pt x="55588" y="47368"/>
                    <a:pt x="55588" y="47368"/>
                    <a:pt x="55588" y="47368"/>
                  </a:cubicBezTo>
                  <a:cubicBezTo>
                    <a:pt x="55588" y="47368"/>
                    <a:pt x="56176" y="47368"/>
                    <a:pt x="56470" y="47052"/>
                  </a:cubicBezTo>
                  <a:cubicBezTo>
                    <a:pt x="56764" y="47052"/>
                    <a:pt x="56176" y="46736"/>
                    <a:pt x="56176" y="46736"/>
                  </a:cubicBezTo>
                  <a:cubicBezTo>
                    <a:pt x="55588" y="46736"/>
                    <a:pt x="55588" y="46736"/>
                    <a:pt x="55588" y="46736"/>
                  </a:cubicBezTo>
                  <a:cubicBezTo>
                    <a:pt x="55588" y="46736"/>
                    <a:pt x="55294" y="47052"/>
                    <a:pt x="55294" y="47052"/>
                  </a:cubicBezTo>
                  <a:close/>
                  <a:moveTo>
                    <a:pt x="54117" y="49578"/>
                  </a:moveTo>
                  <a:cubicBezTo>
                    <a:pt x="54117" y="49578"/>
                    <a:pt x="54117" y="49578"/>
                    <a:pt x="54117" y="49578"/>
                  </a:cubicBezTo>
                  <a:cubicBezTo>
                    <a:pt x="54411" y="49894"/>
                    <a:pt x="54411" y="49894"/>
                    <a:pt x="54411" y="49894"/>
                  </a:cubicBezTo>
                  <a:cubicBezTo>
                    <a:pt x="54411" y="49894"/>
                    <a:pt x="54705" y="48947"/>
                    <a:pt x="55000" y="48631"/>
                  </a:cubicBezTo>
                  <a:cubicBezTo>
                    <a:pt x="55294" y="48000"/>
                    <a:pt x="54705" y="48315"/>
                    <a:pt x="54705" y="48315"/>
                  </a:cubicBezTo>
                  <a:cubicBezTo>
                    <a:pt x="54411" y="48631"/>
                    <a:pt x="54411" y="48631"/>
                    <a:pt x="54411" y="48631"/>
                  </a:cubicBezTo>
                  <a:cubicBezTo>
                    <a:pt x="54411" y="48631"/>
                    <a:pt x="54117" y="49578"/>
                    <a:pt x="54117" y="49578"/>
                  </a:cubicBezTo>
                  <a:close/>
                  <a:moveTo>
                    <a:pt x="93529" y="72947"/>
                  </a:moveTo>
                  <a:cubicBezTo>
                    <a:pt x="93529" y="72947"/>
                    <a:pt x="93529" y="72947"/>
                    <a:pt x="93529" y="72947"/>
                  </a:cubicBezTo>
                  <a:cubicBezTo>
                    <a:pt x="93529" y="72947"/>
                    <a:pt x="94411" y="73578"/>
                    <a:pt x="94411" y="73578"/>
                  </a:cubicBezTo>
                  <a:cubicBezTo>
                    <a:pt x="93823" y="74842"/>
                    <a:pt x="93823" y="74842"/>
                    <a:pt x="93823" y="74842"/>
                  </a:cubicBezTo>
                  <a:cubicBezTo>
                    <a:pt x="92941" y="74210"/>
                    <a:pt x="92941" y="74210"/>
                    <a:pt x="92941" y="74210"/>
                  </a:cubicBezTo>
                  <a:cubicBezTo>
                    <a:pt x="93529" y="72947"/>
                    <a:pt x="93529" y="72947"/>
                    <a:pt x="93529" y="72947"/>
                  </a:cubicBezTo>
                  <a:close/>
                  <a:moveTo>
                    <a:pt x="100588" y="78947"/>
                  </a:moveTo>
                  <a:cubicBezTo>
                    <a:pt x="100588" y="78947"/>
                    <a:pt x="100588" y="78947"/>
                    <a:pt x="100588" y="78947"/>
                  </a:cubicBezTo>
                  <a:cubicBezTo>
                    <a:pt x="100588" y="78947"/>
                    <a:pt x="102058" y="79263"/>
                    <a:pt x="102058" y="78947"/>
                  </a:cubicBezTo>
                  <a:cubicBezTo>
                    <a:pt x="102058" y="78631"/>
                    <a:pt x="102352" y="78000"/>
                    <a:pt x="102352" y="78000"/>
                  </a:cubicBezTo>
                  <a:cubicBezTo>
                    <a:pt x="102058" y="77684"/>
                    <a:pt x="101176" y="77368"/>
                    <a:pt x="101176" y="77368"/>
                  </a:cubicBezTo>
                  <a:cubicBezTo>
                    <a:pt x="100882" y="77368"/>
                    <a:pt x="100588" y="77368"/>
                    <a:pt x="100294" y="77052"/>
                  </a:cubicBezTo>
                  <a:cubicBezTo>
                    <a:pt x="98529" y="74842"/>
                    <a:pt x="99705" y="77684"/>
                    <a:pt x="100588" y="78000"/>
                  </a:cubicBezTo>
                  <a:cubicBezTo>
                    <a:pt x="100588" y="78315"/>
                    <a:pt x="100588" y="78315"/>
                    <a:pt x="100588" y="78315"/>
                  </a:cubicBezTo>
                  <a:cubicBezTo>
                    <a:pt x="100588" y="78947"/>
                    <a:pt x="100588" y="78947"/>
                    <a:pt x="100588" y="78947"/>
                  </a:cubicBezTo>
                  <a:close/>
                  <a:moveTo>
                    <a:pt x="102647" y="81157"/>
                  </a:moveTo>
                  <a:cubicBezTo>
                    <a:pt x="102647" y="81157"/>
                    <a:pt x="102647" y="81157"/>
                    <a:pt x="102647" y="81157"/>
                  </a:cubicBezTo>
                  <a:cubicBezTo>
                    <a:pt x="103823" y="79578"/>
                    <a:pt x="103823" y="79578"/>
                    <a:pt x="103823" y="79578"/>
                  </a:cubicBezTo>
                  <a:cubicBezTo>
                    <a:pt x="103823" y="79578"/>
                    <a:pt x="104411" y="78947"/>
                    <a:pt x="104705" y="78947"/>
                  </a:cubicBezTo>
                  <a:cubicBezTo>
                    <a:pt x="105000" y="78947"/>
                    <a:pt x="106176" y="78631"/>
                    <a:pt x="106176" y="78631"/>
                  </a:cubicBezTo>
                  <a:cubicBezTo>
                    <a:pt x="106176" y="78631"/>
                    <a:pt x="107058" y="78947"/>
                    <a:pt x="106470" y="79263"/>
                  </a:cubicBezTo>
                  <a:cubicBezTo>
                    <a:pt x="106176" y="79578"/>
                    <a:pt x="105294" y="80210"/>
                    <a:pt x="105000" y="80210"/>
                  </a:cubicBezTo>
                  <a:cubicBezTo>
                    <a:pt x="104705" y="80526"/>
                    <a:pt x="104117" y="81473"/>
                    <a:pt x="104117" y="81473"/>
                  </a:cubicBezTo>
                  <a:cubicBezTo>
                    <a:pt x="102941" y="81789"/>
                    <a:pt x="102941" y="81789"/>
                    <a:pt x="102941" y="81789"/>
                  </a:cubicBezTo>
                  <a:cubicBezTo>
                    <a:pt x="101764" y="82421"/>
                    <a:pt x="101764" y="82421"/>
                    <a:pt x="101764" y="82421"/>
                  </a:cubicBezTo>
                  <a:cubicBezTo>
                    <a:pt x="102058" y="83684"/>
                    <a:pt x="102058" y="83684"/>
                    <a:pt x="102058" y="83684"/>
                  </a:cubicBezTo>
                  <a:cubicBezTo>
                    <a:pt x="102058" y="83684"/>
                    <a:pt x="101764" y="84000"/>
                    <a:pt x="101470" y="84000"/>
                  </a:cubicBezTo>
                  <a:cubicBezTo>
                    <a:pt x="101470" y="83684"/>
                    <a:pt x="100588" y="83052"/>
                    <a:pt x="100588" y="83052"/>
                  </a:cubicBezTo>
                  <a:cubicBezTo>
                    <a:pt x="100882" y="81473"/>
                    <a:pt x="100882" y="81473"/>
                    <a:pt x="100882" y="81473"/>
                  </a:cubicBezTo>
                  <a:cubicBezTo>
                    <a:pt x="102058" y="81473"/>
                    <a:pt x="102058" y="81473"/>
                    <a:pt x="102058" y="81473"/>
                  </a:cubicBezTo>
                  <a:cubicBezTo>
                    <a:pt x="102647" y="81157"/>
                    <a:pt x="102647" y="81157"/>
                    <a:pt x="102647" y="81157"/>
                  </a:cubicBezTo>
                  <a:close/>
                  <a:moveTo>
                    <a:pt x="114117" y="90315"/>
                  </a:moveTo>
                  <a:cubicBezTo>
                    <a:pt x="114117" y="90315"/>
                    <a:pt x="114117" y="90315"/>
                    <a:pt x="114117" y="90315"/>
                  </a:cubicBezTo>
                  <a:cubicBezTo>
                    <a:pt x="114117" y="90315"/>
                    <a:pt x="115294" y="91578"/>
                    <a:pt x="115294" y="91578"/>
                  </a:cubicBezTo>
                  <a:cubicBezTo>
                    <a:pt x="115000" y="93157"/>
                    <a:pt x="115000" y="93157"/>
                    <a:pt x="115000" y="93157"/>
                  </a:cubicBezTo>
                  <a:cubicBezTo>
                    <a:pt x="115000" y="93157"/>
                    <a:pt x="115000" y="93789"/>
                    <a:pt x="115588" y="93789"/>
                  </a:cubicBezTo>
                  <a:cubicBezTo>
                    <a:pt x="116176" y="94105"/>
                    <a:pt x="117058" y="94105"/>
                    <a:pt x="117058" y="93473"/>
                  </a:cubicBezTo>
                  <a:cubicBezTo>
                    <a:pt x="117058" y="92842"/>
                    <a:pt x="117352" y="92210"/>
                    <a:pt x="117647" y="91894"/>
                  </a:cubicBezTo>
                  <a:cubicBezTo>
                    <a:pt x="117941" y="91263"/>
                    <a:pt x="118529" y="90315"/>
                    <a:pt x="118529" y="90315"/>
                  </a:cubicBezTo>
                  <a:cubicBezTo>
                    <a:pt x="118529" y="90315"/>
                    <a:pt x="118823" y="90315"/>
                    <a:pt x="119117" y="90000"/>
                  </a:cubicBezTo>
                  <a:cubicBezTo>
                    <a:pt x="119411" y="90000"/>
                    <a:pt x="118823" y="89052"/>
                    <a:pt x="118823" y="89052"/>
                  </a:cubicBezTo>
                  <a:cubicBezTo>
                    <a:pt x="118823" y="89052"/>
                    <a:pt x="118529" y="89052"/>
                    <a:pt x="119117" y="87789"/>
                  </a:cubicBezTo>
                  <a:cubicBezTo>
                    <a:pt x="119705" y="86842"/>
                    <a:pt x="119705" y="86842"/>
                    <a:pt x="119705" y="86842"/>
                  </a:cubicBezTo>
                  <a:cubicBezTo>
                    <a:pt x="119705" y="86526"/>
                    <a:pt x="120000" y="85578"/>
                    <a:pt x="120000" y="85263"/>
                  </a:cubicBezTo>
                  <a:cubicBezTo>
                    <a:pt x="119705" y="84631"/>
                    <a:pt x="119411" y="83052"/>
                    <a:pt x="119411" y="83052"/>
                  </a:cubicBezTo>
                  <a:cubicBezTo>
                    <a:pt x="118823" y="83684"/>
                    <a:pt x="118823" y="83684"/>
                    <a:pt x="118823" y="83684"/>
                  </a:cubicBezTo>
                  <a:cubicBezTo>
                    <a:pt x="118823" y="83684"/>
                    <a:pt x="118235" y="84315"/>
                    <a:pt x="117647" y="84315"/>
                  </a:cubicBezTo>
                  <a:cubicBezTo>
                    <a:pt x="117058" y="84631"/>
                    <a:pt x="116470" y="84947"/>
                    <a:pt x="116470" y="85263"/>
                  </a:cubicBezTo>
                  <a:cubicBezTo>
                    <a:pt x="116470" y="85263"/>
                    <a:pt x="116470" y="86210"/>
                    <a:pt x="116176" y="86526"/>
                  </a:cubicBezTo>
                  <a:cubicBezTo>
                    <a:pt x="115882" y="86842"/>
                    <a:pt x="115000" y="87789"/>
                    <a:pt x="115000" y="87789"/>
                  </a:cubicBezTo>
                  <a:cubicBezTo>
                    <a:pt x="114411" y="89368"/>
                    <a:pt x="114411" y="89368"/>
                    <a:pt x="114411" y="89368"/>
                  </a:cubicBezTo>
                  <a:cubicBezTo>
                    <a:pt x="114411" y="89368"/>
                    <a:pt x="114117" y="90315"/>
                    <a:pt x="114117" y="90315"/>
                  </a:cubicBezTo>
                  <a:close/>
                  <a:moveTo>
                    <a:pt x="109705" y="104526"/>
                  </a:moveTo>
                  <a:cubicBezTo>
                    <a:pt x="109705" y="104526"/>
                    <a:pt x="109705" y="104526"/>
                    <a:pt x="109705" y="104526"/>
                  </a:cubicBezTo>
                  <a:cubicBezTo>
                    <a:pt x="109117" y="104210"/>
                    <a:pt x="108529" y="103578"/>
                    <a:pt x="108529" y="102947"/>
                  </a:cubicBezTo>
                  <a:cubicBezTo>
                    <a:pt x="108529" y="102631"/>
                    <a:pt x="108823" y="102000"/>
                    <a:pt x="108823" y="102000"/>
                  </a:cubicBezTo>
                  <a:cubicBezTo>
                    <a:pt x="108823" y="102000"/>
                    <a:pt x="108235" y="101684"/>
                    <a:pt x="108235" y="101368"/>
                  </a:cubicBezTo>
                  <a:cubicBezTo>
                    <a:pt x="108235" y="101368"/>
                    <a:pt x="108823" y="100105"/>
                    <a:pt x="108823" y="99473"/>
                  </a:cubicBezTo>
                  <a:cubicBezTo>
                    <a:pt x="108529" y="99157"/>
                    <a:pt x="108823" y="97263"/>
                    <a:pt x="108823" y="97263"/>
                  </a:cubicBezTo>
                  <a:cubicBezTo>
                    <a:pt x="108823" y="97263"/>
                    <a:pt x="109705" y="96947"/>
                    <a:pt x="109705" y="97263"/>
                  </a:cubicBezTo>
                  <a:cubicBezTo>
                    <a:pt x="109705" y="97578"/>
                    <a:pt x="109411" y="98526"/>
                    <a:pt x="109411" y="98842"/>
                  </a:cubicBezTo>
                  <a:cubicBezTo>
                    <a:pt x="109411" y="99157"/>
                    <a:pt x="109117" y="100421"/>
                    <a:pt x="109117" y="100736"/>
                  </a:cubicBezTo>
                  <a:cubicBezTo>
                    <a:pt x="109117" y="100736"/>
                    <a:pt x="109411" y="100421"/>
                    <a:pt x="110000" y="101052"/>
                  </a:cubicBezTo>
                  <a:cubicBezTo>
                    <a:pt x="110588" y="101684"/>
                    <a:pt x="110588" y="102631"/>
                    <a:pt x="110588" y="102631"/>
                  </a:cubicBezTo>
                  <a:cubicBezTo>
                    <a:pt x="110000" y="103263"/>
                    <a:pt x="110000" y="103263"/>
                    <a:pt x="110000" y="103263"/>
                  </a:cubicBezTo>
                  <a:cubicBezTo>
                    <a:pt x="109705" y="104526"/>
                    <a:pt x="109705" y="104526"/>
                    <a:pt x="109705" y="104526"/>
                  </a:cubicBezTo>
                  <a:close/>
                  <a:moveTo>
                    <a:pt x="106176" y="105157"/>
                  </a:moveTo>
                  <a:cubicBezTo>
                    <a:pt x="106176" y="105157"/>
                    <a:pt x="106176" y="105157"/>
                    <a:pt x="106176" y="105157"/>
                  </a:cubicBezTo>
                  <a:cubicBezTo>
                    <a:pt x="106176" y="105157"/>
                    <a:pt x="105882" y="106421"/>
                    <a:pt x="105882" y="106736"/>
                  </a:cubicBezTo>
                  <a:cubicBezTo>
                    <a:pt x="105882" y="106736"/>
                    <a:pt x="106176" y="106736"/>
                    <a:pt x="106470" y="106736"/>
                  </a:cubicBezTo>
                  <a:cubicBezTo>
                    <a:pt x="106764" y="106421"/>
                    <a:pt x="107058" y="106421"/>
                    <a:pt x="107352" y="106105"/>
                  </a:cubicBezTo>
                  <a:cubicBezTo>
                    <a:pt x="107647" y="105789"/>
                    <a:pt x="108529" y="105157"/>
                    <a:pt x="108823" y="105157"/>
                  </a:cubicBezTo>
                  <a:cubicBezTo>
                    <a:pt x="109117" y="104842"/>
                    <a:pt x="107647" y="104210"/>
                    <a:pt x="107647" y="104210"/>
                  </a:cubicBezTo>
                  <a:cubicBezTo>
                    <a:pt x="106176" y="105157"/>
                    <a:pt x="106176" y="105157"/>
                    <a:pt x="106176" y="105157"/>
                  </a:cubicBezTo>
                  <a:close/>
                  <a:moveTo>
                    <a:pt x="66176" y="41684"/>
                  </a:moveTo>
                  <a:cubicBezTo>
                    <a:pt x="66176" y="41684"/>
                    <a:pt x="66176" y="41684"/>
                    <a:pt x="66176" y="41684"/>
                  </a:cubicBezTo>
                  <a:cubicBezTo>
                    <a:pt x="66764" y="42000"/>
                    <a:pt x="66764" y="42000"/>
                    <a:pt x="66764" y="42000"/>
                  </a:cubicBezTo>
                  <a:cubicBezTo>
                    <a:pt x="66764" y="42000"/>
                    <a:pt x="67058" y="41684"/>
                    <a:pt x="67352" y="41368"/>
                  </a:cubicBezTo>
                  <a:cubicBezTo>
                    <a:pt x="67647" y="41052"/>
                    <a:pt x="67058" y="40736"/>
                    <a:pt x="67058" y="40736"/>
                  </a:cubicBezTo>
                  <a:cubicBezTo>
                    <a:pt x="66764" y="41052"/>
                    <a:pt x="66764" y="41052"/>
                    <a:pt x="66764" y="41052"/>
                  </a:cubicBezTo>
                  <a:cubicBezTo>
                    <a:pt x="66764" y="41052"/>
                    <a:pt x="66176" y="41684"/>
                    <a:pt x="66176" y="41684"/>
                  </a:cubicBezTo>
                  <a:close/>
                  <a:moveTo>
                    <a:pt x="48235" y="51789"/>
                  </a:moveTo>
                  <a:cubicBezTo>
                    <a:pt x="48235" y="51789"/>
                    <a:pt x="48235" y="51789"/>
                    <a:pt x="48235" y="51789"/>
                  </a:cubicBezTo>
                  <a:cubicBezTo>
                    <a:pt x="48529" y="52105"/>
                    <a:pt x="48529" y="52105"/>
                    <a:pt x="48529" y="52105"/>
                  </a:cubicBezTo>
                  <a:cubicBezTo>
                    <a:pt x="48529" y="52105"/>
                    <a:pt x="48823" y="51473"/>
                    <a:pt x="49411" y="51157"/>
                  </a:cubicBezTo>
                  <a:cubicBezTo>
                    <a:pt x="49705" y="50842"/>
                    <a:pt x="49117" y="50842"/>
                    <a:pt x="49117" y="50842"/>
                  </a:cubicBezTo>
                  <a:cubicBezTo>
                    <a:pt x="48529" y="51157"/>
                    <a:pt x="48529" y="51157"/>
                    <a:pt x="48529" y="51157"/>
                  </a:cubicBezTo>
                  <a:cubicBezTo>
                    <a:pt x="48529" y="51157"/>
                    <a:pt x="48235" y="51473"/>
                    <a:pt x="48235" y="51789"/>
                  </a:cubicBezTo>
                  <a:close/>
                  <a:moveTo>
                    <a:pt x="51176" y="51157"/>
                  </a:moveTo>
                  <a:cubicBezTo>
                    <a:pt x="51176" y="51157"/>
                    <a:pt x="51176" y="51157"/>
                    <a:pt x="51176" y="51157"/>
                  </a:cubicBezTo>
                  <a:cubicBezTo>
                    <a:pt x="51176" y="51789"/>
                    <a:pt x="51176" y="51789"/>
                    <a:pt x="51176" y="51789"/>
                  </a:cubicBezTo>
                  <a:cubicBezTo>
                    <a:pt x="51176" y="51789"/>
                    <a:pt x="52058" y="52105"/>
                    <a:pt x="52647" y="52421"/>
                  </a:cubicBezTo>
                  <a:cubicBezTo>
                    <a:pt x="53529" y="52736"/>
                    <a:pt x="52941" y="51789"/>
                    <a:pt x="52941" y="51789"/>
                  </a:cubicBezTo>
                  <a:cubicBezTo>
                    <a:pt x="52352" y="51157"/>
                    <a:pt x="52352" y="51157"/>
                    <a:pt x="52352" y="51157"/>
                  </a:cubicBezTo>
                  <a:cubicBezTo>
                    <a:pt x="52352" y="51157"/>
                    <a:pt x="51470" y="50842"/>
                    <a:pt x="51176" y="51157"/>
                  </a:cubicBezTo>
                  <a:close/>
                  <a:moveTo>
                    <a:pt x="62058" y="51789"/>
                  </a:moveTo>
                  <a:cubicBezTo>
                    <a:pt x="62058" y="51789"/>
                    <a:pt x="62058" y="51789"/>
                    <a:pt x="62058" y="51789"/>
                  </a:cubicBezTo>
                  <a:cubicBezTo>
                    <a:pt x="61764" y="52421"/>
                    <a:pt x="61764" y="52421"/>
                    <a:pt x="61764" y="52421"/>
                  </a:cubicBezTo>
                  <a:cubicBezTo>
                    <a:pt x="61764" y="52421"/>
                    <a:pt x="62352" y="53052"/>
                    <a:pt x="62647" y="53684"/>
                  </a:cubicBezTo>
                  <a:cubicBezTo>
                    <a:pt x="62941" y="53684"/>
                    <a:pt x="64117" y="54947"/>
                    <a:pt x="64705" y="54947"/>
                  </a:cubicBezTo>
                  <a:cubicBezTo>
                    <a:pt x="67058" y="55894"/>
                    <a:pt x="63235" y="52736"/>
                    <a:pt x="62941" y="52421"/>
                  </a:cubicBezTo>
                  <a:cubicBezTo>
                    <a:pt x="62941" y="52421"/>
                    <a:pt x="62058" y="51473"/>
                    <a:pt x="62058" y="51789"/>
                  </a:cubicBezTo>
                  <a:close/>
                  <a:moveTo>
                    <a:pt x="75882" y="56210"/>
                  </a:moveTo>
                  <a:cubicBezTo>
                    <a:pt x="75882" y="56210"/>
                    <a:pt x="75882" y="56210"/>
                    <a:pt x="75882" y="56210"/>
                  </a:cubicBezTo>
                  <a:cubicBezTo>
                    <a:pt x="76470" y="56842"/>
                    <a:pt x="76470" y="56842"/>
                    <a:pt x="76470" y="56842"/>
                  </a:cubicBezTo>
                  <a:cubicBezTo>
                    <a:pt x="76470" y="56842"/>
                    <a:pt x="77352" y="56526"/>
                    <a:pt x="77941" y="56210"/>
                  </a:cubicBezTo>
                  <a:cubicBezTo>
                    <a:pt x="78529" y="56210"/>
                    <a:pt x="77941" y="55578"/>
                    <a:pt x="77941" y="55578"/>
                  </a:cubicBezTo>
                  <a:cubicBezTo>
                    <a:pt x="77058" y="55578"/>
                    <a:pt x="77058" y="55578"/>
                    <a:pt x="77058" y="55578"/>
                  </a:cubicBezTo>
                  <a:cubicBezTo>
                    <a:pt x="77058" y="55578"/>
                    <a:pt x="75882" y="55894"/>
                    <a:pt x="75882" y="56210"/>
                  </a:cubicBezTo>
                  <a:close/>
                  <a:moveTo>
                    <a:pt x="70000" y="23052"/>
                  </a:moveTo>
                  <a:cubicBezTo>
                    <a:pt x="70000" y="23052"/>
                    <a:pt x="70000" y="23052"/>
                    <a:pt x="70000" y="23052"/>
                  </a:cubicBezTo>
                  <a:cubicBezTo>
                    <a:pt x="70000" y="23052"/>
                    <a:pt x="68823" y="23684"/>
                    <a:pt x="68823" y="23684"/>
                  </a:cubicBezTo>
                  <a:cubicBezTo>
                    <a:pt x="68529" y="23684"/>
                    <a:pt x="68823" y="24315"/>
                    <a:pt x="69117" y="24315"/>
                  </a:cubicBezTo>
                  <a:cubicBezTo>
                    <a:pt x="69411" y="24631"/>
                    <a:pt x="70294" y="24947"/>
                    <a:pt x="70294" y="24947"/>
                  </a:cubicBezTo>
                  <a:cubicBezTo>
                    <a:pt x="70588" y="24947"/>
                    <a:pt x="71470" y="24315"/>
                    <a:pt x="72058" y="23684"/>
                  </a:cubicBezTo>
                  <a:cubicBezTo>
                    <a:pt x="72647" y="23368"/>
                    <a:pt x="71470" y="23052"/>
                    <a:pt x="71470" y="23052"/>
                  </a:cubicBezTo>
                  <a:cubicBezTo>
                    <a:pt x="70000" y="23052"/>
                    <a:pt x="70000" y="23052"/>
                    <a:pt x="70000" y="23052"/>
                  </a:cubicBezTo>
                  <a:close/>
                  <a:moveTo>
                    <a:pt x="59411" y="20842"/>
                  </a:moveTo>
                  <a:cubicBezTo>
                    <a:pt x="59411" y="20842"/>
                    <a:pt x="59411" y="20842"/>
                    <a:pt x="59411" y="20842"/>
                  </a:cubicBezTo>
                  <a:cubicBezTo>
                    <a:pt x="59411" y="20842"/>
                    <a:pt x="58235" y="20842"/>
                    <a:pt x="57941" y="20842"/>
                  </a:cubicBezTo>
                  <a:cubicBezTo>
                    <a:pt x="57941" y="20842"/>
                    <a:pt x="57647" y="21157"/>
                    <a:pt x="57352" y="21473"/>
                  </a:cubicBezTo>
                  <a:cubicBezTo>
                    <a:pt x="57058" y="21789"/>
                    <a:pt x="57058" y="22421"/>
                    <a:pt x="56764" y="23052"/>
                  </a:cubicBezTo>
                  <a:cubicBezTo>
                    <a:pt x="56764" y="23684"/>
                    <a:pt x="57058" y="23684"/>
                    <a:pt x="57058" y="23684"/>
                  </a:cubicBezTo>
                  <a:cubicBezTo>
                    <a:pt x="57352" y="24000"/>
                    <a:pt x="57352" y="24000"/>
                    <a:pt x="57941" y="24631"/>
                  </a:cubicBezTo>
                  <a:cubicBezTo>
                    <a:pt x="58529" y="24947"/>
                    <a:pt x="59117" y="24315"/>
                    <a:pt x="59705" y="24000"/>
                  </a:cubicBezTo>
                  <a:cubicBezTo>
                    <a:pt x="60588" y="23684"/>
                    <a:pt x="60000" y="23368"/>
                    <a:pt x="60294" y="22736"/>
                  </a:cubicBezTo>
                  <a:cubicBezTo>
                    <a:pt x="60294" y="22421"/>
                    <a:pt x="60000" y="21473"/>
                    <a:pt x="60000" y="21473"/>
                  </a:cubicBezTo>
                  <a:cubicBezTo>
                    <a:pt x="60000" y="21157"/>
                    <a:pt x="59411" y="20842"/>
                    <a:pt x="59411" y="20842"/>
                  </a:cubicBezTo>
                  <a:close/>
                  <a:moveTo>
                    <a:pt x="69411" y="32526"/>
                  </a:moveTo>
                  <a:cubicBezTo>
                    <a:pt x="69411" y="32526"/>
                    <a:pt x="69411" y="32526"/>
                    <a:pt x="69411" y="32526"/>
                  </a:cubicBezTo>
                  <a:cubicBezTo>
                    <a:pt x="69411" y="32526"/>
                    <a:pt x="69117" y="33157"/>
                    <a:pt x="69117" y="33157"/>
                  </a:cubicBezTo>
                  <a:cubicBezTo>
                    <a:pt x="69117" y="33157"/>
                    <a:pt x="69117" y="33789"/>
                    <a:pt x="69117" y="33789"/>
                  </a:cubicBezTo>
                  <a:cubicBezTo>
                    <a:pt x="69117" y="33789"/>
                    <a:pt x="68823" y="34105"/>
                    <a:pt x="68529" y="34421"/>
                  </a:cubicBezTo>
                  <a:cubicBezTo>
                    <a:pt x="67941" y="35052"/>
                    <a:pt x="68529" y="35052"/>
                    <a:pt x="68823" y="35368"/>
                  </a:cubicBezTo>
                  <a:cubicBezTo>
                    <a:pt x="69117" y="36000"/>
                    <a:pt x="68823" y="35684"/>
                    <a:pt x="69117" y="35684"/>
                  </a:cubicBezTo>
                  <a:cubicBezTo>
                    <a:pt x="69117" y="36000"/>
                    <a:pt x="69411" y="35684"/>
                    <a:pt x="70000" y="35368"/>
                  </a:cubicBezTo>
                  <a:cubicBezTo>
                    <a:pt x="70588" y="35052"/>
                    <a:pt x="70294" y="35052"/>
                    <a:pt x="70294" y="35052"/>
                  </a:cubicBezTo>
                  <a:cubicBezTo>
                    <a:pt x="70294" y="35052"/>
                    <a:pt x="69705" y="34105"/>
                    <a:pt x="69705" y="34105"/>
                  </a:cubicBezTo>
                  <a:cubicBezTo>
                    <a:pt x="69705" y="34105"/>
                    <a:pt x="69705" y="33789"/>
                    <a:pt x="69705" y="33789"/>
                  </a:cubicBezTo>
                  <a:cubicBezTo>
                    <a:pt x="69705" y="33473"/>
                    <a:pt x="70000" y="33473"/>
                    <a:pt x="70294" y="33157"/>
                  </a:cubicBezTo>
                  <a:cubicBezTo>
                    <a:pt x="70588" y="32526"/>
                    <a:pt x="70588" y="32210"/>
                    <a:pt x="70588" y="32210"/>
                  </a:cubicBezTo>
                  <a:cubicBezTo>
                    <a:pt x="70588" y="31894"/>
                    <a:pt x="70000" y="31894"/>
                    <a:pt x="70000" y="31894"/>
                  </a:cubicBezTo>
                  <a:cubicBezTo>
                    <a:pt x="70000" y="31894"/>
                    <a:pt x="69411" y="32210"/>
                    <a:pt x="69411" y="32526"/>
                  </a:cubicBezTo>
                  <a:close/>
                  <a:moveTo>
                    <a:pt x="68529" y="33157"/>
                  </a:moveTo>
                  <a:cubicBezTo>
                    <a:pt x="68529" y="33157"/>
                    <a:pt x="68529" y="33157"/>
                    <a:pt x="68529" y="33157"/>
                  </a:cubicBezTo>
                  <a:cubicBezTo>
                    <a:pt x="68235" y="32526"/>
                    <a:pt x="68235" y="32526"/>
                    <a:pt x="68235" y="32526"/>
                  </a:cubicBezTo>
                  <a:cubicBezTo>
                    <a:pt x="68235" y="32526"/>
                    <a:pt x="67941" y="32210"/>
                    <a:pt x="67058" y="32210"/>
                  </a:cubicBezTo>
                  <a:cubicBezTo>
                    <a:pt x="66470" y="32210"/>
                    <a:pt x="66470" y="32526"/>
                    <a:pt x="65882" y="32526"/>
                  </a:cubicBezTo>
                  <a:cubicBezTo>
                    <a:pt x="65294" y="32526"/>
                    <a:pt x="65294" y="33157"/>
                    <a:pt x="65294" y="33473"/>
                  </a:cubicBezTo>
                  <a:cubicBezTo>
                    <a:pt x="65000" y="34105"/>
                    <a:pt x="65294" y="33789"/>
                    <a:pt x="65588" y="34105"/>
                  </a:cubicBezTo>
                  <a:cubicBezTo>
                    <a:pt x="65882" y="34421"/>
                    <a:pt x="65588" y="34421"/>
                    <a:pt x="65882" y="35368"/>
                  </a:cubicBezTo>
                  <a:cubicBezTo>
                    <a:pt x="65882" y="36000"/>
                    <a:pt x="66176" y="35684"/>
                    <a:pt x="66176" y="35684"/>
                  </a:cubicBezTo>
                  <a:cubicBezTo>
                    <a:pt x="66470" y="36000"/>
                    <a:pt x="66764" y="35684"/>
                    <a:pt x="67352" y="35368"/>
                  </a:cubicBezTo>
                  <a:cubicBezTo>
                    <a:pt x="67941" y="34736"/>
                    <a:pt x="67352" y="34736"/>
                    <a:pt x="67352" y="34736"/>
                  </a:cubicBezTo>
                  <a:cubicBezTo>
                    <a:pt x="67352" y="34736"/>
                    <a:pt x="67941" y="34421"/>
                    <a:pt x="68529" y="33789"/>
                  </a:cubicBezTo>
                  <a:cubicBezTo>
                    <a:pt x="68823" y="33157"/>
                    <a:pt x="68529" y="33157"/>
                    <a:pt x="68529" y="33157"/>
                  </a:cubicBezTo>
                  <a:close/>
                  <a:moveTo>
                    <a:pt x="83529" y="43894"/>
                  </a:moveTo>
                  <a:cubicBezTo>
                    <a:pt x="83529" y="43894"/>
                    <a:pt x="83529" y="43894"/>
                    <a:pt x="83529" y="43894"/>
                  </a:cubicBezTo>
                  <a:cubicBezTo>
                    <a:pt x="83235" y="43894"/>
                    <a:pt x="82941" y="44526"/>
                    <a:pt x="82941" y="44526"/>
                  </a:cubicBezTo>
                  <a:cubicBezTo>
                    <a:pt x="82941" y="44526"/>
                    <a:pt x="82647" y="44842"/>
                    <a:pt x="82647" y="45157"/>
                  </a:cubicBezTo>
                  <a:cubicBezTo>
                    <a:pt x="82352" y="45157"/>
                    <a:pt x="82058" y="45789"/>
                    <a:pt x="82058" y="45789"/>
                  </a:cubicBezTo>
                  <a:cubicBezTo>
                    <a:pt x="82058" y="45789"/>
                    <a:pt x="82352" y="46105"/>
                    <a:pt x="82647" y="46105"/>
                  </a:cubicBezTo>
                  <a:cubicBezTo>
                    <a:pt x="82941" y="46421"/>
                    <a:pt x="82941" y="46421"/>
                    <a:pt x="83235" y="46421"/>
                  </a:cubicBezTo>
                  <a:cubicBezTo>
                    <a:pt x="83529" y="46421"/>
                    <a:pt x="83529" y="46421"/>
                    <a:pt x="84411" y="46421"/>
                  </a:cubicBezTo>
                  <a:cubicBezTo>
                    <a:pt x="85588" y="46421"/>
                    <a:pt x="86470" y="46421"/>
                    <a:pt x="86764" y="46421"/>
                  </a:cubicBezTo>
                  <a:cubicBezTo>
                    <a:pt x="86764" y="46421"/>
                    <a:pt x="87352" y="46105"/>
                    <a:pt x="87352" y="46105"/>
                  </a:cubicBezTo>
                  <a:cubicBezTo>
                    <a:pt x="87352" y="45789"/>
                    <a:pt x="87352" y="45789"/>
                    <a:pt x="87058" y="45473"/>
                  </a:cubicBezTo>
                  <a:cubicBezTo>
                    <a:pt x="86764" y="44842"/>
                    <a:pt x="86176" y="44526"/>
                    <a:pt x="86176" y="44526"/>
                  </a:cubicBezTo>
                  <a:cubicBezTo>
                    <a:pt x="85882" y="44526"/>
                    <a:pt x="86176" y="43894"/>
                    <a:pt x="86470" y="44210"/>
                  </a:cubicBezTo>
                  <a:cubicBezTo>
                    <a:pt x="86470" y="44210"/>
                    <a:pt x="87352" y="45157"/>
                    <a:pt x="87352" y="45157"/>
                  </a:cubicBezTo>
                  <a:cubicBezTo>
                    <a:pt x="87647" y="45157"/>
                    <a:pt x="88235" y="45157"/>
                    <a:pt x="88235" y="44526"/>
                  </a:cubicBezTo>
                  <a:cubicBezTo>
                    <a:pt x="87941" y="44210"/>
                    <a:pt x="88529" y="43578"/>
                    <a:pt x="87647" y="43263"/>
                  </a:cubicBezTo>
                  <a:cubicBezTo>
                    <a:pt x="87058" y="42947"/>
                    <a:pt x="86764" y="42631"/>
                    <a:pt x="86470" y="42631"/>
                  </a:cubicBezTo>
                  <a:cubicBezTo>
                    <a:pt x="85882" y="42631"/>
                    <a:pt x="86764" y="42947"/>
                    <a:pt x="85588" y="42000"/>
                  </a:cubicBezTo>
                  <a:cubicBezTo>
                    <a:pt x="84411" y="41052"/>
                    <a:pt x="84411" y="41368"/>
                    <a:pt x="84411" y="41368"/>
                  </a:cubicBezTo>
                  <a:cubicBezTo>
                    <a:pt x="84411" y="41368"/>
                    <a:pt x="85000" y="40421"/>
                    <a:pt x="84705" y="40105"/>
                  </a:cubicBezTo>
                  <a:cubicBezTo>
                    <a:pt x="84705" y="40105"/>
                    <a:pt x="83529" y="39789"/>
                    <a:pt x="83529" y="39789"/>
                  </a:cubicBezTo>
                  <a:cubicBezTo>
                    <a:pt x="83529" y="39789"/>
                    <a:pt x="82058" y="40105"/>
                    <a:pt x="82058" y="40105"/>
                  </a:cubicBezTo>
                  <a:cubicBezTo>
                    <a:pt x="81764" y="40421"/>
                    <a:pt x="81470" y="40736"/>
                    <a:pt x="81470" y="40736"/>
                  </a:cubicBezTo>
                  <a:cubicBezTo>
                    <a:pt x="81470" y="41368"/>
                    <a:pt x="81470" y="41368"/>
                    <a:pt x="81470" y="41368"/>
                  </a:cubicBezTo>
                  <a:cubicBezTo>
                    <a:pt x="80882" y="41684"/>
                    <a:pt x="80882" y="41684"/>
                    <a:pt x="80882" y="41684"/>
                  </a:cubicBezTo>
                  <a:cubicBezTo>
                    <a:pt x="80882" y="41684"/>
                    <a:pt x="80588" y="42315"/>
                    <a:pt x="80588" y="42315"/>
                  </a:cubicBezTo>
                  <a:cubicBezTo>
                    <a:pt x="80294" y="42315"/>
                    <a:pt x="79705" y="42631"/>
                    <a:pt x="79705" y="42631"/>
                  </a:cubicBezTo>
                  <a:cubicBezTo>
                    <a:pt x="79411" y="42631"/>
                    <a:pt x="78823" y="42631"/>
                    <a:pt x="78823" y="42947"/>
                  </a:cubicBezTo>
                  <a:cubicBezTo>
                    <a:pt x="78529" y="43263"/>
                    <a:pt x="77647" y="43578"/>
                    <a:pt x="77647" y="43578"/>
                  </a:cubicBezTo>
                  <a:cubicBezTo>
                    <a:pt x="77647" y="43578"/>
                    <a:pt x="77352" y="43894"/>
                    <a:pt x="77941" y="44526"/>
                  </a:cubicBezTo>
                  <a:cubicBezTo>
                    <a:pt x="78529" y="44842"/>
                    <a:pt x="79117" y="44842"/>
                    <a:pt x="79117" y="45157"/>
                  </a:cubicBezTo>
                  <a:cubicBezTo>
                    <a:pt x="79411" y="45157"/>
                    <a:pt x="79411" y="45157"/>
                    <a:pt x="79705" y="45157"/>
                  </a:cubicBezTo>
                  <a:cubicBezTo>
                    <a:pt x="80000" y="45473"/>
                    <a:pt x="80000" y="45473"/>
                    <a:pt x="80588" y="45473"/>
                  </a:cubicBezTo>
                  <a:cubicBezTo>
                    <a:pt x="80882" y="45157"/>
                    <a:pt x="81470" y="45157"/>
                    <a:pt x="81470" y="44842"/>
                  </a:cubicBezTo>
                  <a:cubicBezTo>
                    <a:pt x="81764" y="44526"/>
                    <a:pt x="81764" y="44210"/>
                    <a:pt x="82058" y="43894"/>
                  </a:cubicBezTo>
                  <a:cubicBezTo>
                    <a:pt x="82058" y="43578"/>
                    <a:pt x="82058" y="43263"/>
                    <a:pt x="82647" y="43263"/>
                  </a:cubicBezTo>
                  <a:cubicBezTo>
                    <a:pt x="82941" y="43263"/>
                    <a:pt x="83529" y="42947"/>
                    <a:pt x="83529" y="42947"/>
                  </a:cubicBezTo>
                  <a:cubicBezTo>
                    <a:pt x="83529" y="42947"/>
                    <a:pt x="83529" y="43894"/>
                    <a:pt x="83529" y="43894"/>
                  </a:cubicBezTo>
                  <a:close/>
                  <a:moveTo>
                    <a:pt x="85000" y="57473"/>
                  </a:moveTo>
                  <a:cubicBezTo>
                    <a:pt x="85000" y="57473"/>
                    <a:pt x="85000" y="57473"/>
                    <a:pt x="85000" y="57473"/>
                  </a:cubicBezTo>
                  <a:cubicBezTo>
                    <a:pt x="84705" y="57157"/>
                    <a:pt x="84705" y="57157"/>
                    <a:pt x="84705" y="57157"/>
                  </a:cubicBezTo>
                  <a:cubicBezTo>
                    <a:pt x="84705" y="56842"/>
                    <a:pt x="84705" y="56842"/>
                    <a:pt x="84705" y="56842"/>
                  </a:cubicBezTo>
                  <a:cubicBezTo>
                    <a:pt x="83823" y="55894"/>
                    <a:pt x="83823" y="55894"/>
                    <a:pt x="83823" y="55894"/>
                  </a:cubicBezTo>
                  <a:cubicBezTo>
                    <a:pt x="83823" y="55894"/>
                    <a:pt x="85000" y="55578"/>
                    <a:pt x="85588" y="55263"/>
                  </a:cubicBezTo>
                  <a:cubicBezTo>
                    <a:pt x="86470" y="54947"/>
                    <a:pt x="85588" y="54631"/>
                    <a:pt x="85588" y="54315"/>
                  </a:cubicBezTo>
                  <a:cubicBezTo>
                    <a:pt x="85588" y="54315"/>
                    <a:pt x="85294" y="54315"/>
                    <a:pt x="84705" y="54315"/>
                  </a:cubicBezTo>
                  <a:cubicBezTo>
                    <a:pt x="84411" y="54315"/>
                    <a:pt x="84117" y="54315"/>
                    <a:pt x="83529" y="54631"/>
                  </a:cubicBezTo>
                  <a:cubicBezTo>
                    <a:pt x="83235" y="54631"/>
                    <a:pt x="82941" y="54000"/>
                    <a:pt x="82941" y="54000"/>
                  </a:cubicBezTo>
                  <a:cubicBezTo>
                    <a:pt x="82647" y="54000"/>
                    <a:pt x="81470" y="54000"/>
                    <a:pt x="81176" y="54000"/>
                  </a:cubicBezTo>
                  <a:cubicBezTo>
                    <a:pt x="81176" y="54000"/>
                    <a:pt x="80882" y="54631"/>
                    <a:pt x="80588" y="54947"/>
                  </a:cubicBezTo>
                  <a:cubicBezTo>
                    <a:pt x="80294" y="55263"/>
                    <a:pt x="80000" y="55578"/>
                    <a:pt x="79705" y="55578"/>
                  </a:cubicBezTo>
                  <a:cubicBezTo>
                    <a:pt x="79411" y="55894"/>
                    <a:pt x="80588" y="56526"/>
                    <a:pt x="80882" y="56526"/>
                  </a:cubicBezTo>
                  <a:cubicBezTo>
                    <a:pt x="80882" y="56842"/>
                    <a:pt x="81764" y="56842"/>
                    <a:pt x="81764" y="57157"/>
                  </a:cubicBezTo>
                  <a:cubicBezTo>
                    <a:pt x="82058" y="57157"/>
                    <a:pt x="82941" y="57789"/>
                    <a:pt x="83235" y="57789"/>
                  </a:cubicBezTo>
                  <a:cubicBezTo>
                    <a:pt x="83529" y="58105"/>
                    <a:pt x="82941" y="58421"/>
                    <a:pt x="82647" y="59052"/>
                  </a:cubicBezTo>
                  <a:cubicBezTo>
                    <a:pt x="82352" y="59684"/>
                    <a:pt x="82058" y="59684"/>
                    <a:pt x="81764" y="60000"/>
                  </a:cubicBezTo>
                  <a:cubicBezTo>
                    <a:pt x="81470" y="60315"/>
                    <a:pt x="82058" y="60631"/>
                    <a:pt x="82352" y="60947"/>
                  </a:cubicBezTo>
                  <a:cubicBezTo>
                    <a:pt x="82647" y="61263"/>
                    <a:pt x="83235" y="61578"/>
                    <a:pt x="83235" y="61578"/>
                  </a:cubicBezTo>
                  <a:cubicBezTo>
                    <a:pt x="83529" y="61578"/>
                    <a:pt x="84411" y="60947"/>
                    <a:pt x="84411" y="60947"/>
                  </a:cubicBezTo>
                  <a:cubicBezTo>
                    <a:pt x="84411" y="60947"/>
                    <a:pt x="84705" y="60000"/>
                    <a:pt x="84705" y="60000"/>
                  </a:cubicBezTo>
                  <a:cubicBezTo>
                    <a:pt x="84705" y="59684"/>
                    <a:pt x="85000" y="59052"/>
                    <a:pt x="85000" y="59052"/>
                  </a:cubicBezTo>
                  <a:cubicBezTo>
                    <a:pt x="85294" y="58736"/>
                    <a:pt x="85294" y="58736"/>
                    <a:pt x="85294" y="58736"/>
                  </a:cubicBezTo>
                  <a:cubicBezTo>
                    <a:pt x="85000" y="57473"/>
                    <a:pt x="85000" y="57473"/>
                    <a:pt x="85000" y="57473"/>
                  </a:cubicBezTo>
                  <a:close/>
                  <a:moveTo>
                    <a:pt x="92941" y="66000"/>
                  </a:moveTo>
                  <a:cubicBezTo>
                    <a:pt x="92941" y="66000"/>
                    <a:pt x="92941" y="66000"/>
                    <a:pt x="92941" y="66000"/>
                  </a:cubicBezTo>
                  <a:cubicBezTo>
                    <a:pt x="93235" y="65684"/>
                    <a:pt x="93823" y="65052"/>
                    <a:pt x="93823" y="64736"/>
                  </a:cubicBezTo>
                  <a:cubicBezTo>
                    <a:pt x="93823" y="64736"/>
                    <a:pt x="94411" y="64736"/>
                    <a:pt x="94705" y="64736"/>
                  </a:cubicBezTo>
                  <a:cubicBezTo>
                    <a:pt x="94705" y="64736"/>
                    <a:pt x="95882" y="65052"/>
                    <a:pt x="95882" y="65052"/>
                  </a:cubicBezTo>
                  <a:cubicBezTo>
                    <a:pt x="95882" y="65052"/>
                    <a:pt x="96764" y="65052"/>
                    <a:pt x="96764" y="65052"/>
                  </a:cubicBezTo>
                  <a:cubicBezTo>
                    <a:pt x="96764" y="65052"/>
                    <a:pt x="97647" y="64421"/>
                    <a:pt x="97647" y="64421"/>
                  </a:cubicBezTo>
                  <a:cubicBezTo>
                    <a:pt x="97941" y="64421"/>
                    <a:pt x="98823" y="65368"/>
                    <a:pt x="98823" y="65368"/>
                  </a:cubicBezTo>
                  <a:cubicBezTo>
                    <a:pt x="98823" y="65368"/>
                    <a:pt x="98235" y="66315"/>
                    <a:pt x="97941" y="66315"/>
                  </a:cubicBezTo>
                  <a:cubicBezTo>
                    <a:pt x="97647" y="66631"/>
                    <a:pt x="97352" y="66631"/>
                    <a:pt x="97058" y="66947"/>
                  </a:cubicBezTo>
                  <a:cubicBezTo>
                    <a:pt x="96764" y="67578"/>
                    <a:pt x="96764" y="67578"/>
                    <a:pt x="96764" y="67894"/>
                  </a:cubicBezTo>
                  <a:cubicBezTo>
                    <a:pt x="96470" y="67894"/>
                    <a:pt x="96176" y="68526"/>
                    <a:pt x="95588" y="67894"/>
                  </a:cubicBezTo>
                  <a:cubicBezTo>
                    <a:pt x="95000" y="67578"/>
                    <a:pt x="94411" y="66947"/>
                    <a:pt x="94411" y="66947"/>
                  </a:cubicBezTo>
                  <a:cubicBezTo>
                    <a:pt x="94411" y="66947"/>
                    <a:pt x="93823" y="67263"/>
                    <a:pt x="93529" y="67263"/>
                  </a:cubicBezTo>
                  <a:cubicBezTo>
                    <a:pt x="93235" y="67578"/>
                    <a:pt x="92647" y="67263"/>
                    <a:pt x="92647" y="67263"/>
                  </a:cubicBezTo>
                  <a:cubicBezTo>
                    <a:pt x="92941" y="66947"/>
                    <a:pt x="92647" y="66315"/>
                    <a:pt x="92941" y="66000"/>
                  </a:cubicBezTo>
                  <a:close/>
                  <a:moveTo>
                    <a:pt x="86764" y="72315"/>
                  </a:moveTo>
                  <a:cubicBezTo>
                    <a:pt x="86764" y="72315"/>
                    <a:pt x="86764" y="72315"/>
                    <a:pt x="86764" y="72315"/>
                  </a:cubicBezTo>
                  <a:cubicBezTo>
                    <a:pt x="86764" y="72315"/>
                    <a:pt x="85588" y="71684"/>
                    <a:pt x="85882" y="71368"/>
                  </a:cubicBezTo>
                  <a:cubicBezTo>
                    <a:pt x="86176" y="70736"/>
                    <a:pt x="87352" y="69473"/>
                    <a:pt x="87647" y="69157"/>
                  </a:cubicBezTo>
                  <a:cubicBezTo>
                    <a:pt x="87647" y="69157"/>
                    <a:pt x="88529" y="69473"/>
                    <a:pt x="88529" y="69473"/>
                  </a:cubicBezTo>
                  <a:cubicBezTo>
                    <a:pt x="88823" y="69473"/>
                    <a:pt x="89117" y="68526"/>
                    <a:pt x="89411" y="68526"/>
                  </a:cubicBezTo>
                  <a:cubicBezTo>
                    <a:pt x="89411" y="68526"/>
                    <a:pt x="90588" y="68526"/>
                    <a:pt x="90588" y="68526"/>
                  </a:cubicBezTo>
                  <a:cubicBezTo>
                    <a:pt x="90588" y="68526"/>
                    <a:pt x="90000" y="69789"/>
                    <a:pt x="89411" y="70105"/>
                  </a:cubicBezTo>
                  <a:cubicBezTo>
                    <a:pt x="88823" y="70421"/>
                    <a:pt x="88529" y="70421"/>
                    <a:pt x="88529" y="70736"/>
                  </a:cubicBezTo>
                  <a:cubicBezTo>
                    <a:pt x="88235" y="71052"/>
                    <a:pt x="87941" y="71368"/>
                    <a:pt x="87941" y="71684"/>
                  </a:cubicBezTo>
                  <a:cubicBezTo>
                    <a:pt x="87647" y="71684"/>
                    <a:pt x="86764" y="72315"/>
                    <a:pt x="86764" y="72315"/>
                  </a:cubicBezTo>
                  <a:close/>
                  <a:moveTo>
                    <a:pt x="82941" y="84631"/>
                  </a:moveTo>
                  <a:cubicBezTo>
                    <a:pt x="82941" y="84631"/>
                    <a:pt x="82941" y="84631"/>
                    <a:pt x="82941" y="84631"/>
                  </a:cubicBezTo>
                  <a:cubicBezTo>
                    <a:pt x="83235" y="84947"/>
                    <a:pt x="82647" y="86210"/>
                    <a:pt x="81764" y="85578"/>
                  </a:cubicBezTo>
                  <a:cubicBezTo>
                    <a:pt x="81764" y="85578"/>
                    <a:pt x="81470" y="84947"/>
                    <a:pt x="82058" y="84631"/>
                  </a:cubicBezTo>
                  <a:cubicBezTo>
                    <a:pt x="82352" y="84631"/>
                    <a:pt x="82941" y="84631"/>
                    <a:pt x="82941" y="84631"/>
                  </a:cubicBezTo>
                  <a:close/>
                  <a:moveTo>
                    <a:pt x="82058" y="92210"/>
                  </a:moveTo>
                  <a:cubicBezTo>
                    <a:pt x="82058" y="92210"/>
                    <a:pt x="82058" y="92210"/>
                    <a:pt x="82058" y="92210"/>
                  </a:cubicBezTo>
                  <a:cubicBezTo>
                    <a:pt x="82058" y="92210"/>
                    <a:pt x="82647" y="91578"/>
                    <a:pt x="82647" y="91578"/>
                  </a:cubicBezTo>
                  <a:cubicBezTo>
                    <a:pt x="82941" y="91578"/>
                    <a:pt x="83235" y="91894"/>
                    <a:pt x="83235" y="91894"/>
                  </a:cubicBezTo>
                  <a:cubicBezTo>
                    <a:pt x="83235" y="91894"/>
                    <a:pt x="84117" y="92526"/>
                    <a:pt x="84117" y="92526"/>
                  </a:cubicBezTo>
                  <a:cubicBezTo>
                    <a:pt x="84117" y="92842"/>
                    <a:pt x="84411" y="93473"/>
                    <a:pt x="84117" y="93473"/>
                  </a:cubicBezTo>
                  <a:cubicBezTo>
                    <a:pt x="83823" y="93789"/>
                    <a:pt x="83529" y="94105"/>
                    <a:pt x="83235" y="93789"/>
                  </a:cubicBezTo>
                  <a:cubicBezTo>
                    <a:pt x="82941" y="93789"/>
                    <a:pt x="82647" y="93789"/>
                    <a:pt x="82647" y="93473"/>
                  </a:cubicBezTo>
                  <a:cubicBezTo>
                    <a:pt x="82647" y="93157"/>
                    <a:pt x="82647" y="93157"/>
                    <a:pt x="82647" y="92842"/>
                  </a:cubicBezTo>
                  <a:cubicBezTo>
                    <a:pt x="82647" y="92842"/>
                    <a:pt x="82058" y="92842"/>
                    <a:pt x="82058" y="92842"/>
                  </a:cubicBezTo>
                  <a:cubicBezTo>
                    <a:pt x="82058" y="92210"/>
                    <a:pt x="82058" y="92210"/>
                    <a:pt x="82058" y="92210"/>
                  </a:cubicBezTo>
                  <a:close/>
                  <a:moveTo>
                    <a:pt x="70000" y="88105"/>
                  </a:moveTo>
                  <a:cubicBezTo>
                    <a:pt x="70000" y="88105"/>
                    <a:pt x="70000" y="88105"/>
                    <a:pt x="70000" y="88105"/>
                  </a:cubicBezTo>
                  <a:cubicBezTo>
                    <a:pt x="70294" y="88105"/>
                    <a:pt x="70882" y="87789"/>
                    <a:pt x="70882" y="88105"/>
                  </a:cubicBezTo>
                  <a:cubicBezTo>
                    <a:pt x="71176" y="88421"/>
                    <a:pt x="71470" y="88421"/>
                    <a:pt x="71470" y="88736"/>
                  </a:cubicBezTo>
                  <a:cubicBezTo>
                    <a:pt x="71470" y="88736"/>
                    <a:pt x="71764" y="89052"/>
                    <a:pt x="71176" y="89368"/>
                  </a:cubicBezTo>
                  <a:cubicBezTo>
                    <a:pt x="70588" y="89368"/>
                    <a:pt x="70294" y="89368"/>
                    <a:pt x="70294" y="89368"/>
                  </a:cubicBezTo>
                  <a:cubicBezTo>
                    <a:pt x="70588" y="90315"/>
                    <a:pt x="70588" y="90315"/>
                    <a:pt x="70588" y="90315"/>
                  </a:cubicBezTo>
                  <a:cubicBezTo>
                    <a:pt x="70588" y="90315"/>
                    <a:pt x="71176" y="90315"/>
                    <a:pt x="70294" y="90947"/>
                  </a:cubicBezTo>
                  <a:cubicBezTo>
                    <a:pt x="69705" y="91578"/>
                    <a:pt x="69117" y="91578"/>
                    <a:pt x="69117" y="91578"/>
                  </a:cubicBezTo>
                  <a:cubicBezTo>
                    <a:pt x="69117" y="91263"/>
                    <a:pt x="69117" y="91263"/>
                    <a:pt x="69117" y="91263"/>
                  </a:cubicBezTo>
                  <a:cubicBezTo>
                    <a:pt x="68235" y="91578"/>
                    <a:pt x="68235" y="91578"/>
                    <a:pt x="68235" y="91578"/>
                  </a:cubicBezTo>
                  <a:cubicBezTo>
                    <a:pt x="68235" y="91578"/>
                    <a:pt x="67941" y="91894"/>
                    <a:pt x="67941" y="91578"/>
                  </a:cubicBezTo>
                  <a:cubicBezTo>
                    <a:pt x="67647" y="90947"/>
                    <a:pt x="67352" y="90315"/>
                    <a:pt x="67941" y="90315"/>
                  </a:cubicBezTo>
                  <a:cubicBezTo>
                    <a:pt x="68529" y="90000"/>
                    <a:pt x="68529" y="89684"/>
                    <a:pt x="68823" y="90000"/>
                  </a:cubicBezTo>
                  <a:cubicBezTo>
                    <a:pt x="69117" y="90315"/>
                    <a:pt x="69117" y="90631"/>
                    <a:pt x="69117" y="90631"/>
                  </a:cubicBezTo>
                  <a:cubicBezTo>
                    <a:pt x="69411" y="89684"/>
                    <a:pt x="69411" y="89684"/>
                    <a:pt x="69411" y="89684"/>
                  </a:cubicBezTo>
                  <a:cubicBezTo>
                    <a:pt x="69411" y="89684"/>
                    <a:pt x="69117" y="89684"/>
                    <a:pt x="69117" y="89368"/>
                  </a:cubicBezTo>
                  <a:cubicBezTo>
                    <a:pt x="69411" y="89052"/>
                    <a:pt x="69411" y="89052"/>
                    <a:pt x="69705" y="88736"/>
                  </a:cubicBezTo>
                  <a:cubicBezTo>
                    <a:pt x="70000" y="88736"/>
                    <a:pt x="70294" y="89052"/>
                    <a:pt x="70294" y="89052"/>
                  </a:cubicBezTo>
                  <a:cubicBezTo>
                    <a:pt x="70000" y="88105"/>
                    <a:pt x="70000" y="88105"/>
                    <a:pt x="70000" y="88105"/>
                  </a:cubicBezTo>
                  <a:close/>
                  <a:moveTo>
                    <a:pt x="75882" y="90315"/>
                  </a:moveTo>
                  <a:cubicBezTo>
                    <a:pt x="75882" y="90315"/>
                    <a:pt x="75882" y="90315"/>
                    <a:pt x="75882" y="90315"/>
                  </a:cubicBezTo>
                  <a:cubicBezTo>
                    <a:pt x="75882" y="90315"/>
                    <a:pt x="76176" y="90315"/>
                    <a:pt x="76176" y="90631"/>
                  </a:cubicBezTo>
                  <a:cubicBezTo>
                    <a:pt x="76470" y="90947"/>
                    <a:pt x="76470" y="90947"/>
                    <a:pt x="76176" y="90947"/>
                  </a:cubicBezTo>
                  <a:cubicBezTo>
                    <a:pt x="76176" y="90947"/>
                    <a:pt x="75294" y="90947"/>
                    <a:pt x="75294" y="90947"/>
                  </a:cubicBezTo>
                  <a:cubicBezTo>
                    <a:pt x="75294" y="90947"/>
                    <a:pt x="75000" y="91263"/>
                    <a:pt x="75000" y="90631"/>
                  </a:cubicBezTo>
                  <a:cubicBezTo>
                    <a:pt x="75000" y="90315"/>
                    <a:pt x="75000" y="90000"/>
                    <a:pt x="75000" y="90000"/>
                  </a:cubicBezTo>
                  <a:cubicBezTo>
                    <a:pt x="75882" y="90315"/>
                    <a:pt x="75882" y="90315"/>
                    <a:pt x="75882" y="90315"/>
                  </a:cubicBezTo>
                  <a:close/>
                  <a:moveTo>
                    <a:pt x="77941" y="89052"/>
                  </a:moveTo>
                  <a:cubicBezTo>
                    <a:pt x="77941" y="89052"/>
                    <a:pt x="77941" y="89052"/>
                    <a:pt x="77941" y="89052"/>
                  </a:cubicBezTo>
                  <a:cubicBezTo>
                    <a:pt x="79117" y="88105"/>
                    <a:pt x="79117" y="88105"/>
                    <a:pt x="79117" y="88105"/>
                  </a:cubicBezTo>
                  <a:cubicBezTo>
                    <a:pt x="79117" y="88105"/>
                    <a:pt x="79411" y="89052"/>
                    <a:pt x="78823" y="89368"/>
                  </a:cubicBezTo>
                  <a:cubicBezTo>
                    <a:pt x="78529" y="89684"/>
                    <a:pt x="78235" y="89684"/>
                    <a:pt x="78235" y="89684"/>
                  </a:cubicBezTo>
                  <a:cubicBezTo>
                    <a:pt x="77647" y="89368"/>
                    <a:pt x="77647" y="89368"/>
                    <a:pt x="77647" y="89368"/>
                  </a:cubicBezTo>
                  <a:cubicBezTo>
                    <a:pt x="77941" y="89052"/>
                    <a:pt x="77941" y="89052"/>
                    <a:pt x="77941" y="89052"/>
                  </a:cubicBezTo>
                  <a:close/>
                  <a:moveTo>
                    <a:pt x="80294" y="86842"/>
                  </a:moveTo>
                  <a:cubicBezTo>
                    <a:pt x="80294" y="86842"/>
                    <a:pt x="80294" y="86842"/>
                    <a:pt x="80294" y="86842"/>
                  </a:cubicBezTo>
                  <a:cubicBezTo>
                    <a:pt x="80294" y="86842"/>
                    <a:pt x="80000" y="87789"/>
                    <a:pt x="80294" y="88421"/>
                  </a:cubicBezTo>
                  <a:cubicBezTo>
                    <a:pt x="80294" y="88736"/>
                    <a:pt x="80294" y="88736"/>
                    <a:pt x="80588" y="88736"/>
                  </a:cubicBezTo>
                  <a:cubicBezTo>
                    <a:pt x="80882" y="89052"/>
                    <a:pt x="81176" y="89052"/>
                    <a:pt x="81470" y="88736"/>
                  </a:cubicBezTo>
                  <a:cubicBezTo>
                    <a:pt x="81764" y="88736"/>
                    <a:pt x="81764" y="87789"/>
                    <a:pt x="81764" y="87789"/>
                  </a:cubicBezTo>
                  <a:cubicBezTo>
                    <a:pt x="81764" y="87789"/>
                    <a:pt x="81764" y="87473"/>
                    <a:pt x="81470" y="86842"/>
                  </a:cubicBezTo>
                  <a:cubicBezTo>
                    <a:pt x="81176" y="85894"/>
                    <a:pt x="80588" y="86842"/>
                    <a:pt x="80294" y="86842"/>
                  </a:cubicBezTo>
                  <a:close/>
                  <a:moveTo>
                    <a:pt x="80588" y="81789"/>
                  </a:moveTo>
                  <a:cubicBezTo>
                    <a:pt x="80588" y="81789"/>
                    <a:pt x="80588" y="81789"/>
                    <a:pt x="80588" y="81789"/>
                  </a:cubicBezTo>
                  <a:cubicBezTo>
                    <a:pt x="80588" y="81473"/>
                    <a:pt x="80588" y="80526"/>
                    <a:pt x="80882" y="80210"/>
                  </a:cubicBezTo>
                  <a:cubicBezTo>
                    <a:pt x="81176" y="80210"/>
                    <a:pt x="81176" y="79894"/>
                    <a:pt x="81470" y="79578"/>
                  </a:cubicBezTo>
                  <a:cubicBezTo>
                    <a:pt x="81470" y="79263"/>
                    <a:pt x="82647" y="79263"/>
                    <a:pt x="82647" y="79263"/>
                  </a:cubicBezTo>
                  <a:cubicBezTo>
                    <a:pt x="82941" y="79894"/>
                    <a:pt x="82941" y="79894"/>
                    <a:pt x="82941" y="79894"/>
                  </a:cubicBezTo>
                  <a:cubicBezTo>
                    <a:pt x="82941" y="79894"/>
                    <a:pt x="82941" y="80526"/>
                    <a:pt x="82941" y="80842"/>
                  </a:cubicBezTo>
                  <a:cubicBezTo>
                    <a:pt x="82941" y="81157"/>
                    <a:pt x="82941" y="81157"/>
                    <a:pt x="83235" y="81789"/>
                  </a:cubicBezTo>
                  <a:cubicBezTo>
                    <a:pt x="83235" y="82105"/>
                    <a:pt x="82941" y="82736"/>
                    <a:pt x="82941" y="83052"/>
                  </a:cubicBezTo>
                  <a:cubicBezTo>
                    <a:pt x="82647" y="83368"/>
                    <a:pt x="82647" y="83684"/>
                    <a:pt x="82352" y="83684"/>
                  </a:cubicBezTo>
                  <a:cubicBezTo>
                    <a:pt x="82058" y="84000"/>
                    <a:pt x="82058" y="84315"/>
                    <a:pt x="81764" y="84000"/>
                  </a:cubicBezTo>
                  <a:cubicBezTo>
                    <a:pt x="81470" y="83684"/>
                    <a:pt x="80588" y="83368"/>
                    <a:pt x="80588" y="83052"/>
                  </a:cubicBezTo>
                  <a:cubicBezTo>
                    <a:pt x="80588" y="83052"/>
                    <a:pt x="80588" y="82421"/>
                    <a:pt x="80588" y="82421"/>
                  </a:cubicBezTo>
                  <a:cubicBezTo>
                    <a:pt x="80588" y="81789"/>
                    <a:pt x="80588" y="81789"/>
                    <a:pt x="80588" y="81789"/>
                  </a:cubicBezTo>
                  <a:close/>
                  <a:moveTo>
                    <a:pt x="77058" y="83368"/>
                  </a:moveTo>
                  <a:cubicBezTo>
                    <a:pt x="77058" y="83368"/>
                    <a:pt x="77058" y="83368"/>
                    <a:pt x="77058" y="83368"/>
                  </a:cubicBezTo>
                  <a:cubicBezTo>
                    <a:pt x="77058" y="83052"/>
                    <a:pt x="77352" y="81789"/>
                    <a:pt x="77352" y="81789"/>
                  </a:cubicBezTo>
                  <a:cubicBezTo>
                    <a:pt x="77352" y="81789"/>
                    <a:pt x="77352" y="81157"/>
                    <a:pt x="77941" y="80842"/>
                  </a:cubicBezTo>
                  <a:cubicBezTo>
                    <a:pt x="78235" y="80842"/>
                    <a:pt x="78235" y="80526"/>
                    <a:pt x="78529" y="80842"/>
                  </a:cubicBezTo>
                  <a:cubicBezTo>
                    <a:pt x="78823" y="81157"/>
                    <a:pt x="79117" y="81473"/>
                    <a:pt x="79117" y="81473"/>
                  </a:cubicBezTo>
                  <a:cubicBezTo>
                    <a:pt x="79117" y="81473"/>
                    <a:pt x="78823" y="81473"/>
                    <a:pt x="78823" y="81789"/>
                  </a:cubicBezTo>
                  <a:cubicBezTo>
                    <a:pt x="78823" y="81789"/>
                    <a:pt x="79117" y="82421"/>
                    <a:pt x="79117" y="82421"/>
                  </a:cubicBezTo>
                  <a:cubicBezTo>
                    <a:pt x="78823" y="82736"/>
                    <a:pt x="78529" y="83052"/>
                    <a:pt x="78235" y="83368"/>
                  </a:cubicBezTo>
                  <a:cubicBezTo>
                    <a:pt x="78235" y="83684"/>
                    <a:pt x="77647" y="84000"/>
                    <a:pt x="77647" y="84000"/>
                  </a:cubicBezTo>
                  <a:cubicBezTo>
                    <a:pt x="76764" y="84631"/>
                    <a:pt x="76764" y="84631"/>
                    <a:pt x="76764" y="84631"/>
                  </a:cubicBezTo>
                  <a:cubicBezTo>
                    <a:pt x="76764" y="84947"/>
                    <a:pt x="76764" y="84947"/>
                    <a:pt x="76764" y="84947"/>
                  </a:cubicBezTo>
                  <a:cubicBezTo>
                    <a:pt x="76470" y="84947"/>
                    <a:pt x="76470" y="84947"/>
                    <a:pt x="76470" y="84947"/>
                  </a:cubicBezTo>
                  <a:cubicBezTo>
                    <a:pt x="75882" y="84000"/>
                    <a:pt x="75882" y="84000"/>
                    <a:pt x="75882" y="84000"/>
                  </a:cubicBezTo>
                  <a:cubicBezTo>
                    <a:pt x="76764" y="83368"/>
                    <a:pt x="76764" y="83368"/>
                    <a:pt x="76764" y="83368"/>
                  </a:cubicBezTo>
                  <a:cubicBezTo>
                    <a:pt x="77058" y="83368"/>
                    <a:pt x="77058" y="83368"/>
                    <a:pt x="77058" y="83368"/>
                  </a:cubicBezTo>
                  <a:close/>
                  <a:moveTo>
                    <a:pt x="71176" y="84631"/>
                  </a:moveTo>
                  <a:cubicBezTo>
                    <a:pt x="71176" y="84631"/>
                    <a:pt x="71176" y="84631"/>
                    <a:pt x="71176" y="84631"/>
                  </a:cubicBezTo>
                  <a:cubicBezTo>
                    <a:pt x="72058" y="84315"/>
                    <a:pt x="72058" y="84315"/>
                    <a:pt x="72058" y="84315"/>
                  </a:cubicBezTo>
                  <a:cubicBezTo>
                    <a:pt x="72941" y="84947"/>
                    <a:pt x="72941" y="84947"/>
                    <a:pt x="72941" y="84947"/>
                  </a:cubicBezTo>
                  <a:cubicBezTo>
                    <a:pt x="72941" y="85894"/>
                    <a:pt x="72941" y="85894"/>
                    <a:pt x="72941" y="85894"/>
                  </a:cubicBezTo>
                  <a:cubicBezTo>
                    <a:pt x="72941" y="85894"/>
                    <a:pt x="72352" y="87157"/>
                    <a:pt x="72058" y="86842"/>
                  </a:cubicBezTo>
                  <a:cubicBezTo>
                    <a:pt x="71764" y="86210"/>
                    <a:pt x="71764" y="85578"/>
                    <a:pt x="71764" y="85578"/>
                  </a:cubicBezTo>
                  <a:cubicBezTo>
                    <a:pt x="71176" y="84631"/>
                    <a:pt x="71176" y="84631"/>
                    <a:pt x="71176" y="84631"/>
                  </a:cubicBezTo>
                  <a:close/>
                  <a:moveTo>
                    <a:pt x="67352" y="82105"/>
                  </a:moveTo>
                  <a:cubicBezTo>
                    <a:pt x="67352" y="82105"/>
                    <a:pt x="67352" y="82105"/>
                    <a:pt x="67352" y="82105"/>
                  </a:cubicBezTo>
                  <a:cubicBezTo>
                    <a:pt x="67352" y="82105"/>
                    <a:pt x="68823" y="81789"/>
                    <a:pt x="68823" y="82105"/>
                  </a:cubicBezTo>
                  <a:cubicBezTo>
                    <a:pt x="68823" y="82105"/>
                    <a:pt x="68823" y="82736"/>
                    <a:pt x="69117" y="82736"/>
                  </a:cubicBezTo>
                  <a:cubicBezTo>
                    <a:pt x="69117" y="83052"/>
                    <a:pt x="68235" y="84000"/>
                    <a:pt x="67941" y="84000"/>
                  </a:cubicBezTo>
                  <a:cubicBezTo>
                    <a:pt x="67941" y="84000"/>
                    <a:pt x="67647" y="83684"/>
                    <a:pt x="67647" y="83684"/>
                  </a:cubicBezTo>
                  <a:cubicBezTo>
                    <a:pt x="67352" y="82105"/>
                    <a:pt x="67352" y="82105"/>
                    <a:pt x="67352" y="82105"/>
                  </a:cubicBezTo>
                  <a:close/>
                  <a:moveTo>
                    <a:pt x="66176" y="78000"/>
                  </a:moveTo>
                  <a:cubicBezTo>
                    <a:pt x="66176" y="78000"/>
                    <a:pt x="66176" y="78000"/>
                    <a:pt x="66176" y="78000"/>
                  </a:cubicBezTo>
                  <a:cubicBezTo>
                    <a:pt x="66176" y="78000"/>
                    <a:pt x="66470" y="77684"/>
                    <a:pt x="66764" y="77684"/>
                  </a:cubicBezTo>
                  <a:cubicBezTo>
                    <a:pt x="67058" y="78000"/>
                    <a:pt x="67058" y="78947"/>
                    <a:pt x="67058" y="78947"/>
                  </a:cubicBezTo>
                  <a:cubicBezTo>
                    <a:pt x="66764" y="79894"/>
                    <a:pt x="66764" y="79894"/>
                    <a:pt x="66764" y="79894"/>
                  </a:cubicBezTo>
                  <a:cubicBezTo>
                    <a:pt x="66764" y="79894"/>
                    <a:pt x="66176" y="80842"/>
                    <a:pt x="66176" y="80842"/>
                  </a:cubicBezTo>
                  <a:cubicBezTo>
                    <a:pt x="66176" y="80526"/>
                    <a:pt x="65882" y="78947"/>
                    <a:pt x="65882" y="78947"/>
                  </a:cubicBezTo>
                  <a:cubicBezTo>
                    <a:pt x="66176" y="78000"/>
                    <a:pt x="66176" y="78000"/>
                    <a:pt x="66176" y="78000"/>
                  </a:cubicBezTo>
                  <a:close/>
                  <a:moveTo>
                    <a:pt x="64411" y="75473"/>
                  </a:moveTo>
                  <a:cubicBezTo>
                    <a:pt x="64411" y="75473"/>
                    <a:pt x="64411" y="75473"/>
                    <a:pt x="64411" y="75473"/>
                  </a:cubicBezTo>
                  <a:cubicBezTo>
                    <a:pt x="64411" y="75473"/>
                    <a:pt x="64117" y="76421"/>
                    <a:pt x="64117" y="76736"/>
                  </a:cubicBezTo>
                  <a:cubicBezTo>
                    <a:pt x="64117" y="76736"/>
                    <a:pt x="64411" y="77368"/>
                    <a:pt x="64411" y="77368"/>
                  </a:cubicBezTo>
                  <a:cubicBezTo>
                    <a:pt x="64411" y="77684"/>
                    <a:pt x="64411" y="77368"/>
                    <a:pt x="64705" y="77052"/>
                  </a:cubicBezTo>
                  <a:cubicBezTo>
                    <a:pt x="65000" y="76736"/>
                    <a:pt x="65000" y="76421"/>
                    <a:pt x="65000" y="76421"/>
                  </a:cubicBezTo>
                  <a:cubicBezTo>
                    <a:pt x="65000" y="76421"/>
                    <a:pt x="65588" y="76105"/>
                    <a:pt x="65588" y="75789"/>
                  </a:cubicBezTo>
                  <a:cubicBezTo>
                    <a:pt x="65882" y="75789"/>
                    <a:pt x="65882" y="74842"/>
                    <a:pt x="65882" y="74842"/>
                  </a:cubicBezTo>
                  <a:cubicBezTo>
                    <a:pt x="65882" y="74842"/>
                    <a:pt x="65000" y="74210"/>
                    <a:pt x="65000" y="74526"/>
                  </a:cubicBezTo>
                  <a:cubicBezTo>
                    <a:pt x="64705" y="74526"/>
                    <a:pt x="64411" y="75473"/>
                    <a:pt x="64411" y="75473"/>
                  </a:cubicBezTo>
                  <a:close/>
                  <a:moveTo>
                    <a:pt x="68529" y="74842"/>
                  </a:moveTo>
                  <a:cubicBezTo>
                    <a:pt x="68529" y="74842"/>
                    <a:pt x="68529" y="74842"/>
                    <a:pt x="68529" y="74842"/>
                  </a:cubicBezTo>
                  <a:cubicBezTo>
                    <a:pt x="68823" y="74842"/>
                    <a:pt x="68823" y="74842"/>
                    <a:pt x="68823" y="74842"/>
                  </a:cubicBezTo>
                  <a:cubicBezTo>
                    <a:pt x="68823" y="75157"/>
                    <a:pt x="68823" y="75157"/>
                    <a:pt x="68823" y="75157"/>
                  </a:cubicBezTo>
                  <a:cubicBezTo>
                    <a:pt x="68823" y="75157"/>
                    <a:pt x="69705" y="74842"/>
                    <a:pt x="70000" y="74842"/>
                  </a:cubicBezTo>
                  <a:cubicBezTo>
                    <a:pt x="70294" y="74526"/>
                    <a:pt x="70000" y="74210"/>
                    <a:pt x="70000" y="73894"/>
                  </a:cubicBezTo>
                  <a:cubicBezTo>
                    <a:pt x="69705" y="73578"/>
                    <a:pt x="68529" y="74842"/>
                    <a:pt x="68529" y="74842"/>
                  </a:cubicBezTo>
                  <a:close/>
                  <a:moveTo>
                    <a:pt x="72647" y="76105"/>
                  </a:moveTo>
                  <a:cubicBezTo>
                    <a:pt x="72647" y="76105"/>
                    <a:pt x="72647" y="76105"/>
                    <a:pt x="72647" y="76105"/>
                  </a:cubicBezTo>
                  <a:cubicBezTo>
                    <a:pt x="72058" y="75789"/>
                    <a:pt x="72058" y="75789"/>
                    <a:pt x="72058" y="75789"/>
                  </a:cubicBezTo>
                  <a:cubicBezTo>
                    <a:pt x="72058" y="76421"/>
                    <a:pt x="72058" y="76421"/>
                    <a:pt x="72058" y="76421"/>
                  </a:cubicBezTo>
                  <a:cubicBezTo>
                    <a:pt x="72058" y="76421"/>
                    <a:pt x="72352" y="77052"/>
                    <a:pt x="72647" y="77368"/>
                  </a:cubicBezTo>
                  <a:cubicBezTo>
                    <a:pt x="72647" y="77368"/>
                    <a:pt x="72058" y="78000"/>
                    <a:pt x="72058" y="78000"/>
                  </a:cubicBezTo>
                  <a:cubicBezTo>
                    <a:pt x="72647" y="78947"/>
                    <a:pt x="72647" y="78947"/>
                    <a:pt x="72647" y="78947"/>
                  </a:cubicBezTo>
                  <a:cubicBezTo>
                    <a:pt x="73529" y="77368"/>
                    <a:pt x="73529" y="77368"/>
                    <a:pt x="73529" y="77368"/>
                  </a:cubicBezTo>
                  <a:cubicBezTo>
                    <a:pt x="73529" y="77368"/>
                    <a:pt x="73235" y="76736"/>
                    <a:pt x="73235" y="76736"/>
                  </a:cubicBezTo>
                  <a:cubicBezTo>
                    <a:pt x="73235" y="76421"/>
                    <a:pt x="72647" y="76105"/>
                    <a:pt x="72647" y="76105"/>
                  </a:cubicBezTo>
                  <a:close/>
                  <a:moveTo>
                    <a:pt x="76764" y="76105"/>
                  </a:moveTo>
                  <a:cubicBezTo>
                    <a:pt x="76764" y="76105"/>
                    <a:pt x="76764" y="76105"/>
                    <a:pt x="76764" y="76105"/>
                  </a:cubicBezTo>
                  <a:cubicBezTo>
                    <a:pt x="77058" y="76736"/>
                    <a:pt x="77058" y="76736"/>
                    <a:pt x="77058" y="76736"/>
                  </a:cubicBezTo>
                  <a:cubicBezTo>
                    <a:pt x="77058" y="76736"/>
                    <a:pt x="76764" y="77368"/>
                    <a:pt x="76470" y="77368"/>
                  </a:cubicBezTo>
                  <a:cubicBezTo>
                    <a:pt x="76470" y="77368"/>
                    <a:pt x="76176" y="77052"/>
                    <a:pt x="76176" y="77052"/>
                  </a:cubicBezTo>
                  <a:cubicBezTo>
                    <a:pt x="76764" y="76105"/>
                    <a:pt x="76764" y="76105"/>
                    <a:pt x="76764" y="76105"/>
                  </a:cubicBezTo>
                  <a:close/>
                  <a:moveTo>
                    <a:pt x="77647" y="75157"/>
                  </a:moveTo>
                  <a:cubicBezTo>
                    <a:pt x="77647" y="75157"/>
                    <a:pt x="77647" y="75157"/>
                    <a:pt x="77647" y="75157"/>
                  </a:cubicBezTo>
                  <a:cubicBezTo>
                    <a:pt x="77941" y="75789"/>
                    <a:pt x="77941" y="75789"/>
                    <a:pt x="77941" y="75789"/>
                  </a:cubicBezTo>
                  <a:cubicBezTo>
                    <a:pt x="77941" y="75789"/>
                    <a:pt x="78823" y="75473"/>
                    <a:pt x="79411" y="75157"/>
                  </a:cubicBezTo>
                  <a:cubicBezTo>
                    <a:pt x="80294" y="74842"/>
                    <a:pt x="79411" y="74526"/>
                    <a:pt x="79411" y="74526"/>
                  </a:cubicBezTo>
                  <a:cubicBezTo>
                    <a:pt x="78529" y="74526"/>
                    <a:pt x="78529" y="74526"/>
                    <a:pt x="78529" y="74526"/>
                  </a:cubicBezTo>
                  <a:cubicBezTo>
                    <a:pt x="78529" y="74526"/>
                    <a:pt x="77647" y="74842"/>
                    <a:pt x="77647" y="75157"/>
                  </a:cubicBezTo>
                  <a:close/>
                  <a:moveTo>
                    <a:pt x="72647" y="72631"/>
                  </a:moveTo>
                  <a:cubicBezTo>
                    <a:pt x="72647" y="72631"/>
                    <a:pt x="72647" y="72631"/>
                    <a:pt x="72647" y="72631"/>
                  </a:cubicBezTo>
                  <a:cubicBezTo>
                    <a:pt x="73529" y="73578"/>
                    <a:pt x="73529" y="73578"/>
                    <a:pt x="73529" y="73578"/>
                  </a:cubicBezTo>
                  <a:cubicBezTo>
                    <a:pt x="73529" y="73578"/>
                    <a:pt x="74705" y="74210"/>
                    <a:pt x="75000" y="74210"/>
                  </a:cubicBezTo>
                  <a:cubicBezTo>
                    <a:pt x="75000" y="74526"/>
                    <a:pt x="75588" y="74210"/>
                    <a:pt x="76176" y="74210"/>
                  </a:cubicBezTo>
                  <a:cubicBezTo>
                    <a:pt x="76470" y="73894"/>
                    <a:pt x="76470" y="73894"/>
                    <a:pt x="76470" y="73578"/>
                  </a:cubicBezTo>
                  <a:cubicBezTo>
                    <a:pt x="76470" y="73578"/>
                    <a:pt x="76176" y="73263"/>
                    <a:pt x="76176" y="73263"/>
                  </a:cubicBezTo>
                  <a:cubicBezTo>
                    <a:pt x="76176" y="73263"/>
                    <a:pt x="75882" y="72631"/>
                    <a:pt x="75000" y="72631"/>
                  </a:cubicBezTo>
                  <a:cubicBezTo>
                    <a:pt x="74411" y="72947"/>
                    <a:pt x="74411" y="72631"/>
                    <a:pt x="74411" y="72631"/>
                  </a:cubicBezTo>
                  <a:cubicBezTo>
                    <a:pt x="74411" y="72631"/>
                    <a:pt x="74117" y="72631"/>
                    <a:pt x="73235" y="72315"/>
                  </a:cubicBezTo>
                  <a:cubicBezTo>
                    <a:pt x="72647" y="72315"/>
                    <a:pt x="72941" y="72631"/>
                    <a:pt x="72647" y="72631"/>
                  </a:cubicBezTo>
                  <a:close/>
                  <a:moveTo>
                    <a:pt x="72058" y="72315"/>
                  </a:moveTo>
                  <a:cubicBezTo>
                    <a:pt x="72058" y="72315"/>
                    <a:pt x="72058" y="72315"/>
                    <a:pt x="72058" y="72315"/>
                  </a:cubicBezTo>
                  <a:cubicBezTo>
                    <a:pt x="72352" y="72000"/>
                    <a:pt x="72352" y="72000"/>
                    <a:pt x="72352" y="72000"/>
                  </a:cubicBezTo>
                  <a:cubicBezTo>
                    <a:pt x="72352" y="72000"/>
                    <a:pt x="72352" y="71368"/>
                    <a:pt x="72352" y="70421"/>
                  </a:cubicBezTo>
                  <a:cubicBezTo>
                    <a:pt x="72352" y="69789"/>
                    <a:pt x="72058" y="70105"/>
                    <a:pt x="72058" y="70105"/>
                  </a:cubicBezTo>
                  <a:cubicBezTo>
                    <a:pt x="72058" y="69789"/>
                    <a:pt x="72058" y="69473"/>
                    <a:pt x="71764" y="68842"/>
                  </a:cubicBezTo>
                  <a:cubicBezTo>
                    <a:pt x="71470" y="68526"/>
                    <a:pt x="71470" y="68842"/>
                    <a:pt x="71176" y="68842"/>
                  </a:cubicBezTo>
                  <a:cubicBezTo>
                    <a:pt x="71176" y="68842"/>
                    <a:pt x="70882" y="69157"/>
                    <a:pt x="70294" y="69157"/>
                  </a:cubicBezTo>
                  <a:cubicBezTo>
                    <a:pt x="69705" y="69157"/>
                    <a:pt x="70000" y="68526"/>
                    <a:pt x="69705" y="68210"/>
                  </a:cubicBezTo>
                  <a:cubicBezTo>
                    <a:pt x="69411" y="67894"/>
                    <a:pt x="68823" y="67894"/>
                    <a:pt x="68823" y="67894"/>
                  </a:cubicBezTo>
                  <a:cubicBezTo>
                    <a:pt x="68529" y="67894"/>
                    <a:pt x="67941" y="68842"/>
                    <a:pt x="67941" y="69157"/>
                  </a:cubicBezTo>
                  <a:cubicBezTo>
                    <a:pt x="67941" y="69473"/>
                    <a:pt x="68235" y="69473"/>
                    <a:pt x="69117" y="70421"/>
                  </a:cubicBezTo>
                  <a:cubicBezTo>
                    <a:pt x="70000" y="71052"/>
                    <a:pt x="70294" y="71052"/>
                    <a:pt x="70588" y="71052"/>
                  </a:cubicBezTo>
                  <a:cubicBezTo>
                    <a:pt x="70882" y="71368"/>
                    <a:pt x="71764" y="72000"/>
                    <a:pt x="72058" y="72315"/>
                  </a:cubicBezTo>
                  <a:close/>
                  <a:moveTo>
                    <a:pt x="63529" y="113684"/>
                  </a:moveTo>
                  <a:cubicBezTo>
                    <a:pt x="63529" y="113684"/>
                    <a:pt x="63529" y="113684"/>
                    <a:pt x="63529" y="113684"/>
                  </a:cubicBezTo>
                  <a:cubicBezTo>
                    <a:pt x="63823" y="112736"/>
                    <a:pt x="63823" y="112736"/>
                    <a:pt x="63823" y="112736"/>
                  </a:cubicBezTo>
                  <a:cubicBezTo>
                    <a:pt x="63235" y="111789"/>
                    <a:pt x="63235" y="111789"/>
                    <a:pt x="63235" y="111789"/>
                  </a:cubicBezTo>
                  <a:cubicBezTo>
                    <a:pt x="63235" y="110526"/>
                    <a:pt x="63235" y="110526"/>
                    <a:pt x="63235" y="110526"/>
                  </a:cubicBezTo>
                  <a:cubicBezTo>
                    <a:pt x="63529" y="110210"/>
                    <a:pt x="63529" y="110210"/>
                    <a:pt x="63529" y="110210"/>
                  </a:cubicBezTo>
                  <a:cubicBezTo>
                    <a:pt x="63529" y="110210"/>
                    <a:pt x="64117" y="110842"/>
                    <a:pt x="64117" y="111157"/>
                  </a:cubicBezTo>
                  <a:cubicBezTo>
                    <a:pt x="64117" y="111473"/>
                    <a:pt x="64117" y="112105"/>
                    <a:pt x="64117" y="112105"/>
                  </a:cubicBezTo>
                  <a:cubicBezTo>
                    <a:pt x="64117" y="112105"/>
                    <a:pt x="65000" y="112736"/>
                    <a:pt x="65000" y="112736"/>
                  </a:cubicBezTo>
                  <a:cubicBezTo>
                    <a:pt x="65294" y="112736"/>
                    <a:pt x="67058" y="112421"/>
                    <a:pt x="67058" y="112421"/>
                  </a:cubicBezTo>
                  <a:cubicBezTo>
                    <a:pt x="67058" y="112421"/>
                    <a:pt x="67647" y="111473"/>
                    <a:pt x="67647" y="111473"/>
                  </a:cubicBezTo>
                  <a:cubicBezTo>
                    <a:pt x="67941" y="111157"/>
                    <a:pt x="68823" y="110526"/>
                    <a:pt x="68823" y="110526"/>
                  </a:cubicBezTo>
                  <a:cubicBezTo>
                    <a:pt x="68823" y="110526"/>
                    <a:pt x="68823" y="110210"/>
                    <a:pt x="69411" y="110842"/>
                  </a:cubicBezTo>
                  <a:cubicBezTo>
                    <a:pt x="70000" y="111157"/>
                    <a:pt x="69411" y="112105"/>
                    <a:pt x="69411" y="112105"/>
                  </a:cubicBezTo>
                  <a:cubicBezTo>
                    <a:pt x="69117" y="112105"/>
                    <a:pt x="69117" y="112421"/>
                    <a:pt x="69117" y="112421"/>
                  </a:cubicBezTo>
                  <a:cubicBezTo>
                    <a:pt x="69705" y="113052"/>
                    <a:pt x="69705" y="113052"/>
                    <a:pt x="69705" y="113052"/>
                  </a:cubicBezTo>
                  <a:cubicBezTo>
                    <a:pt x="69705" y="113052"/>
                    <a:pt x="69705" y="112421"/>
                    <a:pt x="70000" y="112421"/>
                  </a:cubicBezTo>
                  <a:cubicBezTo>
                    <a:pt x="70294" y="112421"/>
                    <a:pt x="70294" y="112105"/>
                    <a:pt x="70588" y="112105"/>
                  </a:cubicBezTo>
                  <a:cubicBezTo>
                    <a:pt x="70588" y="112421"/>
                    <a:pt x="71176" y="113052"/>
                    <a:pt x="71176" y="113052"/>
                  </a:cubicBezTo>
                  <a:cubicBezTo>
                    <a:pt x="71176" y="113052"/>
                    <a:pt x="71176" y="114000"/>
                    <a:pt x="71470" y="114000"/>
                  </a:cubicBezTo>
                  <a:cubicBezTo>
                    <a:pt x="71764" y="113684"/>
                    <a:pt x="72352" y="114000"/>
                    <a:pt x="72647" y="113684"/>
                  </a:cubicBezTo>
                  <a:cubicBezTo>
                    <a:pt x="72941" y="113684"/>
                    <a:pt x="75882" y="112736"/>
                    <a:pt x="75882" y="112736"/>
                  </a:cubicBezTo>
                  <a:cubicBezTo>
                    <a:pt x="76764" y="112105"/>
                    <a:pt x="76764" y="112105"/>
                    <a:pt x="76764" y="112105"/>
                  </a:cubicBezTo>
                  <a:cubicBezTo>
                    <a:pt x="76764" y="112105"/>
                    <a:pt x="77352" y="111789"/>
                    <a:pt x="77941" y="111789"/>
                  </a:cubicBezTo>
                  <a:cubicBezTo>
                    <a:pt x="78235" y="111789"/>
                    <a:pt x="80000" y="111157"/>
                    <a:pt x="80000" y="111157"/>
                  </a:cubicBezTo>
                  <a:cubicBezTo>
                    <a:pt x="80000" y="111157"/>
                    <a:pt x="80882" y="110526"/>
                    <a:pt x="81470" y="110842"/>
                  </a:cubicBezTo>
                  <a:cubicBezTo>
                    <a:pt x="81764" y="111473"/>
                    <a:pt x="82941" y="112421"/>
                    <a:pt x="82941" y="112421"/>
                  </a:cubicBezTo>
                  <a:cubicBezTo>
                    <a:pt x="84705" y="112105"/>
                    <a:pt x="84705" y="112105"/>
                    <a:pt x="84705" y="112105"/>
                  </a:cubicBezTo>
                  <a:cubicBezTo>
                    <a:pt x="84705" y="112105"/>
                    <a:pt x="85294" y="111789"/>
                    <a:pt x="85294" y="111789"/>
                  </a:cubicBezTo>
                  <a:cubicBezTo>
                    <a:pt x="85588" y="112105"/>
                    <a:pt x="87352" y="111789"/>
                    <a:pt x="87352" y="111789"/>
                  </a:cubicBezTo>
                  <a:cubicBezTo>
                    <a:pt x="87352" y="111789"/>
                    <a:pt x="88235" y="110842"/>
                    <a:pt x="88529" y="110842"/>
                  </a:cubicBezTo>
                  <a:cubicBezTo>
                    <a:pt x="88529" y="110842"/>
                    <a:pt x="90588" y="110210"/>
                    <a:pt x="90588" y="110210"/>
                  </a:cubicBezTo>
                  <a:cubicBezTo>
                    <a:pt x="90588" y="110210"/>
                    <a:pt x="90882" y="110210"/>
                    <a:pt x="90882" y="110842"/>
                  </a:cubicBezTo>
                  <a:cubicBezTo>
                    <a:pt x="90882" y="111473"/>
                    <a:pt x="90882" y="112421"/>
                    <a:pt x="90882" y="112736"/>
                  </a:cubicBezTo>
                  <a:cubicBezTo>
                    <a:pt x="91176" y="113052"/>
                    <a:pt x="90882" y="113684"/>
                    <a:pt x="91470" y="113684"/>
                  </a:cubicBezTo>
                  <a:cubicBezTo>
                    <a:pt x="92058" y="113368"/>
                    <a:pt x="92647" y="113052"/>
                    <a:pt x="92647" y="113052"/>
                  </a:cubicBezTo>
                  <a:cubicBezTo>
                    <a:pt x="92647" y="113052"/>
                    <a:pt x="92058" y="113052"/>
                    <a:pt x="93235" y="112421"/>
                  </a:cubicBezTo>
                  <a:cubicBezTo>
                    <a:pt x="94117" y="111789"/>
                    <a:pt x="94411" y="111473"/>
                    <a:pt x="94705" y="111473"/>
                  </a:cubicBezTo>
                  <a:cubicBezTo>
                    <a:pt x="95000" y="111473"/>
                    <a:pt x="95000" y="111157"/>
                    <a:pt x="95294" y="111157"/>
                  </a:cubicBezTo>
                  <a:cubicBezTo>
                    <a:pt x="95882" y="111157"/>
                    <a:pt x="95882" y="111157"/>
                    <a:pt x="96176" y="111157"/>
                  </a:cubicBezTo>
                  <a:cubicBezTo>
                    <a:pt x="96470" y="110842"/>
                    <a:pt x="97058" y="109894"/>
                    <a:pt x="97058" y="109894"/>
                  </a:cubicBezTo>
                  <a:cubicBezTo>
                    <a:pt x="97058" y="109894"/>
                    <a:pt x="97352" y="109263"/>
                    <a:pt x="97647" y="109263"/>
                  </a:cubicBezTo>
                  <a:cubicBezTo>
                    <a:pt x="97647" y="109263"/>
                    <a:pt x="98235" y="108947"/>
                    <a:pt x="98235" y="108947"/>
                  </a:cubicBezTo>
                  <a:cubicBezTo>
                    <a:pt x="97941" y="109894"/>
                    <a:pt x="97941" y="109894"/>
                    <a:pt x="97941" y="109894"/>
                  </a:cubicBezTo>
                  <a:cubicBezTo>
                    <a:pt x="97941" y="109894"/>
                    <a:pt x="98529" y="111157"/>
                    <a:pt x="98529" y="111473"/>
                  </a:cubicBezTo>
                  <a:cubicBezTo>
                    <a:pt x="98529" y="111473"/>
                    <a:pt x="98529" y="111789"/>
                    <a:pt x="98235" y="112105"/>
                  </a:cubicBezTo>
                  <a:cubicBezTo>
                    <a:pt x="98235" y="112736"/>
                    <a:pt x="98235" y="113052"/>
                    <a:pt x="98235" y="113052"/>
                  </a:cubicBezTo>
                  <a:cubicBezTo>
                    <a:pt x="97941" y="113368"/>
                    <a:pt x="97941" y="113684"/>
                    <a:pt x="97941" y="114000"/>
                  </a:cubicBezTo>
                  <a:cubicBezTo>
                    <a:pt x="97647" y="114000"/>
                    <a:pt x="96764" y="114631"/>
                    <a:pt x="96764" y="114631"/>
                  </a:cubicBezTo>
                  <a:cubicBezTo>
                    <a:pt x="95294" y="114315"/>
                    <a:pt x="95294" y="114315"/>
                    <a:pt x="95294" y="114315"/>
                  </a:cubicBezTo>
                  <a:cubicBezTo>
                    <a:pt x="95294" y="114315"/>
                    <a:pt x="94705" y="114631"/>
                    <a:pt x="94411" y="114947"/>
                  </a:cubicBezTo>
                  <a:cubicBezTo>
                    <a:pt x="93823" y="114947"/>
                    <a:pt x="92941" y="115894"/>
                    <a:pt x="92647" y="115894"/>
                  </a:cubicBezTo>
                  <a:cubicBezTo>
                    <a:pt x="92352" y="115894"/>
                    <a:pt x="91470" y="115894"/>
                    <a:pt x="90588" y="115894"/>
                  </a:cubicBezTo>
                  <a:cubicBezTo>
                    <a:pt x="89705" y="116210"/>
                    <a:pt x="87352" y="116842"/>
                    <a:pt x="87352" y="116842"/>
                  </a:cubicBezTo>
                  <a:cubicBezTo>
                    <a:pt x="87352" y="116842"/>
                    <a:pt x="87058" y="117157"/>
                    <a:pt x="86764" y="117473"/>
                  </a:cubicBezTo>
                  <a:cubicBezTo>
                    <a:pt x="86176" y="117473"/>
                    <a:pt x="85000" y="118105"/>
                    <a:pt x="84705" y="118105"/>
                  </a:cubicBezTo>
                  <a:cubicBezTo>
                    <a:pt x="84411" y="118421"/>
                    <a:pt x="83529" y="119052"/>
                    <a:pt x="83235" y="119052"/>
                  </a:cubicBezTo>
                  <a:cubicBezTo>
                    <a:pt x="82941" y="119052"/>
                    <a:pt x="82647" y="119368"/>
                    <a:pt x="81470" y="119368"/>
                  </a:cubicBezTo>
                  <a:cubicBezTo>
                    <a:pt x="80000" y="119684"/>
                    <a:pt x="79705" y="120000"/>
                    <a:pt x="79705" y="120000"/>
                  </a:cubicBezTo>
                  <a:cubicBezTo>
                    <a:pt x="78823" y="120000"/>
                    <a:pt x="78823" y="120000"/>
                    <a:pt x="78823" y="120000"/>
                  </a:cubicBezTo>
                  <a:cubicBezTo>
                    <a:pt x="78823" y="117789"/>
                    <a:pt x="78823" y="117789"/>
                    <a:pt x="78823" y="117789"/>
                  </a:cubicBezTo>
                  <a:cubicBezTo>
                    <a:pt x="78823" y="117789"/>
                    <a:pt x="78823" y="116842"/>
                    <a:pt x="77941" y="117157"/>
                  </a:cubicBezTo>
                  <a:cubicBezTo>
                    <a:pt x="77058" y="117473"/>
                    <a:pt x="78235" y="117157"/>
                    <a:pt x="76470" y="117473"/>
                  </a:cubicBezTo>
                  <a:cubicBezTo>
                    <a:pt x="75000" y="117789"/>
                    <a:pt x="74117" y="116842"/>
                    <a:pt x="74117" y="116842"/>
                  </a:cubicBezTo>
                  <a:cubicBezTo>
                    <a:pt x="74117" y="116842"/>
                    <a:pt x="72647" y="116842"/>
                    <a:pt x="72058" y="117157"/>
                  </a:cubicBezTo>
                  <a:cubicBezTo>
                    <a:pt x="71470" y="117157"/>
                    <a:pt x="70588" y="117157"/>
                    <a:pt x="70294" y="117157"/>
                  </a:cubicBezTo>
                  <a:cubicBezTo>
                    <a:pt x="70000" y="117473"/>
                    <a:pt x="70000" y="117157"/>
                    <a:pt x="69117" y="117473"/>
                  </a:cubicBezTo>
                  <a:cubicBezTo>
                    <a:pt x="68235" y="117473"/>
                    <a:pt x="67352" y="117789"/>
                    <a:pt x="67352" y="117789"/>
                  </a:cubicBezTo>
                  <a:cubicBezTo>
                    <a:pt x="66470" y="117157"/>
                    <a:pt x="66470" y="117157"/>
                    <a:pt x="66470" y="117157"/>
                  </a:cubicBezTo>
                  <a:cubicBezTo>
                    <a:pt x="66470" y="117157"/>
                    <a:pt x="65588" y="117157"/>
                    <a:pt x="65294" y="117473"/>
                  </a:cubicBezTo>
                  <a:cubicBezTo>
                    <a:pt x="64705" y="117789"/>
                    <a:pt x="65000" y="118105"/>
                    <a:pt x="64411" y="118105"/>
                  </a:cubicBezTo>
                  <a:cubicBezTo>
                    <a:pt x="63823" y="118105"/>
                    <a:pt x="64117" y="118421"/>
                    <a:pt x="63529" y="118105"/>
                  </a:cubicBezTo>
                  <a:cubicBezTo>
                    <a:pt x="62647" y="117789"/>
                    <a:pt x="62058" y="117473"/>
                    <a:pt x="62058" y="117473"/>
                  </a:cubicBezTo>
                  <a:cubicBezTo>
                    <a:pt x="61764" y="115578"/>
                    <a:pt x="61764" y="115578"/>
                    <a:pt x="61764" y="115578"/>
                  </a:cubicBezTo>
                  <a:cubicBezTo>
                    <a:pt x="61764" y="115578"/>
                    <a:pt x="61764" y="115578"/>
                    <a:pt x="61764" y="114631"/>
                  </a:cubicBezTo>
                  <a:cubicBezTo>
                    <a:pt x="61470" y="114000"/>
                    <a:pt x="61176" y="112736"/>
                    <a:pt x="61176" y="112736"/>
                  </a:cubicBezTo>
                  <a:cubicBezTo>
                    <a:pt x="61764" y="111789"/>
                    <a:pt x="61764" y="111789"/>
                    <a:pt x="61764" y="111789"/>
                  </a:cubicBezTo>
                  <a:cubicBezTo>
                    <a:pt x="61764" y="111789"/>
                    <a:pt x="62058" y="112421"/>
                    <a:pt x="62058" y="112736"/>
                  </a:cubicBezTo>
                  <a:cubicBezTo>
                    <a:pt x="62058" y="112736"/>
                    <a:pt x="62058" y="113684"/>
                    <a:pt x="62352" y="113684"/>
                  </a:cubicBezTo>
                  <a:cubicBezTo>
                    <a:pt x="62941" y="113684"/>
                    <a:pt x="63529" y="113684"/>
                    <a:pt x="63529" y="113684"/>
                  </a:cubicBezTo>
                  <a:close/>
                  <a:moveTo>
                    <a:pt x="50588" y="100736"/>
                  </a:moveTo>
                  <a:cubicBezTo>
                    <a:pt x="50588" y="100736"/>
                    <a:pt x="50588" y="100736"/>
                    <a:pt x="50588" y="100736"/>
                  </a:cubicBezTo>
                  <a:cubicBezTo>
                    <a:pt x="51470" y="100421"/>
                    <a:pt x="51470" y="100421"/>
                    <a:pt x="51470" y="100421"/>
                  </a:cubicBezTo>
                  <a:cubicBezTo>
                    <a:pt x="51764" y="101368"/>
                    <a:pt x="51764" y="101368"/>
                    <a:pt x="51764" y="101368"/>
                  </a:cubicBezTo>
                  <a:cubicBezTo>
                    <a:pt x="52647" y="101684"/>
                    <a:pt x="52647" y="101684"/>
                    <a:pt x="52647" y="101684"/>
                  </a:cubicBezTo>
                  <a:cubicBezTo>
                    <a:pt x="52647" y="101684"/>
                    <a:pt x="53823" y="102315"/>
                    <a:pt x="53823" y="102631"/>
                  </a:cubicBezTo>
                  <a:cubicBezTo>
                    <a:pt x="53823" y="102631"/>
                    <a:pt x="53235" y="103578"/>
                    <a:pt x="53235" y="103578"/>
                  </a:cubicBezTo>
                  <a:cubicBezTo>
                    <a:pt x="53235" y="103578"/>
                    <a:pt x="53235" y="104210"/>
                    <a:pt x="53235" y="104526"/>
                  </a:cubicBezTo>
                  <a:cubicBezTo>
                    <a:pt x="53235" y="104526"/>
                    <a:pt x="52647" y="104526"/>
                    <a:pt x="52352" y="104526"/>
                  </a:cubicBezTo>
                  <a:cubicBezTo>
                    <a:pt x="52058" y="104210"/>
                    <a:pt x="51176" y="103894"/>
                    <a:pt x="51176" y="103894"/>
                  </a:cubicBezTo>
                  <a:cubicBezTo>
                    <a:pt x="51176" y="102631"/>
                    <a:pt x="51176" y="102631"/>
                    <a:pt x="51176" y="102631"/>
                  </a:cubicBezTo>
                  <a:cubicBezTo>
                    <a:pt x="50294" y="101684"/>
                    <a:pt x="50294" y="101684"/>
                    <a:pt x="50294" y="101684"/>
                  </a:cubicBezTo>
                  <a:cubicBezTo>
                    <a:pt x="50588" y="100736"/>
                    <a:pt x="50588" y="100736"/>
                    <a:pt x="50588" y="100736"/>
                  </a:cubicBezTo>
                  <a:close/>
                  <a:moveTo>
                    <a:pt x="27058" y="73263"/>
                  </a:moveTo>
                  <a:cubicBezTo>
                    <a:pt x="27058" y="73263"/>
                    <a:pt x="27058" y="73263"/>
                    <a:pt x="27058" y="73263"/>
                  </a:cubicBezTo>
                  <a:cubicBezTo>
                    <a:pt x="27058" y="73263"/>
                    <a:pt x="26470" y="73263"/>
                    <a:pt x="26470" y="73263"/>
                  </a:cubicBezTo>
                  <a:cubicBezTo>
                    <a:pt x="26176" y="73263"/>
                    <a:pt x="25882" y="73263"/>
                    <a:pt x="25588" y="73263"/>
                  </a:cubicBezTo>
                  <a:cubicBezTo>
                    <a:pt x="25294" y="73263"/>
                    <a:pt x="25588" y="73894"/>
                    <a:pt x="25588" y="74210"/>
                  </a:cubicBezTo>
                  <a:cubicBezTo>
                    <a:pt x="25588" y="74210"/>
                    <a:pt x="25588" y="74842"/>
                    <a:pt x="25588" y="75157"/>
                  </a:cubicBezTo>
                  <a:cubicBezTo>
                    <a:pt x="25294" y="75473"/>
                    <a:pt x="25000" y="75789"/>
                    <a:pt x="25000" y="76105"/>
                  </a:cubicBezTo>
                  <a:cubicBezTo>
                    <a:pt x="25000" y="76105"/>
                    <a:pt x="25000" y="76736"/>
                    <a:pt x="25000" y="77052"/>
                  </a:cubicBezTo>
                  <a:cubicBezTo>
                    <a:pt x="24705" y="77052"/>
                    <a:pt x="24117" y="77684"/>
                    <a:pt x="23823" y="77684"/>
                  </a:cubicBezTo>
                  <a:cubicBezTo>
                    <a:pt x="23529" y="78000"/>
                    <a:pt x="22941" y="78315"/>
                    <a:pt x="22941" y="78315"/>
                  </a:cubicBezTo>
                  <a:cubicBezTo>
                    <a:pt x="23529" y="79894"/>
                    <a:pt x="23529" y="79894"/>
                    <a:pt x="23529" y="79894"/>
                  </a:cubicBezTo>
                  <a:cubicBezTo>
                    <a:pt x="23529" y="79894"/>
                    <a:pt x="24117" y="79578"/>
                    <a:pt x="24411" y="79894"/>
                  </a:cubicBezTo>
                  <a:cubicBezTo>
                    <a:pt x="24705" y="80210"/>
                    <a:pt x="25588" y="80842"/>
                    <a:pt x="25882" y="80842"/>
                  </a:cubicBezTo>
                  <a:cubicBezTo>
                    <a:pt x="25882" y="80842"/>
                    <a:pt x="26470" y="82736"/>
                    <a:pt x="26470" y="82736"/>
                  </a:cubicBezTo>
                  <a:cubicBezTo>
                    <a:pt x="26764" y="83052"/>
                    <a:pt x="27058" y="82736"/>
                    <a:pt x="27058" y="82736"/>
                  </a:cubicBezTo>
                  <a:cubicBezTo>
                    <a:pt x="27058" y="82736"/>
                    <a:pt x="27647" y="83052"/>
                    <a:pt x="27941" y="83368"/>
                  </a:cubicBezTo>
                  <a:cubicBezTo>
                    <a:pt x="28235" y="83368"/>
                    <a:pt x="28823" y="83684"/>
                    <a:pt x="29117" y="84000"/>
                  </a:cubicBezTo>
                  <a:cubicBezTo>
                    <a:pt x="29411" y="84000"/>
                    <a:pt x="30000" y="84947"/>
                    <a:pt x="30294" y="84947"/>
                  </a:cubicBezTo>
                  <a:cubicBezTo>
                    <a:pt x="30588" y="85263"/>
                    <a:pt x="31176" y="85894"/>
                    <a:pt x="31176" y="85894"/>
                  </a:cubicBezTo>
                  <a:cubicBezTo>
                    <a:pt x="31176" y="85894"/>
                    <a:pt x="31764" y="86842"/>
                    <a:pt x="32058" y="87473"/>
                  </a:cubicBezTo>
                  <a:cubicBezTo>
                    <a:pt x="32058" y="87789"/>
                    <a:pt x="32058" y="87789"/>
                    <a:pt x="31764" y="88105"/>
                  </a:cubicBezTo>
                  <a:cubicBezTo>
                    <a:pt x="31470" y="88421"/>
                    <a:pt x="31470" y="88736"/>
                    <a:pt x="31176" y="89368"/>
                  </a:cubicBezTo>
                  <a:cubicBezTo>
                    <a:pt x="30882" y="90000"/>
                    <a:pt x="31470" y="90631"/>
                    <a:pt x="31470" y="90631"/>
                  </a:cubicBezTo>
                  <a:cubicBezTo>
                    <a:pt x="31470" y="92210"/>
                    <a:pt x="31470" y="92210"/>
                    <a:pt x="31470" y="92210"/>
                  </a:cubicBezTo>
                  <a:cubicBezTo>
                    <a:pt x="31764" y="92842"/>
                    <a:pt x="31764" y="92842"/>
                    <a:pt x="31764" y="92842"/>
                  </a:cubicBezTo>
                  <a:cubicBezTo>
                    <a:pt x="31764" y="92842"/>
                    <a:pt x="32058" y="93157"/>
                    <a:pt x="32352" y="93157"/>
                  </a:cubicBezTo>
                  <a:cubicBezTo>
                    <a:pt x="32647" y="93473"/>
                    <a:pt x="32647" y="93473"/>
                    <a:pt x="32647" y="93473"/>
                  </a:cubicBezTo>
                  <a:cubicBezTo>
                    <a:pt x="32647" y="93473"/>
                    <a:pt x="33235" y="94105"/>
                    <a:pt x="33529" y="94421"/>
                  </a:cubicBezTo>
                  <a:cubicBezTo>
                    <a:pt x="33529" y="94736"/>
                    <a:pt x="33235" y="95052"/>
                    <a:pt x="33235" y="95368"/>
                  </a:cubicBezTo>
                  <a:cubicBezTo>
                    <a:pt x="33235" y="95684"/>
                    <a:pt x="33529" y="96947"/>
                    <a:pt x="33529" y="96947"/>
                  </a:cubicBezTo>
                  <a:cubicBezTo>
                    <a:pt x="33529" y="96947"/>
                    <a:pt x="34117" y="96631"/>
                    <a:pt x="34705" y="96315"/>
                  </a:cubicBezTo>
                  <a:cubicBezTo>
                    <a:pt x="35000" y="96315"/>
                    <a:pt x="35294" y="96631"/>
                    <a:pt x="35588" y="96631"/>
                  </a:cubicBezTo>
                  <a:cubicBezTo>
                    <a:pt x="35882" y="96947"/>
                    <a:pt x="35882" y="97263"/>
                    <a:pt x="35882" y="97263"/>
                  </a:cubicBezTo>
                  <a:cubicBezTo>
                    <a:pt x="35882" y="97263"/>
                    <a:pt x="36764" y="96631"/>
                    <a:pt x="36764" y="96315"/>
                  </a:cubicBezTo>
                  <a:cubicBezTo>
                    <a:pt x="36764" y="96315"/>
                    <a:pt x="36764" y="95684"/>
                    <a:pt x="36764" y="95684"/>
                  </a:cubicBezTo>
                  <a:cubicBezTo>
                    <a:pt x="36764" y="95684"/>
                    <a:pt x="36764" y="94421"/>
                    <a:pt x="36764" y="94105"/>
                  </a:cubicBezTo>
                  <a:cubicBezTo>
                    <a:pt x="36764" y="93789"/>
                    <a:pt x="36470" y="92842"/>
                    <a:pt x="36470" y="92526"/>
                  </a:cubicBezTo>
                  <a:cubicBezTo>
                    <a:pt x="36470" y="92526"/>
                    <a:pt x="36764" y="91894"/>
                    <a:pt x="36764" y="91894"/>
                  </a:cubicBezTo>
                  <a:cubicBezTo>
                    <a:pt x="36764" y="91894"/>
                    <a:pt x="37647" y="91578"/>
                    <a:pt x="37941" y="91578"/>
                  </a:cubicBezTo>
                  <a:cubicBezTo>
                    <a:pt x="38235" y="91578"/>
                    <a:pt x="38529" y="91894"/>
                    <a:pt x="38823" y="92210"/>
                  </a:cubicBezTo>
                  <a:cubicBezTo>
                    <a:pt x="38823" y="92526"/>
                    <a:pt x="38823" y="93789"/>
                    <a:pt x="38823" y="93789"/>
                  </a:cubicBezTo>
                  <a:cubicBezTo>
                    <a:pt x="40588" y="94105"/>
                    <a:pt x="40588" y="94105"/>
                    <a:pt x="40588" y="94105"/>
                  </a:cubicBezTo>
                  <a:cubicBezTo>
                    <a:pt x="40588" y="94105"/>
                    <a:pt x="41176" y="94421"/>
                    <a:pt x="41176" y="94421"/>
                  </a:cubicBezTo>
                  <a:cubicBezTo>
                    <a:pt x="41176" y="94736"/>
                    <a:pt x="41470" y="95368"/>
                    <a:pt x="41764" y="95684"/>
                  </a:cubicBezTo>
                  <a:cubicBezTo>
                    <a:pt x="42058" y="96000"/>
                    <a:pt x="42352" y="96315"/>
                    <a:pt x="42352" y="96315"/>
                  </a:cubicBezTo>
                  <a:cubicBezTo>
                    <a:pt x="42352" y="96315"/>
                    <a:pt x="42941" y="97894"/>
                    <a:pt x="43235" y="98210"/>
                  </a:cubicBezTo>
                  <a:cubicBezTo>
                    <a:pt x="43235" y="98526"/>
                    <a:pt x="43235" y="99157"/>
                    <a:pt x="43235" y="99789"/>
                  </a:cubicBezTo>
                  <a:cubicBezTo>
                    <a:pt x="43235" y="100421"/>
                    <a:pt x="43235" y="100421"/>
                    <a:pt x="43235" y="100421"/>
                  </a:cubicBezTo>
                  <a:cubicBezTo>
                    <a:pt x="43235" y="100421"/>
                    <a:pt x="44117" y="100736"/>
                    <a:pt x="44411" y="101052"/>
                  </a:cubicBezTo>
                  <a:cubicBezTo>
                    <a:pt x="45000" y="101368"/>
                    <a:pt x="44705" y="101052"/>
                    <a:pt x="45000" y="100736"/>
                  </a:cubicBezTo>
                  <a:cubicBezTo>
                    <a:pt x="45294" y="100421"/>
                    <a:pt x="45000" y="100105"/>
                    <a:pt x="45000" y="99789"/>
                  </a:cubicBezTo>
                  <a:cubicBezTo>
                    <a:pt x="45000" y="99473"/>
                    <a:pt x="45000" y="98842"/>
                    <a:pt x="44705" y="98210"/>
                  </a:cubicBezTo>
                  <a:cubicBezTo>
                    <a:pt x="44705" y="97894"/>
                    <a:pt x="44705" y="97578"/>
                    <a:pt x="44705" y="97578"/>
                  </a:cubicBezTo>
                  <a:cubicBezTo>
                    <a:pt x="44705" y="97578"/>
                    <a:pt x="45000" y="96947"/>
                    <a:pt x="45000" y="96631"/>
                  </a:cubicBezTo>
                  <a:cubicBezTo>
                    <a:pt x="45000" y="96631"/>
                    <a:pt x="45000" y="96000"/>
                    <a:pt x="45000" y="95684"/>
                  </a:cubicBezTo>
                  <a:cubicBezTo>
                    <a:pt x="45000" y="95368"/>
                    <a:pt x="45588" y="95052"/>
                    <a:pt x="45588" y="95052"/>
                  </a:cubicBezTo>
                  <a:cubicBezTo>
                    <a:pt x="45588" y="95052"/>
                    <a:pt x="45588" y="94736"/>
                    <a:pt x="45882" y="94105"/>
                  </a:cubicBezTo>
                  <a:cubicBezTo>
                    <a:pt x="46176" y="93789"/>
                    <a:pt x="45882" y="94105"/>
                    <a:pt x="46176" y="94105"/>
                  </a:cubicBezTo>
                  <a:cubicBezTo>
                    <a:pt x="46470" y="93789"/>
                    <a:pt x="46764" y="93789"/>
                    <a:pt x="47352" y="93789"/>
                  </a:cubicBezTo>
                  <a:cubicBezTo>
                    <a:pt x="47647" y="93789"/>
                    <a:pt x="47941" y="94105"/>
                    <a:pt x="47941" y="94105"/>
                  </a:cubicBezTo>
                  <a:cubicBezTo>
                    <a:pt x="48529" y="95052"/>
                    <a:pt x="48529" y="95052"/>
                    <a:pt x="48529" y="95052"/>
                  </a:cubicBezTo>
                  <a:cubicBezTo>
                    <a:pt x="48529" y="95052"/>
                    <a:pt x="48529" y="95052"/>
                    <a:pt x="48529" y="95368"/>
                  </a:cubicBezTo>
                  <a:cubicBezTo>
                    <a:pt x="48529" y="95684"/>
                    <a:pt x="49117" y="96315"/>
                    <a:pt x="49117" y="96315"/>
                  </a:cubicBezTo>
                  <a:cubicBezTo>
                    <a:pt x="50294" y="97263"/>
                    <a:pt x="50294" y="97263"/>
                    <a:pt x="50294" y="97263"/>
                  </a:cubicBezTo>
                  <a:cubicBezTo>
                    <a:pt x="50294" y="97263"/>
                    <a:pt x="50294" y="97578"/>
                    <a:pt x="50294" y="97578"/>
                  </a:cubicBezTo>
                  <a:cubicBezTo>
                    <a:pt x="50294" y="97894"/>
                    <a:pt x="50588" y="98526"/>
                    <a:pt x="50882" y="98842"/>
                  </a:cubicBezTo>
                  <a:cubicBezTo>
                    <a:pt x="51176" y="99473"/>
                    <a:pt x="50882" y="98526"/>
                    <a:pt x="51176" y="98526"/>
                  </a:cubicBezTo>
                  <a:cubicBezTo>
                    <a:pt x="51176" y="98210"/>
                    <a:pt x="51470" y="97894"/>
                    <a:pt x="51470" y="97894"/>
                  </a:cubicBezTo>
                  <a:cubicBezTo>
                    <a:pt x="52058" y="98842"/>
                    <a:pt x="52058" y="98842"/>
                    <a:pt x="52058" y="98842"/>
                  </a:cubicBezTo>
                  <a:cubicBezTo>
                    <a:pt x="52058" y="98842"/>
                    <a:pt x="53235" y="99157"/>
                    <a:pt x="53529" y="99157"/>
                  </a:cubicBezTo>
                  <a:cubicBezTo>
                    <a:pt x="53823" y="98842"/>
                    <a:pt x="54117" y="98526"/>
                    <a:pt x="54117" y="98526"/>
                  </a:cubicBezTo>
                  <a:cubicBezTo>
                    <a:pt x="53529" y="97894"/>
                    <a:pt x="53529" y="97894"/>
                    <a:pt x="53529" y="97894"/>
                  </a:cubicBezTo>
                  <a:cubicBezTo>
                    <a:pt x="52941" y="96947"/>
                    <a:pt x="52941" y="96947"/>
                    <a:pt x="52941" y="96947"/>
                  </a:cubicBezTo>
                  <a:cubicBezTo>
                    <a:pt x="52941" y="96947"/>
                    <a:pt x="52058" y="96000"/>
                    <a:pt x="51764" y="96000"/>
                  </a:cubicBezTo>
                  <a:cubicBezTo>
                    <a:pt x="51470" y="95684"/>
                    <a:pt x="51176" y="95368"/>
                    <a:pt x="51176" y="95052"/>
                  </a:cubicBezTo>
                  <a:cubicBezTo>
                    <a:pt x="50882" y="94736"/>
                    <a:pt x="50882" y="94105"/>
                    <a:pt x="50882" y="94105"/>
                  </a:cubicBezTo>
                  <a:cubicBezTo>
                    <a:pt x="51176" y="93789"/>
                    <a:pt x="51176" y="93157"/>
                    <a:pt x="51470" y="92526"/>
                  </a:cubicBezTo>
                  <a:cubicBezTo>
                    <a:pt x="51764" y="91894"/>
                    <a:pt x="51176" y="92526"/>
                    <a:pt x="51176" y="92526"/>
                  </a:cubicBezTo>
                  <a:cubicBezTo>
                    <a:pt x="51176" y="92526"/>
                    <a:pt x="50588" y="91578"/>
                    <a:pt x="50882" y="91263"/>
                  </a:cubicBezTo>
                  <a:cubicBezTo>
                    <a:pt x="50882" y="91263"/>
                    <a:pt x="49705" y="89368"/>
                    <a:pt x="49705" y="89368"/>
                  </a:cubicBezTo>
                  <a:cubicBezTo>
                    <a:pt x="49705" y="89368"/>
                    <a:pt x="49411" y="88736"/>
                    <a:pt x="49411" y="88736"/>
                  </a:cubicBezTo>
                  <a:cubicBezTo>
                    <a:pt x="49411" y="88736"/>
                    <a:pt x="48529" y="88105"/>
                    <a:pt x="48235" y="88105"/>
                  </a:cubicBezTo>
                  <a:cubicBezTo>
                    <a:pt x="47941" y="87789"/>
                    <a:pt x="47647" y="87473"/>
                    <a:pt x="47647" y="87473"/>
                  </a:cubicBezTo>
                  <a:cubicBezTo>
                    <a:pt x="47647" y="87157"/>
                    <a:pt x="47647" y="86526"/>
                    <a:pt x="47647" y="86210"/>
                  </a:cubicBezTo>
                  <a:cubicBezTo>
                    <a:pt x="47352" y="85894"/>
                    <a:pt x="47058" y="85263"/>
                    <a:pt x="46764" y="84947"/>
                  </a:cubicBezTo>
                  <a:cubicBezTo>
                    <a:pt x="46470" y="84631"/>
                    <a:pt x="46176" y="84000"/>
                    <a:pt x="45882" y="83368"/>
                  </a:cubicBezTo>
                  <a:cubicBezTo>
                    <a:pt x="45588" y="83052"/>
                    <a:pt x="45294" y="82421"/>
                    <a:pt x="45294" y="82421"/>
                  </a:cubicBezTo>
                  <a:cubicBezTo>
                    <a:pt x="45000" y="81157"/>
                    <a:pt x="45000" y="81157"/>
                    <a:pt x="45000" y="81157"/>
                  </a:cubicBezTo>
                  <a:cubicBezTo>
                    <a:pt x="45000" y="80526"/>
                    <a:pt x="45000" y="80526"/>
                    <a:pt x="45000" y="80526"/>
                  </a:cubicBezTo>
                  <a:cubicBezTo>
                    <a:pt x="45882" y="81157"/>
                    <a:pt x="45882" y="81157"/>
                    <a:pt x="45882" y="81157"/>
                  </a:cubicBezTo>
                  <a:cubicBezTo>
                    <a:pt x="45882" y="81157"/>
                    <a:pt x="46470" y="80842"/>
                    <a:pt x="46764" y="80842"/>
                  </a:cubicBezTo>
                  <a:cubicBezTo>
                    <a:pt x="47058" y="80842"/>
                    <a:pt x="47941" y="81157"/>
                    <a:pt x="47941" y="81157"/>
                  </a:cubicBezTo>
                  <a:cubicBezTo>
                    <a:pt x="47941" y="81157"/>
                    <a:pt x="48529" y="81473"/>
                    <a:pt x="48823" y="81473"/>
                  </a:cubicBezTo>
                  <a:cubicBezTo>
                    <a:pt x="48823" y="81473"/>
                    <a:pt x="49117" y="81789"/>
                    <a:pt x="49411" y="81473"/>
                  </a:cubicBezTo>
                  <a:cubicBezTo>
                    <a:pt x="49705" y="81473"/>
                    <a:pt x="50000" y="82105"/>
                    <a:pt x="50000" y="82421"/>
                  </a:cubicBezTo>
                  <a:cubicBezTo>
                    <a:pt x="50000" y="82736"/>
                    <a:pt x="49705" y="83052"/>
                    <a:pt x="49705" y="83052"/>
                  </a:cubicBezTo>
                  <a:cubicBezTo>
                    <a:pt x="49705" y="83368"/>
                    <a:pt x="49705" y="83684"/>
                    <a:pt x="49705" y="83684"/>
                  </a:cubicBezTo>
                  <a:cubicBezTo>
                    <a:pt x="49705" y="83684"/>
                    <a:pt x="50294" y="84000"/>
                    <a:pt x="50588" y="84000"/>
                  </a:cubicBezTo>
                  <a:cubicBezTo>
                    <a:pt x="50588" y="84315"/>
                    <a:pt x="50294" y="84631"/>
                    <a:pt x="50294" y="84631"/>
                  </a:cubicBezTo>
                  <a:cubicBezTo>
                    <a:pt x="50294" y="84631"/>
                    <a:pt x="50294" y="85263"/>
                    <a:pt x="50294" y="85578"/>
                  </a:cubicBezTo>
                  <a:cubicBezTo>
                    <a:pt x="50588" y="85578"/>
                    <a:pt x="50882" y="84947"/>
                    <a:pt x="50882" y="84947"/>
                  </a:cubicBezTo>
                  <a:cubicBezTo>
                    <a:pt x="50882" y="84947"/>
                    <a:pt x="51176" y="84315"/>
                    <a:pt x="51176" y="84000"/>
                  </a:cubicBezTo>
                  <a:cubicBezTo>
                    <a:pt x="51176" y="83684"/>
                    <a:pt x="51764" y="83368"/>
                    <a:pt x="51764" y="83368"/>
                  </a:cubicBezTo>
                  <a:cubicBezTo>
                    <a:pt x="52352" y="82105"/>
                    <a:pt x="52352" y="82105"/>
                    <a:pt x="52352" y="82105"/>
                  </a:cubicBezTo>
                  <a:cubicBezTo>
                    <a:pt x="52941" y="81473"/>
                    <a:pt x="52941" y="81473"/>
                    <a:pt x="52941" y="81473"/>
                  </a:cubicBezTo>
                  <a:cubicBezTo>
                    <a:pt x="52941" y="81473"/>
                    <a:pt x="54117" y="81157"/>
                    <a:pt x="54411" y="80842"/>
                  </a:cubicBezTo>
                  <a:cubicBezTo>
                    <a:pt x="54705" y="80526"/>
                    <a:pt x="54705" y="80842"/>
                    <a:pt x="54705" y="80526"/>
                  </a:cubicBezTo>
                  <a:cubicBezTo>
                    <a:pt x="55000" y="80526"/>
                    <a:pt x="55000" y="79894"/>
                    <a:pt x="55000" y="79894"/>
                  </a:cubicBezTo>
                  <a:cubicBezTo>
                    <a:pt x="54411" y="79263"/>
                    <a:pt x="54411" y="79263"/>
                    <a:pt x="54411" y="79263"/>
                  </a:cubicBezTo>
                  <a:cubicBezTo>
                    <a:pt x="53235" y="79578"/>
                    <a:pt x="53235" y="79578"/>
                    <a:pt x="53235" y="79578"/>
                  </a:cubicBezTo>
                  <a:cubicBezTo>
                    <a:pt x="52941" y="78947"/>
                    <a:pt x="52941" y="78947"/>
                    <a:pt x="52941" y="78947"/>
                  </a:cubicBezTo>
                  <a:cubicBezTo>
                    <a:pt x="52941" y="78947"/>
                    <a:pt x="52941" y="78947"/>
                    <a:pt x="53235" y="78947"/>
                  </a:cubicBezTo>
                  <a:cubicBezTo>
                    <a:pt x="53235" y="78947"/>
                    <a:pt x="53235" y="77684"/>
                    <a:pt x="53235" y="77684"/>
                  </a:cubicBezTo>
                  <a:cubicBezTo>
                    <a:pt x="53235" y="77684"/>
                    <a:pt x="52647" y="78000"/>
                    <a:pt x="52352" y="78000"/>
                  </a:cubicBezTo>
                  <a:cubicBezTo>
                    <a:pt x="52058" y="78000"/>
                    <a:pt x="52352" y="78947"/>
                    <a:pt x="52352" y="78947"/>
                  </a:cubicBezTo>
                  <a:cubicBezTo>
                    <a:pt x="52352" y="78947"/>
                    <a:pt x="50882" y="78631"/>
                    <a:pt x="50588" y="78631"/>
                  </a:cubicBezTo>
                  <a:cubicBezTo>
                    <a:pt x="50294" y="78315"/>
                    <a:pt x="50294" y="78000"/>
                    <a:pt x="50294" y="78000"/>
                  </a:cubicBezTo>
                  <a:cubicBezTo>
                    <a:pt x="50000" y="77684"/>
                    <a:pt x="50588" y="76736"/>
                    <a:pt x="50588" y="76736"/>
                  </a:cubicBezTo>
                  <a:cubicBezTo>
                    <a:pt x="50882" y="75473"/>
                    <a:pt x="50882" y="75473"/>
                    <a:pt x="50882" y="75473"/>
                  </a:cubicBezTo>
                  <a:cubicBezTo>
                    <a:pt x="50882" y="75473"/>
                    <a:pt x="49411" y="75157"/>
                    <a:pt x="49411" y="74842"/>
                  </a:cubicBezTo>
                  <a:cubicBezTo>
                    <a:pt x="49411" y="74526"/>
                    <a:pt x="47941" y="75473"/>
                    <a:pt x="47352" y="74842"/>
                  </a:cubicBezTo>
                  <a:cubicBezTo>
                    <a:pt x="47058" y="74210"/>
                    <a:pt x="47058" y="74210"/>
                    <a:pt x="47058" y="74210"/>
                  </a:cubicBezTo>
                  <a:cubicBezTo>
                    <a:pt x="46470" y="73578"/>
                    <a:pt x="46470" y="73578"/>
                    <a:pt x="46470" y="73578"/>
                  </a:cubicBezTo>
                  <a:cubicBezTo>
                    <a:pt x="45882" y="73578"/>
                    <a:pt x="45882" y="73578"/>
                    <a:pt x="45882" y="73578"/>
                  </a:cubicBezTo>
                  <a:cubicBezTo>
                    <a:pt x="45882" y="73578"/>
                    <a:pt x="45000" y="73894"/>
                    <a:pt x="44705" y="73894"/>
                  </a:cubicBezTo>
                  <a:cubicBezTo>
                    <a:pt x="44411" y="73894"/>
                    <a:pt x="44411" y="73263"/>
                    <a:pt x="44411" y="73263"/>
                  </a:cubicBezTo>
                  <a:cubicBezTo>
                    <a:pt x="42941" y="72631"/>
                    <a:pt x="42941" y="72631"/>
                    <a:pt x="42941" y="72631"/>
                  </a:cubicBezTo>
                  <a:cubicBezTo>
                    <a:pt x="41470" y="72315"/>
                    <a:pt x="41470" y="72315"/>
                    <a:pt x="41470" y="72315"/>
                  </a:cubicBezTo>
                  <a:cubicBezTo>
                    <a:pt x="41470" y="72315"/>
                    <a:pt x="39705" y="72000"/>
                    <a:pt x="39117" y="71684"/>
                  </a:cubicBezTo>
                  <a:cubicBezTo>
                    <a:pt x="38823" y="71684"/>
                    <a:pt x="37352" y="71368"/>
                    <a:pt x="36764" y="71368"/>
                  </a:cubicBezTo>
                  <a:cubicBezTo>
                    <a:pt x="36176" y="71368"/>
                    <a:pt x="35588" y="71368"/>
                    <a:pt x="35000" y="71052"/>
                  </a:cubicBezTo>
                  <a:cubicBezTo>
                    <a:pt x="34705" y="70736"/>
                    <a:pt x="33823" y="70421"/>
                    <a:pt x="33823" y="70421"/>
                  </a:cubicBezTo>
                  <a:cubicBezTo>
                    <a:pt x="33823" y="70421"/>
                    <a:pt x="32058" y="69789"/>
                    <a:pt x="32058" y="69789"/>
                  </a:cubicBezTo>
                  <a:cubicBezTo>
                    <a:pt x="31764" y="69789"/>
                    <a:pt x="31470" y="69789"/>
                    <a:pt x="31470" y="69789"/>
                  </a:cubicBezTo>
                  <a:cubicBezTo>
                    <a:pt x="31176" y="69789"/>
                    <a:pt x="30588" y="70736"/>
                    <a:pt x="30000" y="71052"/>
                  </a:cubicBezTo>
                  <a:cubicBezTo>
                    <a:pt x="29705" y="71052"/>
                    <a:pt x="29705" y="72000"/>
                    <a:pt x="29411" y="72315"/>
                  </a:cubicBezTo>
                  <a:cubicBezTo>
                    <a:pt x="29411" y="72947"/>
                    <a:pt x="29117" y="73263"/>
                    <a:pt x="28823" y="73263"/>
                  </a:cubicBezTo>
                  <a:cubicBezTo>
                    <a:pt x="28823" y="73578"/>
                    <a:pt x="27058" y="72947"/>
                    <a:pt x="27058" y="73263"/>
                  </a:cubicBezTo>
                  <a:close/>
                  <a:moveTo>
                    <a:pt x="17647" y="79578"/>
                  </a:moveTo>
                  <a:cubicBezTo>
                    <a:pt x="17647" y="79578"/>
                    <a:pt x="17647" y="79578"/>
                    <a:pt x="17647" y="79578"/>
                  </a:cubicBezTo>
                  <a:cubicBezTo>
                    <a:pt x="17647" y="79578"/>
                    <a:pt x="18235" y="79263"/>
                    <a:pt x="18235" y="79578"/>
                  </a:cubicBezTo>
                  <a:cubicBezTo>
                    <a:pt x="18235" y="79578"/>
                    <a:pt x="18529" y="79894"/>
                    <a:pt x="18529" y="80210"/>
                  </a:cubicBezTo>
                  <a:cubicBezTo>
                    <a:pt x="18823" y="80210"/>
                    <a:pt x="19411" y="80842"/>
                    <a:pt x="19705" y="80842"/>
                  </a:cubicBezTo>
                  <a:cubicBezTo>
                    <a:pt x="20000" y="80842"/>
                    <a:pt x="20882" y="80842"/>
                    <a:pt x="20882" y="80842"/>
                  </a:cubicBezTo>
                  <a:cubicBezTo>
                    <a:pt x="21764" y="81789"/>
                    <a:pt x="21764" y="81789"/>
                    <a:pt x="21764" y="81789"/>
                  </a:cubicBezTo>
                  <a:cubicBezTo>
                    <a:pt x="21764" y="81789"/>
                    <a:pt x="22647" y="82105"/>
                    <a:pt x="22647" y="82421"/>
                  </a:cubicBezTo>
                  <a:cubicBezTo>
                    <a:pt x="22647" y="82421"/>
                    <a:pt x="21176" y="83368"/>
                    <a:pt x="21176" y="83368"/>
                  </a:cubicBezTo>
                  <a:cubicBezTo>
                    <a:pt x="20882" y="83684"/>
                    <a:pt x="20882" y="83684"/>
                    <a:pt x="20882" y="83684"/>
                  </a:cubicBezTo>
                  <a:cubicBezTo>
                    <a:pt x="20882" y="83684"/>
                    <a:pt x="20882" y="84315"/>
                    <a:pt x="20294" y="84000"/>
                  </a:cubicBezTo>
                  <a:cubicBezTo>
                    <a:pt x="20000" y="84000"/>
                    <a:pt x="19705" y="84000"/>
                    <a:pt x="19411" y="83684"/>
                  </a:cubicBezTo>
                  <a:cubicBezTo>
                    <a:pt x="19411" y="83368"/>
                    <a:pt x="19411" y="83368"/>
                    <a:pt x="19117" y="83052"/>
                  </a:cubicBezTo>
                  <a:cubicBezTo>
                    <a:pt x="18529" y="82736"/>
                    <a:pt x="17352" y="81789"/>
                    <a:pt x="17352" y="81789"/>
                  </a:cubicBezTo>
                  <a:cubicBezTo>
                    <a:pt x="17352" y="80842"/>
                    <a:pt x="17352" y="80842"/>
                    <a:pt x="17352" y="80842"/>
                  </a:cubicBezTo>
                  <a:cubicBezTo>
                    <a:pt x="17352" y="80210"/>
                    <a:pt x="17352" y="80210"/>
                    <a:pt x="17352" y="80210"/>
                  </a:cubicBezTo>
                  <a:cubicBezTo>
                    <a:pt x="17647" y="79578"/>
                    <a:pt x="17647" y="79578"/>
                    <a:pt x="17647" y="79578"/>
                  </a:cubicBezTo>
                  <a:close/>
                  <a:moveTo>
                    <a:pt x="14117" y="73894"/>
                  </a:moveTo>
                  <a:cubicBezTo>
                    <a:pt x="14117" y="73894"/>
                    <a:pt x="14117" y="73894"/>
                    <a:pt x="14117" y="73894"/>
                  </a:cubicBezTo>
                  <a:cubicBezTo>
                    <a:pt x="13235" y="72631"/>
                    <a:pt x="13235" y="72631"/>
                    <a:pt x="13235" y="72631"/>
                  </a:cubicBezTo>
                  <a:cubicBezTo>
                    <a:pt x="12647" y="73894"/>
                    <a:pt x="12647" y="73894"/>
                    <a:pt x="12647" y="73894"/>
                  </a:cubicBezTo>
                  <a:cubicBezTo>
                    <a:pt x="12352" y="75157"/>
                    <a:pt x="12352" y="75157"/>
                    <a:pt x="12352" y="75157"/>
                  </a:cubicBezTo>
                  <a:cubicBezTo>
                    <a:pt x="13235" y="75789"/>
                    <a:pt x="13235" y="75789"/>
                    <a:pt x="13235" y="75789"/>
                  </a:cubicBezTo>
                  <a:cubicBezTo>
                    <a:pt x="13529" y="75789"/>
                    <a:pt x="13529" y="75789"/>
                    <a:pt x="13529" y="75789"/>
                  </a:cubicBezTo>
                  <a:cubicBezTo>
                    <a:pt x="14117" y="74842"/>
                    <a:pt x="14117" y="74842"/>
                    <a:pt x="14117" y="74842"/>
                  </a:cubicBezTo>
                  <a:cubicBezTo>
                    <a:pt x="14705" y="75789"/>
                    <a:pt x="14705" y="75789"/>
                    <a:pt x="14705" y="75789"/>
                  </a:cubicBezTo>
                  <a:cubicBezTo>
                    <a:pt x="15294" y="77052"/>
                    <a:pt x="15294" y="77052"/>
                    <a:pt x="15294" y="77052"/>
                  </a:cubicBezTo>
                  <a:cubicBezTo>
                    <a:pt x="15294" y="77052"/>
                    <a:pt x="15882" y="76421"/>
                    <a:pt x="16176" y="76105"/>
                  </a:cubicBezTo>
                  <a:cubicBezTo>
                    <a:pt x="16470" y="76105"/>
                    <a:pt x="17647" y="77052"/>
                    <a:pt x="17647" y="77052"/>
                  </a:cubicBezTo>
                  <a:cubicBezTo>
                    <a:pt x="17647" y="77052"/>
                    <a:pt x="18823" y="76421"/>
                    <a:pt x="19117" y="76421"/>
                  </a:cubicBezTo>
                  <a:cubicBezTo>
                    <a:pt x="19411" y="76421"/>
                    <a:pt x="18529" y="75473"/>
                    <a:pt x="18529" y="75473"/>
                  </a:cubicBezTo>
                  <a:cubicBezTo>
                    <a:pt x="17647" y="74526"/>
                    <a:pt x="17647" y="74526"/>
                    <a:pt x="17647" y="74526"/>
                  </a:cubicBezTo>
                  <a:cubicBezTo>
                    <a:pt x="17058" y="73894"/>
                    <a:pt x="17058" y="73894"/>
                    <a:pt x="17058" y="73894"/>
                  </a:cubicBezTo>
                  <a:cubicBezTo>
                    <a:pt x="15882" y="73263"/>
                    <a:pt x="15882" y="73263"/>
                    <a:pt x="15882" y="73263"/>
                  </a:cubicBezTo>
                  <a:cubicBezTo>
                    <a:pt x="15882" y="72947"/>
                    <a:pt x="15882" y="72947"/>
                    <a:pt x="15882" y="72947"/>
                  </a:cubicBezTo>
                  <a:cubicBezTo>
                    <a:pt x="16176" y="72315"/>
                    <a:pt x="16176" y="72315"/>
                    <a:pt x="16176" y="72315"/>
                  </a:cubicBezTo>
                  <a:cubicBezTo>
                    <a:pt x="16176" y="72315"/>
                    <a:pt x="16176" y="72947"/>
                    <a:pt x="16764" y="72631"/>
                  </a:cubicBezTo>
                  <a:cubicBezTo>
                    <a:pt x="17352" y="72631"/>
                    <a:pt x="17352" y="72631"/>
                    <a:pt x="17352" y="72315"/>
                  </a:cubicBezTo>
                  <a:cubicBezTo>
                    <a:pt x="17647" y="72315"/>
                    <a:pt x="17352" y="72000"/>
                    <a:pt x="17352" y="72000"/>
                  </a:cubicBezTo>
                  <a:cubicBezTo>
                    <a:pt x="16470" y="71368"/>
                    <a:pt x="16470" y="71368"/>
                    <a:pt x="16470" y="71368"/>
                  </a:cubicBezTo>
                  <a:cubicBezTo>
                    <a:pt x="16764" y="70421"/>
                    <a:pt x="16764" y="70421"/>
                    <a:pt x="16764" y="70421"/>
                  </a:cubicBezTo>
                  <a:cubicBezTo>
                    <a:pt x="15882" y="69789"/>
                    <a:pt x="15882" y="69789"/>
                    <a:pt x="15882" y="69789"/>
                  </a:cubicBezTo>
                  <a:cubicBezTo>
                    <a:pt x="15588" y="70736"/>
                    <a:pt x="15588" y="70736"/>
                    <a:pt x="15588" y="70736"/>
                  </a:cubicBezTo>
                  <a:cubicBezTo>
                    <a:pt x="14705" y="70421"/>
                    <a:pt x="14705" y="70421"/>
                    <a:pt x="14705" y="70421"/>
                  </a:cubicBezTo>
                  <a:cubicBezTo>
                    <a:pt x="14705" y="70421"/>
                    <a:pt x="14411" y="71052"/>
                    <a:pt x="14411" y="71052"/>
                  </a:cubicBezTo>
                  <a:cubicBezTo>
                    <a:pt x="14411" y="71368"/>
                    <a:pt x="14705" y="72315"/>
                    <a:pt x="14705" y="72315"/>
                  </a:cubicBezTo>
                  <a:cubicBezTo>
                    <a:pt x="14117" y="73894"/>
                    <a:pt x="14117" y="73894"/>
                    <a:pt x="14117" y="73894"/>
                  </a:cubicBezTo>
                  <a:close/>
                  <a:moveTo>
                    <a:pt x="3235" y="50842"/>
                  </a:moveTo>
                  <a:cubicBezTo>
                    <a:pt x="3235" y="50842"/>
                    <a:pt x="3235" y="50842"/>
                    <a:pt x="3235" y="50842"/>
                  </a:cubicBezTo>
                  <a:cubicBezTo>
                    <a:pt x="2647" y="50842"/>
                    <a:pt x="2647" y="50842"/>
                    <a:pt x="2647" y="50842"/>
                  </a:cubicBezTo>
                  <a:cubicBezTo>
                    <a:pt x="2647" y="50842"/>
                    <a:pt x="2647" y="51157"/>
                    <a:pt x="2941" y="51473"/>
                  </a:cubicBezTo>
                  <a:cubicBezTo>
                    <a:pt x="3235" y="51789"/>
                    <a:pt x="3823" y="53684"/>
                    <a:pt x="3823" y="53684"/>
                  </a:cubicBezTo>
                  <a:cubicBezTo>
                    <a:pt x="4411" y="54000"/>
                    <a:pt x="4411" y="54000"/>
                    <a:pt x="4411" y="54000"/>
                  </a:cubicBezTo>
                  <a:cubicBezTo>
                    <a:pt x="5588" y="54631"/>
                    <a:pt x="5588" y="54631"/>
                    <a:pt x="5588" y="54631"/>
                  </a:cubicBezTo>
                  <a:cubicBezTo>
                    <a:pt x="6470" y="55578"/>
                    <a:pt x="6470" y="55578"/>
                    <a:pt x="6470" y="55578"/>
                  </a:cubicBezTo>
                  <a:cubicBezTo>
                    <a:pt x="6470" y="55578"/>
                    <a:pt x="7058" y="56526"/>
                    <a:pt x="6176" y="56210"/>
                  </a:cubicBezTo>
                  <a:cubicBezTo>
                    <a:pt x="5294" y="55894"/>
                    <a:pt x="4411" y="55263"/>
                    <a:pt x="4117" y="54947"/>
                  </a:cubicBezTo>
                  <a:cubicBezTo>
                    <a:pt x="3529" y="54947"/>
                    <a:pt x="2941" y="54631"/>
                    <a:pt x="2941" y="54631"/>
                  </a:cubicBezTo>
                  <a:cubicBezTo>
                    <a:pt x="2941" y="54631"/>
                    <a:pt x="2647" y="53052"/>
                    <a:pt x="2647" y="52736"/>
                  </a:cubicBezTo>
                  <a:cubicBezTo>
                    <a:pt x="2352" y="52736"/>
                    <a:pt x="1764" y="52421"/>
                    <a:pt x="1764" y="52421"/>
                  </a:cubicBezTo>
                  <a:cubicBezTo>
                    <a:pt x="0" y="51473"/>
                    <a:pt x="0" y="51473"/>
                    <a:pt x="0" y="51473"/>
                  </a:cubicBezTo>
                  <a:cubicBezTo>
                    <a:pt x="0" y="51473"/>
                    <a:pt x="0" y="50210"/>
                    <a:pt x="294" y="49894"/>
                  </a:cubicBezTo>
                  <a:cubicBezTo>
                    <a:pt x="294" y="49894"/>
                    <a:pt x="294" y="49263"/>
                    <a:pt x="882" y="49263"/>
                  </a:cubicBezTo>
                  <a:cubicBezTo>
                    <a:pt x="1176" y="48947"/>
                    <a:pt x="2058" y="48947"/>
                    <a:pt x="2058" y="48947"/>
                  </a:cubicBezTo>
                  <a:cubicBezTo>
                    <a:pt x="2058" y="48947"/>
                    <a:pt x="2058" y="48000"/>
                    <a:pt x="2352" y="48315"/>
                  </a:cubicBezTo>
                  <a:cubicBezTo>
                    <a:pt x="2647" y="48631"/>
                    <a:pt x="3235" y="49578"/>
                    <a:pt x="3235" y="49578"/>
                  </a:cubicBezTo>
                  <a:lnTo>
                    <a:pt x="3235" y="50842"/>
                  </a:lnTo>
                  <a:close/>
                </a:path>
              </a:pathLst>
            </a:custGeom>
            <a:grp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51" name="Shape 2057">
              <a:extLst>
                <a:ext uri="{FF2B5EF4-FFF2-40B4-BE49-F238E27FC236}">
                  <a16:creationId xmlns:a16="http://schemas.microsoft.com/office/drawing/2014/main" id="{82ADA281-1379-B6D4-1F71-A964359D80FF}"/>
                </a:ext>
              </a:extLst>
            </p:cNvPr>
            <p:cNvSpPr/>
            <p:nvPr/>
          </p:nvSpPr>
          <p:spPr>
            <a:xfrm>
              <a:off x="5477832" y="363797"/>
              <a:ext cx="722325" cy="1278502"/>
            </a:xfrm>
            <a:custGeom>
              <a:avLst/>
              <a:gdLst/>
              <a:ahLst/>
              <a:cxnLst/>
              <a:rect l="0" t="0" r="0" b="0"/>
              <a:pathLst>
                <a:path w="120000" h="120000" extrusionOk="0">
                  <a:moveTo>
                    <a:pt x="7570" y="20761"/>
                  </a:moveTo>
                  <a:cubicBezTo>
                    <a:pt x="6435" y="19723"/>
                    <a:pt x="6435" y="19723"/>
                    <a:pt x="6435" y="19723"/>
                  </a:cubicBezTo>
                  <a:cubicBezTo>
                    <a:pt x="4921" y="19307"/>
                    <a:pt x="4921" y="19307"/>
                    <a:pt x="4921" y="19307"/>
                  </a:cubicBezTo>
                  <a:cubicBezTo>
                    <a:pt x="3028" y="18892"/>
                    <a:pt x="3028" y="18892"/>
                    <a:pt x="3028" y="18892"/>
                  </a:cubicBezTo>
                  <a:cubicBezTo>
                    <a:pt x="3028" y="18062"/>
                    <a:pt x="3028" y="18062"/>
                    <a:pt x="3028" y="18062"/>
                  </a:cubicBezTo>
                  <a:cubicBezTo>
                    <a:pt x="378" y="17231"/>
                    <a:pt x="378" y="17231"/>
                    <a:pt x="378" y="17231"/>
                  </a:cubicBezTo>
                  <a:cubicBezTo>
                    <a:pt x="378" y="17231"/>
                    <a:pt x="0" y="16816"/>
                    <a:pt x="378" y="16816"/>
                  </a:cubicBezTo>
                  <a:cubicBezTo>
                    <a:pt x="757" y="16608"/>
                    <a:pt x="2271" y="16608"/>
                    <a:pt x="2649" y="16608"/>
                  </a:cubicBezTo>
                  <a:cubicBezTo>
                    <a:pt x="2649" y="16401"/>
                    <a:pt x="2649" y="16401"/>
                    <a:pt x="2649" y="16401"/>
                  </a:cubicBezTo>
                  <a:cubicBezTo>
                    <a:pt x="3028" y="16401"/>
                    <a:pt x="3028" y="16401"/>
                    <a:pt x="3028" y="16401"/>
                  </a:cubicBezTo>
                  <a:cubicBezTo>
                    <a:pt x="3406" y="16401"/>
                    <a:pt x="3406" y="16193"/>
                    <a:pt x="3406" y="16193"/>
                  </a:cubicBezTo>
                  <a:cubicBezTo>
                    <a:pt x="3406" y="16193"/>
                    <a:pt x="2271" y="14948"/>
                    <a:pt x="3028" y="14325"/>
                  </a:cubicBezTo>
                  <a:cubicBezTo>
                    <a:pt x="3028" y="14117"/>
                    <a:pt x="3028" y="14117"/>
                    <a:pt x="3028" y="14117"/>
                  </a:cubicBezTo>
                  <a:cubicBezTo>
                    <a:pt x="3028" y="14117"/>
                    <a:pt x="3028" y="14117"/>
                    <a:pt x="3028" y="14117"/>
                  </a:cubicBezTo>
                  <a:cubicBezTo>
                    <a:pt x="3785" y="13702"/>
                    <a:pt x="5299" y="13702"/>
                    <a:pt x="6056" y="14117"/>
                  </a:cubicBezTo>
                  <a:cubicBezTo>
                    <a:pt x="7570" y="14325"/>
                    <a:pt x="7570" y="14325"/>
                    <a:pt x="7570" y="14325"/>
                  </a:cubicBezTo>
                  <a:cubicBezTo>
                    <a:pt x="10220" y="15986"/>
                    <a:pt x="10220" y="15986"/>
                    <a:pt x="10220" y="15986"/>
                  </a:cubicBezTo>
                  <a:cubicBezTo>
                    <a:pt x="12492" y="17439"/>
                    <a:pt x="12492" y="17439"/>
                    <a:pt x="12492" y="17439"/>
                  </a:cubicBezTo>
                  <a:cubicBezTo>
                    <a:pt x="12492" y="17439"/>
                    <a:pt x="15899" y="18892"/>
                    <a:pt x="16656" y="19100"/>
                  </a:cubicBezTo>
                  <a:cubicBezTo>
                    <a:pt x="17413" y="19307"/>
                    <a:pt x="21577" y="19723"/>
                    <a:pt x="21955" y="19930"/>
                  </a:cubicBezTo>
                  <a:cubicBezTo>
                    <a:pt x="23091" y="19100"/>
                    <a:pt x="23091" y="19100"/>
                    <a:pt x="23091" y="19100"/>
                  </a:cubicBezTo>
                  <a:cubicBezTo>
                    <a:pt x="24605" y="18477"/>
                    <a:pt x="24605" y="18477"/>
                    <a:pt x="24605" y="18477"/>
                  </a:cubicBezTo>
                  <a:cubicBezTo>
                    <a:pt x="24227" y="18062"/>
                    <a:pt x="24227" y="18062"/>
                    <a:pt x="24227" y="18062"/>
                  </a:cubicBezTo>
                  <a:cubicBezTo>
                    <a:pt x="26119" y="17439"/>
                    <a:pt x="26119" y="17439"/>
                    <a:pt x="26119" y="17439"/>
                  </a:cubicBezTo>
                  <a:cubicBezTo>
                    <a:pt x="27634" y="18062"/>
                    <a:pt x="27634" y="18062"/>
                    <a:pt x="27634" y="18062"/>
                  </a:cubicBezTo>
                  <a:cubicBezTo>
                    <a:pt x="31419" y="18477"/>
                    <a:pt x="31419" y="18477"/>
                    <a:pt x="31419" y="18477"/>
                  </a:cubicBezTo>
                  <a:cubicBezTo>
                    <a:pt x="32933" y="19100"/>
                    <a:pt x="32933" y="19100"/>
                    <a:pt x="32933" y="19100"/>
                  </a:cubicBezTo>
                  <a:cubicBezTo>
                    <a:pt x="32933" y="19100"/>
                    <a:pt x="33312" y="19100"/>
                    <a:pt x="33690" y="18892"/>
                  </a:cubicBezTo>
                  <a:cubicBezTo>
                    <a:pt x="33690" y="18892"/>
                    <a:pt x="33690" y="18892"/>
                    <a:pt x="33690" y="18892"/>
                  </a:cubicBezTo>
                  <a:cubicBezTo>
                    <a:pt x="34069" y="18892"/>
                    <a:pt x="34069" y="18892"/>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685"/>
                    <a:pt x="34447" y="18685"/>
                    <a:pt x="34447" y="18685"/>
                  </a:cubicBezTo>
                  <a:cubicBezTo>
                    <a:pt x="34447" y="18477"/>
                    <a:pt x="34447" y="18477"/>
                    <a:pt x="34447" y="18477"/>
                  </a:cubicBezTo>
                  <a:cubicBezTo>
                    <a:pt x="34447" y="18269"/>
                    <a:pt x="34447" y="17024"/>
                    <a:pt x="34447" y="17024"/>
                  </a:cubicBezTo>
                  <a:cubicBezTo>
                    <a:pt x="34447" y="17024"/>
                    <a:pt x="33312" y="16608"/>
                    <a:pt x="34447" y="16193"/>
                  </a:cubicBezTo>
                  <a:cubicBezTo>
                    <a:pt x="35583" y="15570"/>
                    <a:pt x="37097" y="14948"/>
                    <a:pt x="37097" y="14948"/>
                  </a:cubicBezTo>
                  <a:cubicBezTo>
                    <a:pt x="37097" y="14948"/>
                    <a:pt x="37854" y="14740"/>
                    <a:pt x="37854" y="14117"/>
                  </a:cubicBezTo>
                  <a:cubicBezTo>
                    <a:pt x="37854" y="13494"/>
                    <a:pt x="37097" y="11833"/>
                    <a:pt x="37097" y="11833"/>
                  </a:cubicBezTo>
                  <a:cubicBezTo>
                    <a:pt x="37097" y="11833"/>
                    <a:pt x="36340" y="10795"/>
                    <a:pt x="36340" y="10380"/>
                  </a:cubicBezTo>
                  <a:cubicBezTo>
                    <a:pt x="37097" y="7889"/>
                    <a:pt x="35205" y="6020"/>
                    <a:pt x="36340" y="5813"/>
                  </a:cubicBezTo>
                  <a:cubicBezTo>
                    <a:pt x="36340" y="5813"/>
                    <a:pt x="36340" y="5813"/>
                    <a:pt x="36340" y="5813"/>
                  </a:cubicBezTo>
                  <a:cubicBezTo>
                    <a:pt x="37097" y="5605"/>
                    <a:pt x="37097" y="5605"/>
                    <a:pt x="37097" y="5605"/>
                  </a:cubicBezTo>
                  <a:cubicBezTo>
                    <a:pt x="38233" y="5190"/>
                    <a:pt x="38233" y="5190"/>
                    <a:pt x="38233" y="5190"/>
                  </a:cubicBezTo>
                  <a:cubicBezTo>
                    <a:pt x="38233" y="5190"/>
                    <a:pt x="38233" y="4982"/>
                    <a:pt x="38233" y="4982"/>
                  </a:cubicBezTo>
                  <a:cubicBezTo>
                    <a:pt x="38233" y="3944"/>
                    <a:pt x="35962" y="2906"/>
                    <a:pt x="38611" y="2698"/>
                  </a:cubicBezTo>
                  <a:cubicBezTo>
                    <a:pt x="39747" y="2283"/>
                    <a:pt x="39747" y="2283"/>
                    <a:pt x="39747" y="2283"/>
                  </a:cubicBezTo>
                  <a:cubicBezTo>
                    <a:pt x="43154" y="2283"/>
                    <a:pt x="43154" y="2283"/>
                    <a:pt x="43154" y="2283"/>
                  </a:cubicBezTo>
                  <a:cubicBezTo>
                    <a:pt x="43911" y="1038"/>
                    <a:pt x="43911" y="1038"/>
                    <a:pt x="43911" y="1038"/>
                  </a:cubicBezTo>
                  <a:cubicBezTo>
                    <a:pt x="45425" y="207"/>
                    <a:pt x="45425" y="207"/>
                    <a:pt x="45425" y="207"/>
                  </a:cubicBezTo>
                  <a:cubicBezTo>
                    <a:pt x="46561" y="207"/>
                    <a:pt x="48075" y="0"/>
                    <a:pt x="48832" y="207"/>
                  </a:cubicBezTo>
                  <a:cubicBezTo>
                    <a:pt x="49589" y="830"/>
                    <a:pt x="49589" y="1245"/>
                    <a:pt x="51104" y="1453"/>
                  </a:cubicBezTo>
                  <a:cubicBezTo>
                    <a:pt x="55646" y="2283"/>
                    <a:pt x="55646" y="2283"/>
                    <a:pt x="55646" y="2283"/>
                  </a:cubicBezTo>
                  <a:cubicBezTo>
                    <a:pt x="58296" y="2491"/>
                    <a:pt x="58296" y="2491"/>
                    <a:pt x="58296" y="2491"/>
                  </a:cubicBezTo>
                  <a:cubicBezTo>
                    <a:pt x="59053" y="2906"/>
                    <a:pt x="59053" y="2906"/>
                    <a:pt x="59053" y="2906"/>
                  </a:cubicBezTo>
                  <a:cubicBezTo>
                    <a:pt x="59053" y="2906"/>
                    <a:pt x="59053" y="2906"/>
                    <a:pt x="59053" y="2906"/>
                  </a:cubicBezTo>
                  <a:cubicBezTo>
                    <a:pt x="59053" y="3321"/>
                    <a:pt x="59053" y="3737"/>
                    <a:pt x="59432" y="3944"/>
                  </a:cubicBezTo>
                  <a:cubicBezTo>
                    <a:pt x="59432" y="4359"/>
                    <a:pt x="59810" y="4982"/>
                    <a:pt x="59810" y="4982"/>
                  </a:cubicBezTo>
                  <a:cubicBezTo>
                    <a:pt x="59810" y="4982"/>
                    <a:pt x="59432" y="5605"/>
                    <a:pt x="59432" y="6020"/>
                  </a:cubicBezTo>
                  <a:cubicBezTo>
                    <a:pt x="59053" y="6228"/>
                    <a:pt x="59053" y="6851"/>
                    <a:pt x="59053" y="7058"/>
                  </a:cubicBezTo>
                  <a:cubicBezTo>
                    <a:pt x="59053" y="7266"/>
                    <a:pt x="59053" y="7474"/>
                    <a:pt x="59053" y="7681"/>
                  </a:cubicBezTo>
                  <a:cubicBezTo>
                    <a:pt x="59053" y="8096"/>
                    <a:pt x="59432" y="8719"/>
                    <a:pt x="59810" y="8927"/>
                  </a:cubicBezTo>
                  <a:cubicBezTo>
                    <a:pt x="59810" y="9134"/>
                    <a:pt x="61703" y="9757"/>
                    <a:pt x="61703" y="9757"/>
                  </a:cubicBezTo>
                  <a:cubicBezTo>
                    <a:pt x="61703" y="9757"/>
                    <a:pt x="61703" y="9965"/>
                    <a:pt x="59810" y="10795"/>
                  </a:cubicBezTo>
                  <a:cubicBezTo>
                    <a:pt x="58296" y="11833"/>
                    <a:pt x="58296" y="11833"/>
                    <a:pt x="58296" y="11833"/>
                  </a:cubicBezTo>
                  <a:cubicBezTo>
                    <a:pt x="60946" y="12249"/>
                    <a:pt x="60946" y="12249"/>
                    <a:pt x="60946" y="12249"/>
                  </a:cubicBezTo>
                  <a:cubicBezTo>
                    <a:pt x="60946" y="13287"/>
                    <a:pt x="60946" y="13287"/>
                    <a:pt x="60946" y="13287"/>
                  </a:cubicBezTo>
                  <a:cubicBezTo>
                    <a:pt x="60946" y="14117"/>
                    <a:pt x="60946" y="14117"/>
                    <a:pt x="60946" y="14117"/>
                  </a:cubicBezTo>
                  <a:cubicBezTo>
                    <a:pt x="60567" y="15363"/>
                    <a:pt x="60567" y="15363"/>
                    <a:pt x="60567" y="15363"/>
                  </a:cubicBezTo>
                  <a:cubicBezTo>
                    <a:pt x="59432" y="16193"/>
                    <a:pt x="59432" y="16193"/>
                    <a:pt x="59432" y="16193"/>
                  </a:cubicBezTo>
                  <a:cubicBezTo>
                    <a:pt x="60946" y="17439"/>
                    <a:pt x="60946" y="17439"/>
                    <a:pt x="60946" y="17439"/>
                  </a:cubicBezTo>
                  <a:cubicBezTo>
                    <a:pt x="62839" y="19100"/>
                    <a:pt x="62839" y="19100"/>
                    <a:pt x="62839" y="19100"/>
                  </a:cubicBezTo>
                  <a:cubicBezTo>
                    <a:pt x="65488" y="19930"/>
                    <a:pt x="65488" y="19930"/>
                    <a:pt x="65488" y="19930"/>
                  </a:cubicBezTo>
                  <a:cubicBezTo>
                    <a:pt x="65488" y="19930"/>
                    <a:pt x="65867" y="19723"/>
                    <a:pt x="68517" y="19930"/>
                  </a:cubicBezTo>
                  <a:cubicBezTo>
                    <a:pt x="71167" y="20346"/>
                    <a:pt x="71924" y="21591"/>
                    <a:pt x="71924" y="21591"/>
                  </a:cubicBezTo>
                  <a:cubicBezTo>
                    <a:pt x="73438" y="22629"/>
                    <a:pt x="73438" y="22629"/>
                    <a:pt x="73438" y="22629"/>
                  </a:cubicBezTo>
                  <a:cubicBezTo>
                    <a:pt x="75709" y="23460"/>
                    <a:pt x="75709" y="23460"/>
                    <a:pt x="75709" y="23460"/>
                  </a:cubicBezTo>
                  <a:cubicBezTo>
                    <a:pt x="76845" y="24083"/>
                    <a:pt x="76845" y="24083"/>
                    <a:pt x="76845" y="24083"/>
                  </a:cubicBezTo>
                  <a:cubicBezTo>
                    <a:pt x="76466" y="25951"/>
                    <a:pt x="76466" y="25951"/>
                    <a:pt x="76466" y="25951"/>
                  </a:cubicBezTo>
                  <a:cubicBezTo>
                    <a:pt x="76466" y="25951"/>
                    <a:pt x="75331" y="26989"/>
                    <a:pt x="75709" y="27820"/>
                  </a:cubicBezTo>
                  <a:cubicBezTo>
                    <a:pt x="75709" y="28858"/>
                    <a:pt x="74574" y="30311"/>
                    <a:pt x="74574" y="30726"/>
                  </a:cubicBezTo>
                  <a:cubicBezTo>
                    <a:pt x="74574" y="30934"/>
                    <a:pt x="73817" y="32595"/>
                    <a:pt x="73817" y="32595"/>
                  </a:cubicBezTo>
                  <a:cubicBezTo>
                    <a:pt x="74952" y="34048"/>
                    <a:pt x="74952" y="34048"/>
                    <a:pt x="74952" y="34048"/>
                  </a:cubicBezTo>
                  <a:cubicBezTo>
                    <a:pt x="76466" y="34878"/>
                    <a:pt x="76466" y="34878"/>
                    <a:pt x="76466" y="34878"/>
                  </a:cubicBezTo>
                  <a:cubicBezTo>
                    <a:pt x="78738" y="36332"/>
                    <a:pt x="78738" y="36332"/>
                    <a:pt x="78738" y="36332"/>
                  </a:cubicBezTo>
                  <a:cubicBezTo>
                    <a:pt x="81766" y="38200"/>
                    <a:pt x="81766" y="38200"/>
                    <a:pt x="81766" y="38200"/>
                  </a:cubicBezTo>
                  <a:cubicBezTo>
                    <a:pt x="82902" y="39653"/>
                    <a:pt x="82902" y="39653"/>
                    <a:pt x="82902" y="39653"/>
                  </a:cubicBezTo>
                  <a:cubicBezTo>
                    <a:pt x="82902" y="39653"/>
                    <a:pt x="85930" y="40692"/>
                    <a:pt x="85930" y="40899"/>
                  </a:cubicBezTo>
                  <a:cubicBezTo>
                    <a:pt x="85930" y="41107"/>
                    <a:pt x="87066" y="42145"/>
                    <a:pt x="87066" y="42145"/>
                  </a:cubicBezTo>
                  <a:cubicBezTo>
                    <a:pt x="88580" y="43598"/>
                    <a:pt x="88580" y="43598"/>
                    <a:pt x="88580" y="43598"/>
                  </a:cubicBezTo>
                  <a:cubicBezTo>
                    <a:pt x="88201" y="44636"/>
                    <a:pt x="88201" y="44636"/>
                    <a:pt x="88201" y="44636"/>
                  </a:cubicBezTo>
                  <a:cubicBezTo>
                    <a:pt x="87066" y="45674"/>
                    <a:pt x="87066" y="45674"/>
                    <a:pt x="87066" y="45674"/>
                  </a:cubicBezTo>
                  <a:cubicBezTo>
                    <a:pt x="87066" y="46297"/>
                    <a:pt x="87066" y="46297"/>
                    <a:pt x="87066" y="46297"/>
                  </a:cubicBezTo>
                  <a:cubicBezTo>
                    <a:pt x="88201" y="47128"/>
                    <a:pt x="88201" y="47128"/>
                    <a:pt x="88201" y="47128"/>
                  </a:cubicBezTo>
                  <a:cubicBezTo>
                    <a:pt x="87823" y="47958"/>
                    <a:pt x="87823" y="47958"/>
                    <a:pt x="87823" y="47958"/>
                  </a:cubicBezTo>
                  <a:cubicBezTo>
                    <a:pt x="88958" y="49204"/>
                    <a:pt x="88958" y="49204"/>
                    <a:pt x="88958" y="49204"/>
                  </a:cubicBezTo>
                  <a:cubicBezTo>
                    <a:pt x="88201" y="50034"/>
                    <a:pt x="88201" y="50034"/>
                    <a:pt x="88201" y="50034"/>
                  </a:cubicBezTo>
                  <a:cubicBezTo>
                    <a:pt x="90094" y="50449"/>
                    <a:pt x="90094" y="50449"/>
                    <a:pt x="90094" y="50449"/>
                  </a:cubicBezTo>
                  <a:cubicBezTo>
                    <a:pt x="90094" y="50449"/>
                    <a:pt x="90473" y="50657"/>
                    <a:pt x="90094" y="51072"/>
                  </a:cubicBezTo>
                  <a:cubicBezTo>
                    <a:pt x="89716" y="51280"/>
                    <a:pt x="89337" y="52733"/>
                    <a:pt x="89337" y="52733"/>
                  </a:cubicBezTo>
                  <a:cubicBezTo>
                    <a:pt x="91230" y="54394"/>
                    <a:pt x="91230" y="54394"/>
                    <a:pt x="91230" y="54394"/>
                  </a:cubicBezTo>
                  <a:cubicBezTo>
                    <a:pt x="93880" y="54602"/>
                    <a:pt x="93880" y="54602"/>
                    <a:pt x="93880" y="54602"/>
                  </a:cubicBezTo>
                  <a:cubicBezTo>
                    <a:pt x="93880" y="54602"/>
                    <a:pt x="95394" y="54602"/>
                    <a:pt x="95394" y="54809"/>
                  </a:cubicBezTo>
                  <a:cubicBezTo>
                    <a:pt x="95772" y="55017"/>
                    <a:pt x="96151" y="55640"/>
                    <a:pt x="96151" y="55640"/>
                  </a:cubicBezTo>
                  <a:cubicBezTo>
                    <a:pt x="95015" y="56885"/>
                    <a:pt x="95015" y="56885"/>
                    <a:pt x="95015" y="56885"/>
                  </a:cubicBezTo>
                  <a:cubicBezTo>
                    <a:pt x="95015" y="56885"/>
                    <a:pt x="95394" y="57508"/>
                    <a:pt x="96529" y="57923"/>
                  </a:cubicBezTo>
                  <a:cubicBezTo>
                    <a:pt x="97287" y="58131"/>
                    <a:pt x="98044" y="58131"/>
                    <a:pt x="98044" y="58546"/>
                  </a:cubicBezTo>
                  <a:cubicBezTo>
                    <a:pt x="98422" y="58961"/>
                    <a:pt x="98422" y="59584"/>
                    <a:pt x="98801" y="59377"/>
                  </a:cubicBezTo>
                  <a:cubicBezTo>
                    <a:pt x="99558" y="59377"/>
                    <a:pt x="101072" y="59584"/>
                    <a:pt x="101072" y="59584"/>
                  </a:cubicBezTo>
                  <a:cubicBezTo>
                    <a:pt x="102208" y="60622"/>
                    <a:pt x="102208" y="60622"/>
                    <a:pt x="102208" y="60622"/>
                  </a:cubicBezTo>
                  <a:cubicBezTo>
                    <a:pt x="102965" y="61453"/>
                    <a:pt x="102965" y="61453"/>
                    <a:pt x="102965" y="61453"/>
                  </a:cubicBezTo>
                  <a:cubicBezTo>
                    <a:pt x="102965" y="61453"/>
                    <a:pt x="102965" y="62076"/>
                    <a:pt x="102965" y="62283"/>
                  </a:cubicBezTo>
                  <a:cubicBezTo>
                    <a:pt x="102965" y="62698"/>
                    <a:pt x="102586" y="63944"/>
                    <a:pt x="102586" y="63944"/>
                  </a:cubicBezTo>
                  <a:cubicBezTo>
                    <a:pt x="100694" y="65605"/>
                    <a:pt x="100694" y="65605"/>
                    <a:pt x="100694" y="65605"/>
                  </a:cubicBezTo>
                  <a:cubicBezTo>
                    <a:pt x="100694" y="65605"/>
                    <a:pt x="102208" y="66643"/>
                    <a:pt x="103343" y="67058"/>
                  </a:cubicBezTo>
                  <a:cubicBezTo>
                    <a:pt x="104479" y="67474"/>
                    <a:pt x="105993" y="68096"/>
                    <a:pt x="106372" y="68096"/>
                  </a:cubicBezTo>
                  <a:cubicBezTo>
                    <a:pt x="106750" y="68096"/>
                    <a:pt x="108643" y="68304"/>
                    <a:pt x="109400" y="68512"/>
                  </a:cubicBezTo>
                  <a:cubicBezTo>
                    <a:pt x="109779" y="68512"/>
                    <a:pt x="111293" y="68927"/>
                    <a:pt x="111671" y="69134"/>
                  </a:cubicBezTo>
                  <a:cubicBezTo>
                    <a:pt x="112050" y="69342"/>
                    <a:pt x="114700" y="70173"/>
                    <a:pt x="114700" y="70173"/>
                  </a:cubicBezTo>
                  <a:cubicBezTo>
                    <a:pt x="116971" y="70795"/>
                    <a:pt x="116971" y="70795"/>
                    <a:pt x="116971" y="70795"/>
                  </a:cubicBezTo>
                  <a:cubicBezTo>
                    <a:pt x="119242" y="71833"/>
                    <a:pt x="119242" y="71833"/>
                    <a:pt x="119242" y="71833"/>
                  </a:cubicBezTo>
                  <a:cubicBezTo>
                    <a:pt x="120000" y="74325"/>
                    <a:pt x="120000" y="74325"/>
                    <a:pt x="120000" y="74325"/>
                  </a:cubicBezTo>
                  <a:cubicBezTo>
                    <a:pt x="120000" y="74325"/>
                    <a:pt x="119242" y="78062"/>
                    <a:pt x="118864" y="78477"/>
                  </a:cubicBezTo>
                  <a:cubicBezTo>
                    <a:pt x="118864" y="78892"/>
                    <a:pt x="117728" y="80761"/>
                    <a:pt x="117350" y="80968"/>
                  </a:cubicBezTo>
                  <a:cubicBezTo>
                    <a:pt x="116593" y="81176"/>
                    <a:pt x="115835" y="81384"/>
                    <a:pt x="115835" y="81799"/>
                  </a:cubicBezTo>
                  <a:cubicBezTo>
                    <a:pt x="115835" y="82214"/>
                    <a:pt x="114700" y="84498"/>
                    <a:pt x="114700" y="84498"/>
                  </a:cubicBezTo>
                  <a:cubicBezTo>
                    <a:pt x="114700" y="84498"/>
                    <a:pt x="113564" y="85951"/>
                    <a:pt x="113564" y="86366"/>
                  </a:cubicBezTo>
                  <a:cubicBezTo>
                    <a:pt x="113564" y="86782"/>
                    <a:pt x="112429" y="88027"/>
                    <a:pt x="112429" y="88442"/>
                  </a:cubicBezTo>
                  <a:cubicBezTo>
                    <a:pt x="112050" y="88650"/>
                    <a:pt x="111293" y="90311"/>
                    <a:pt x="111293" y="90311"/>
                  </a:cubicBezTo>
                  <a:cubicBezTo>
                    <a:pt x="106372" y="95709"/>
                    <a:pt x="106372" y="95709"/>
                    <a:pt x="106372" y="95709"/>
                  </a:cubicBezTo>
                  <a:cubicBezTo>
                    <a:pt x="105236" y="97785"/>
                    <a:pt x="105236" y="97785"/>
                    <a:pt x="105236" y="97785"/>
                  </a:cubicBezTo>
                  <a:cubicBezTo>
                    <a:pt x="105236" y="97785"/>
                    <a:pt x="104100" y="97993"/>
                    <a:pt x="103722" y="98408"/>
                  </a:cubicBezTo>
                  <a:cubicBezTo>
                    <a:pt x="103343" y="99031"/>
                    <a:pt x="102965" y="99446"/>
                    <a:pt x="102586" y="100069"/>
                  </a:cubicBezTo>
                  <a:cubicBezTo>
                    <a:pt x="102586" y="100484"/>
                    <a:pt x="100694" y="102352"/>
                    <a:pt x="100694" y="102352"/>
                  </a:cubicBezTo>
                  <a:cubicBezTo>
                    <a:pt x="99936" y="103391"/>
                    <a:pt x="99936" y="103391"/>
                    <a:pt x="99936" y="103391"/>
                  </a:cubicBezTo>
                  <a:cubicBezTo>
                    <a:pt x="98422" y="104429"/>
                    <a:pt x="98422" y="104429"/>
                    <a:pt x="98422" y="104429"/>
                  </a:cubicBezTo>
                  <a:cubicBezTo>
                    <a:pt x="98422" y="104429"/>
                    <a:pt x="97287" y="104844"/>
                    <a:pt x="97287" y="104844"/>
                  </a:cubicBezTo>
                  <a:cubicBezTo>
                    <a:pt x="97287" y="104844"/>
                    <a:pt x="96529" y="104844"/>
                    <a:pt x="96529" y="104844"/>
                  </a:cubicBezTo>
                  <a:cubicBezTo>
                    <a:pt x="94637" y="104844"/>
                    <a:pt x="94637" y="104844"/>
                    <a:pt x="94637" y="104844"/>
                  </a:cubicBezTo>
                  <a:cubicBezTo>
                    <a:pt x="93501" y="104429"/>
                    <a:pt x="93501" y="104429"/>
                    <a:pt x="93501" y="104429"/>
                  </a:cubicBezTo>
                  <a:cubicBezTo>
                    <a:pt x="93501" y="104429"/>
                    <a:pt x="92365" y="104844"/>
                    <a:pt x="92365" y="104844"/>
                  </a:cubicBezTo>
                  <a:cubicBezTo>
                    <a:pt x="92365" y="105051"/>
                    <a:pt x="91608" y="105259"/>
                    <a:pt x="91608" y="105467"/>
                  </a:cubicBezTo>
                  <a:cubicBezTo>
                    <a:pt x="91608" y="105467"/>
                    <a:pt x="91230" y="105882"/>
                    <a:pt x="90851" y="105882"/>
                  </a:cubicBezTo>
                  <a:cubicBezTo>
                    <a:pt x="90473" y="106089"/>
                    <a:pt x="90094" y="106297"/>
                    <a:pt x="89716" y="106297"/>
                  </a:cubicBezTo>
                  <a:cubicBezTo>
                    <a:pt x="89716" y="106505"/>
                    <a:pt x="88958" y="106505"/>
                    <a:pt x="88958" y="106505"/>
                  </a:cubicBezTo>
                  <a:cubicBezTo>
                    <a:pt x="88958" y="106505"/>
                    <a:pt x="88958" y="106712"/>
                    <a:pt x="88580" y="106920"/>
                  </a:cubicBezTo>
                  <a:cubicBezTo>
                    <a:pt x="88580" y="106920"/>
                    <a:pt x="87444" y="106920"/>
                    <a:pt x="87066" y="106712"/>
                  </a:cubicBezTo>
                  <a:cubicBezTo>
                    <a:pt x="86687" y="106505"/>
                    <a:pt x="85930" y="106297"/>
                    <a:pt x="86309" y="106297"/>
                  </a:cubicBezTo>
                  <a:cubicBezTo>
                    <a:pt x="86309" y="106505"/>
                    <a:pt x="85930" y="106920"/>
                    <a:pt x="85930" y="106920"/>
                  </a:cubicBezTo>
                  <a:cubicBezTo>
                    <a:pt x="85930" y="107128"/>
                    <a:pt x="85173" y="107750"/>
                    <a:pt x="84794" y="107750"/>
                  </a:cubicBezTo>
                  <a:cubicBezTo>
                    <a:pt x="84416" y="107750"/>
                    <a:pt x="83659" y="107543"/>
                    <a:pt x="83280" y="107335"/>
                  </a:cubicBezTo>
                  <a:cubicBezTo>
                    <a:pt x="82902" y="107335"/>
                    <a:pt x="82523" y="107335"/>
                    <a:pt x="82523" y="107335"/>
                  </a:cubicBezTo>
                  <a:cubicBezTo>
                    <a:pt x="82523" y="107543"/>
                    <a:pt x="82523" y="108166"/>
                    <a:pt x="82523" y="108373"/>
                  </a:cubicBezTo>
                  <a:cubicBezTo>
                    <a:pt x="82523" y="108373"/>
                    <a:pt x="82523" y="108581"/>
                    <a:pt x="82523" y="108788"/>
                  </a:cubicBezTo>
                  <a:cubicBezTo>
                    <a:pt x="82145" y="108788"/>
                    <a:pt x="81388" y="108996"/>
                    <a:pt x="81388" y="108996"/>
                  </a:cubicBezTo>
                  <a:cubicBezTo>
                    <a:pt x="81388" y="108996"/>
                    <a:pt x="81766" y="109411"/>
                    <a:pt x="81388" y="109411"/>
                  </a:cubicBezTo>
                  <a:cubicBezTo>
                    <a:pt x="81009" y="109619"/>
                    <a:pt x="80630" y="109826"/>
                    <a:pt x="80252" y="109826"/>
                  </a:cubicBezTo>
                  <a:cubicBezTo>
                    <a:pt x="80252" y="109619"/>
                    <a:pt x="79495" y="109411"/>
                    <a:pt x="79495" y="109411"/>
                  </a:cubicBezTo>
                  <a:cubicBezTo>
                    <a:pt x="79116" y="109619"/>
                    <a:pt x="78738" y="110034"/>
                    <a:pt x="78738" y="110034"/>
                  </a:cubicBezTo>
                  <a:cubicBezTo>
                    <a:pt x="78738" y="110242"/>
                    <a:pt x="78359" y="110449"/>
                    <a:pt x="78359" y="110449"/>
                  </a:cubicBezTo>
                  <a:cubicBezTo>
                    <a:pt x="78359" y="110449"/>
                    <a:pt x="75709" y="112110"/>
                    <a:pt x="75709" y="112110"/>
                  </a:cubicBezTo>
                  <a:cubicBezTo>
                    <a:pt x="75331" y="112110"/>
                    <a:pt x="74574" y="111487"/>
                    <a:pt x="74574" y="111487"/>
                  </a:cubicBezTo>
                  <a:cubicBezTo>
                    <a:pt x="74574" y="111695"/>
                    <a:pt x="74574" y="112110"/>
                    <a:pt x="74574" y="112110"/>
                  </a:cubicBezTo>
                  <a:cubicBezTo>
                    <a:pt x="74195" y="112318"/>
                    <a:pt x="73438" y="112525"/>
                    <a:pt x="73438" y="112525"/>
                  </a:cubicBezTo>
                  <a:cubicBezTo>
                    <a:pt x="73438" y="112733"/>
                    <a:pt x="73059" y="112525"/>
                    <a:pt x="72681" y="112525"/>
                  </a:cubicBezTo>
                  <a:cubicBezTo>
                    <a:pt x="72681" y="112733"/>
                    <a:pt x="72302" y="112733"/>
                    <a:pt x="72302" y="112941"/>
                  </a:cubicBezTo>
                  <a:cubicBezTo>
                    <a:pt x="72302" y="113148"/>
                    <a:pt x="71924" y="113356"/>
                    <a:pt x="71924" y="113356"/>
                  </a:cubicBezTo>
                  <a:cubicBezTo>
                    <a:pt x="71924" y="113356"/>
                    <a:pt x="71167" y="113564"/>
                    <a:pt x="71167" y="113771"/>
                  </a:cubicBezTo>
                  <a:cubicBezTo>
                    <a:pt x="70788" y="113979"/>
                    <a:pt x="70031" y="114186"/>
                    <a:pt x="70031" y="114186"/>
                  </a:cubicBezTo>
                  <a:cubicBezTo>
                    <a:pt x="70031" y="114186"/>
                    <a:pt x="69652" y="114394"/>
                    <a:pt x="69274" y="114186"/>
                  </a:cubicBezTo>
                  <a:cubicBezTo>
                    <a:pt x="68895" y="114186"/>
                    <a:pt x="68138" y="113564"/>
                    <a:pt x="68138" y="113564"/>
                  </a:cubicBezTo>
                  <a:cubicBezTo>
                    <a:pt x="68138" y="113564"/>
                    <a:pt x="67381" y="113564"/>
                    <a:pt x="67381" y="113771"/>
                  </a:cubicBezTo>
                  <a:cubicBezTo>
                    <a:pt x="67003" y="113979"/>
                    <a:pt x="67003" y="114186"/>
                    <a:pt x="66624" y="114186"/>
                  </a:cubicBezTo>
                  <a:cubicBezTo>
                    <a:pt x="66246" y="114394"/>
                    <a:pt x="65867" y="114394"/>
                    <a:pt x="65488" y="114394"/>
                  </a:cubicBezTo>
                  <a:cubicBezTo>
                    <a:pt x="65110" y="114602"/>
                    <a:pt x="64353" y="114602"/>
                    <a:pt x="64353" y="114809"/>
                  </a:cubicBezTo>
                  <a:cubicBezTo>
                    <a:pt x="63974" y="114809"/>
                    <a:pt x="63596" y="115224"/>
                    <a:pt x="63596" y="115432"/>
                  </a:cubicBezTo>
                  <a:cubicBezTo>
                    <a:pt x="63596" y="115640"/>
                    <a:pt x="64353" y="115640"/>
                    <a:pt x="63596" y="115640"/>
                  </a:cubicBezTo>
                  <a:cubicBezTo>
                    <a:pt x="62839" y="115847"/>
                    <a:pt x="61703" y="115847"/>
                    <a:pt x="61703" y="115847"/>
                  </a:cubicBezTo>
                  <a:cubicBezTo>
                    <a:pt x="61703" y="115847"/>
                    <a:pt x="60946" y="116055"/>
                    <a:pt x="60946" y="116262"/>
                  </a:cubicBezTo>
                  <a:cubicBezTo>
                    <a:pt x="60567" y="116470"/>
                    <a:pt x="60946" y="116470"/>
                    <a:pt x="60189" y="116678"/>
                  </a:cubicBezTo>
                  <a:cubicBezTo>
                    <a:pt x="59810" y="116678"/>
                    <a:pt x="59432" y="116885"/>
                    <a:pt x="59432" y="116885"/>
                  </a:cubicBezTo>
                  <a:cubicBezTo>
                    <a:pt x="58675" y="116470"/>
                    <a:pt x="58675" y="116470"/>
                    <a:pt x="58675" y="116470"/>
                  </a:cubicBezTo>
                  <a:cubicBezTo>
                    <a:pt x="59053" y="116055"/>
                    <a:pt x="59053" y="116055"/>
                    <a:pt x="59053" y="116055"/>
                  </a:cubicBezTo>
                  <a:cubicBezTo>
                    <a:pt x="59053" y="116055"/>
                    <a:pt x="58675" y="115640"/>
                    <a:pt x="58675" y="115847"/>
                  </a:cubicBezTo>
                  <a:cubicBezTo>
                    <a:pt x="58296" y="116262"/>
                    <a:pt x="58675" y="116470"/>
                    <a:pt x="58675" y="116470"/>
                  </a:cubicBezTo>
                  <a:cubicBezTo>
                    <a:pt x="58675" y="116470"/>
                    <a:pt x="58296" y="116470"/>
                    <a:pt x="58296" y="116678"/>
                  </a:cubicBezTo>
                  <a:cubicBezTo>
                    <a:pt x="57917" y="116885"/>
                    <a:pt x="58296" y="116885"/>
                    <a:pt x="57917" y="117093"/>
                  </a:cubicBezTo>
                  <a:cubicBezTo>
                    <a:pt x="57917" y="117301"/>
                    <a:pt x="57539" y="117508"/>
                    <a:pt x="57160" y="117508"/>
                  </a:cubicBezTo>
                  <a:cubicBezTo>
                    <a:pt x="57160" y="117716"/>
                    <a:pt x="56782" y="117716"/>
                    <a:pt x="56403" y="117716"/>
                  </a:cubicBezTo>
                  <a:cubicBezTo>
                    <a:pt x="56403" y="117716"/>
                    <a:pt x="55646" y="117716"/>
                    <a:pt x="55646" y="117716"/>
                  </a:cubicBezTo>
                  <a:cubicBezTo>
                    <a:pt x="55268" y="117716"/>
                    <a:pt x="54889" y="117508"/>
                    <a:pt x="55268" y="117508"/>
                  </a:cubicBezTo>
                  <a:cubicBezTo>
                    <a:pt x="55268" y="117508"/>
                    <a:pt x="56025" y="117301"/>
                    <a:pt x="56025" y="117301"/>
                  </a:cubicBezTo>
                  <a:cubicBezTo>
                    <a:pt x="56025" y="117301"/>
                    <a:pt x="56403" y="117093"/>
                    <a:pt x="56025" y="117093"/>
                  </a:cubicBezTo>
                  <a:cubicBezTo>
                    <a:pt x="55646" y="116885"/>
                    <a:pt x="55268" y="116678"/>
                    <a:pt x="55268" y="116678"/>
                  </a:cubicBezTo>
                  <a:cubicBezTo>
                    <a:pt x="55268" y="116678"/>
                    <a:pt x="55646" y="116885"/>
                    <a:pt x="54511" y="116885"/>
                  </a:cubicBezTo>
                  <a:cubicBezTo>
                    <a:pt x="53753" y="117093"/>
                    <a:pt x="53375" y="117093"/>
                    <a:pt x="53375" y="116885"/>
                  </a:cubicBezTo>
                  <a:cubicBezTo>
                    <a:pt x="53375" y="116885"/>
                    <a:pt x="52618" y="116885"/>
                    <a:pt x="52996" y="116678"/>
                  </a:cubicBezTo>
                  <a:cubicBezTo>
                    <a:pt x="53753" y="116470"/>
                    <a:pt x="53753" y="116262"/>
                    <a:pt x="54132" y="116262"/>
                  </a:cubicBezTo>
                  <a:cubicBezTo>
                    <a:pt x="54511" y="116262"/>
                    <a:pt x="54511" y="115847"/>
                    <a:pt x="54511" y="115640"/>
                  </a:cubicBezTo>
                  <a:cubicBezTo>
                    <a:pt x="54511" y="115640"/>
                    <a:pt x="55268" y="116055"/>
                    <a:pt x="54132" y="115640"/>
                  </a:cubicBezTo>
                  <a:cubicBezTo>
                    <a:pt x="53375" y="115017"/>
                    <a:pt x="53375" y="115017"/>
                    <a:pt x="53375" y="115017"/>
                  </a:cubicBezTo>
                  <a:cubicBezTo>
                    <a:pt x="53375" y="115017"/>
                    <a:pt x="52996" y="115224"/>
                    <a:pt x="52996" y="115432"/>
                  </a:cubicBezTo>
                  <a:cubicBezTo>
                    <a:pt x="53375" y="115640"/>
                    <a:pt x="54132" y="115847"/>
                    <a:pt x="52996" y="116055"/>
                  </a:cubicBezTo>
                  <a:cubicBezTo>
                    <a:pt x="51861" y="116055"/>
                    <a:pt x="51861" y="116055"/>
                    <a:pt x="51861" y="116055"/>
                  </a:cubicBezTo>
                  <a:cubicBezTo>
                    <a:pt x="51482" y="116262"/>
                    <a:pt x="50347" y="116262"/>
                    <a:pt x="50347" y="116262"/>
                  </a:cubicBezTo>
                  <a:cubicBezTo>
                    <a:pt x="50347" y="116262"/>
                    <a:pt x="49589" y="116262"/>
                    <a:pt x="49968" y="116470"/>
                  </a:cubicBezTo>
                  <a:cubicBezTo>
                    <a:pt x="49968" y="116678"/>
                    <a:pt x="50725" y="116885"/>
                    <a:pt x="50725" y="116885"/>
                  </a:cubicBezTo>
                  <a:cubicBezTo>
                    <a:pt x="50725" y="116885"/>
                    <a:pt x="50725" y="117093"/>
                    <a:pt x="49968" y="117093"/>
                  </a:cubicBezTo>
                  <a:cubicBezTo>
                    <a:pt x="49589" y="117301"/>
                    <a:pt x="48832" y="117301"/>
                    <a:pt x="48832" y="117301"/>
                  </a:cubicBezTo>
                  <a:cubicBezTo>
                    <a:pt x="48454" y="117508"/>
                    <a:pt x="48454" y="117508"/>
                    <a:pt x="48454" y="117508"/>
                  </a:cubicBezTo>
                  <a:cubicBezTo>
                    <a:pt x="48454" y="117508"/>
                    <a:pt x="48075" y="117508"/>
                    <a:pt x="48075" y="117301"/>
                  </a:cubicBezTo>
                  <a:cubicBezTo>
                    <a:pt x="48075" y="117301"/>
                    <a:pt x="48454" y="117093"/>
                    <a:pt x="48454" y="116885"/>
                  </a:cubicBezTo>
                  <a:cubicBezTo>
                    <a:pt x="48454" y="116678"/>
                    <a:pt x="48832" y="116885"/>
                    <a:pt x="48454" y="116678"/>
                  </a:cubicBezTo>
                  <a:cubicBezTo>
                    <a:pt x="48075" y="116262"/>
                    <a:pt x="47697" y="116262"/>
                    <a:pt x="47697" y="116055"/>
                  </a:cubicBezTo>
                  <a:cubicBezTo>
                    <a:pt x="48075" y="115847"/>
                    <a:pt x="48832" y="115640"/>
                    <a:pt x="48832" y="115640"/>
                  </a:cubicBezTo>
                  <a:cubicBezTo>
                    <a:pt x="48832" y="115432"/>
                    <a:pt x="48832" y="115224"/>
                    <a:pt x="48832" y="115224"/>
                  </a:cubicBezTo>
                  <a:cubicBezTo>
                    <a:pt x="48832" y="115224"/>
                    <a:pt x="48454" y="115224"/>
                    <a:pt x="48832" y="115017"/>
                  </a:cubicBezTo>
                  <a:cubicBezTo>
                    <a:pt x="49211" y="114602"/>
                    <a:pt x="49589" y="114394"/>
                    <a:pt x="49589" y="114394"/>
                  </a:cubicBezTo>
                  <a:cubicBezTo>
                    <a:pt x="49589" y="114186"/>
                    <a:pt x="49211" y="113979"/>
                    <a:pt x="48832" y="113979"/>
                  </a:cubicBezTo>
                  <a:cubicBezTo>
                    <a:pt x="48832" y="113979"/>
                    <a:pt x="48454" y="114394"/>
                    <a:pt x="48454" y="114602"/>
                  </a:cubicBezTo>
                  <a:cubicBezTo>
                    <a:pt x="48454" y="114602"/>
                    <a:pt x="48832" y="115017"/>
                    <a:pt x="47697" y="114809"/>
                  </a:cubicBezTo>
                  <a:cubicBezTo>
                    <a:pt x="46561" y="114809"/>
                    <a:pt x="45804" y="114809"/>
                    <a:pt x="45425" y="114602"/>
                  </a:cubicBezTo>
                  <a:cubicBezTo>
                    <a:pt x="45425" y="114394"/>
                    <a:pt x="44668" y="114186"/>
                    <a:pt x="45804" y="114186"/>
                  </a:cubicBezTo>
                  <a:cubicBezTo>
                    <a:pt x="46940" y="113979"/>
                    <a:pt x="46940" y="113979"/>
                    <a:pt x="46940" y="113979"/>
                  </a:cubicBezTo>
                  <a:cubicBezTo>
                    <a:pt x="47318" y="113771"/>
                    <a:pt x="47318" y="113564"/>
                    <a:pt x="47318" y="113356"/>
                  </a:cubicBezTo>
                  <a:cubicBezTo>
                    <a:pt x="46940" y="113356"/>
                    <a:pt x="46561" y="112941"/>
                    <a:pt x="46561" y="113148"/>
                  </a:cubicBezTo>
                  <a:cubicBezTo>
                    <a:pt x="46182" y="113564"/>
                    <a:pt x="46182" y="113771"/>
                    <a:pt x="46182" y="113771"/>
                  </a:cubicBezTo>
                  <a:cubicBezTo>
                    <a:pt x="46182" y="113771"/>
                    <a:pt x="44668" y="113771"/>
                    <a:pt x="44668" y="113771"/>
                  </a:cubicBezTo>
                  <a:cubicBezTo>
                    <a:pt x="44668" y="113771"/>
                    <a:pt x="44290" y="113564"/>
                    <a:pt x="44290" y="113356"/>
                  </a:cubicBezTo>
                  <a:cubicBezTo>
                    <a:pt x="44290" y="113356"/>
                    <a:pt x="44668" y="112525"/>
                    <a:pt x="44668" y="112525"/>
                  </a:cubicBezTo>
                  <a:cubicBezTo>
                    <a:pt x="44668" y="112525"/>
                    <a:pt x="45425" y="112318"/>
                    <a:pt x="45047" y="112318"/>
                  </a:cubicBezTo>
                  <a:cubicBezTo>
                    <a:pt x="45047" y="112318"/>
                    <a:pt x="44290" y="112110"/>
                    <a:pt x="44290" y="112318"/>
                  </a:cubicBezTo>
                  <a:cubicBezTo>
                    <a:pt x="43911" y="112318"/>
                    <a:pt x="44290" y="112525"/>
                    <a:pt x="44290" y="112733"/>
                  </a:cubicBezTo>
                  <a:cubicBezTo>
                    <a:pt x="44290" y="112941"/>
                    <a:pt x="44290" y="113148"/>
                    <a:pt x="43911" y="113148"/>
                  </a:cubicBezTo>
                  <a:cubicBezTo>
                    <a:pt x="43533" y="113356"/>
                    <a:pt x="42018" y="113356"/>
                    <a:pt x="42018" y="113356"/>
                  </a:cubicBezTo>
                  <a:cubicBezTo>
                    <a:pt x="42018" y="113148"/>
                    <a:pt x="41640" y="113148"/>
                    <a:pt x="42018" y="112941"/>
                  </a:cubicBezTo>
                  <a:cubicBezTo>
                    <a:pt x="42018" y="112733"/>
                    <a:pt x="42018" y="112525"/>
                    <a:pt x="42018" y="112525"/>
                  </a:cubicBezTo>
                  <a:cubicBezTo>
                    <a:pt x="42018" y="112525"/>
                    <a:pt x="41640" y="112110"/>
                    <a:pt x="41640" y="112318"/>
                  </a:cubicBezTo>
                  <a:cubicBezTo>
                    <a:pt x="41261" y="112318"/>
                    <a:pt x="40883" y="112318"/>
                    <a:pt x="40883" y="112318"/>
                  </a:cubicBezTo>
                  <a:cubicBezTo>
                    <a:pt x="40883" y="111903"/>
                    <a:pt x="40883" y="111903"/>
                    <a:pt x="40883" y="111903"/>
                  </a:cubicBezTo>
                  <a:cubicBezTo>
                    <a:pt x="40126" y="111903"/>
                    <a:pt x="40126" y="111903"/>
                    <a:pt x="40126" y="111903"/>
                  </a:cubicBezTo>
                  <a:cubicBezTo>
                    <a:pt x="39747" y="111903"/>
                    <a:pt x="39747" y="111903"/>
                    <a:pt x="39747" y="111903"/>
                  </a:cubicBezTo>
                  <a:cubicBezTo>
                    <a:pt x="39747" y="111903"/>
                    <a:pt x="39369" y="111695"/>
                    <a:pt x="39369" y="111695"/>
                  </a:cubicBezTo>
                  <a:cubicBezTo>
                    <a:pt x="38990" y="111695"/>
                    <a:pt x="38990" y="111695"/>
                    <a:pt x="38990" y="111903"/>
                  </a:cubicBezTo>
                  <a:cubicBezTo>
                    <a:pt x="38611" y="111903"/>
                    <a:pt x="37476" y="112110"/>
                    <a:pt x="37476" y="112110"/>
                  </a:cubicBezTo>
                  <a:cubicBezTo>
                    <a:pt x="37476" y="112110"/>
                    <a:pt x="37476" y="111695"/>
                    <a:pt x="37097" y="112110"/>
                  </a:cubicBezTo>
                  <a:cubicBezTo>
                    <a:pt x="37097" y="112318"/>
                    <a:pt x="35205" y="112318"/>
                    <a:pt x="35205" y="112318"/>
                  </a:cubicBezTo>
                  <a:cubicBezTo>
                    <a:pt x="35205" y="112318"/>
                    <a:pt x="34826" y="111903"/>
                    <a:pt x="34826" y="111695"/>
                  </a:cubicBezTo>
                  <a:cubicBezTo>
                    <a:pt x="34826" y="111695"/>
                    <a:pt x="35205" y="111072"/>
                    <a:pt x="35205" y="111072"/>
                  </a:cubicBezTo>
                  <a:cubicBezTo>
                    <a:pt x="35583" y="110865"/>
                    <a:pt x="35583" y="110865"/>
                    <a:pt x="35583" y="110865"/>
                  </a:cubicBezTo>
                  <a:cubicBezTo>
                    <a:pt x="35205" y="110657"/>
                    <a:pt x="35205" y="110657"/>
                    <a:pt x="35205" y="110657"/>
                  </a:cubicBezTo>
                  <a:cubicBezTo>
                    <a:pt x="35205" y="110657"/>
                    <a:pt x="34069" y="110657"/>
                    <a:pt x="34447" y="110657"/>
                  </a:cubicBezTo>
                  <a:cubicBezTo>
                    <a:pt x="34447" y="110449"/>
                    <a:pt x="35205" y="110034"/>
                    <a:pt x="35205" y="110034"/>
                  </a:cubicBezTo>
                  <a:cubicBezTo>
                    <a:pt x="35205" y="110034"/>
                    <a:pt x="35583" y="109826"/>
                    <a:pt x="35583" y="109826"/>
                  </a:cubicBezTo>
                  <a:cubicBezTo>
                    <a:pt x="35962" y="109619"/>
                    <a:pt x="36719" y="109619"/>
                    <a:pt x="36340" y="109411"/>
                  </a:cubicBezTo>
                  <a:cubicBezTo>
                    <a:pt x="35962" y="109411"/>
                    <a:pt x="35583" y="109204"/>
                    <a:pt x="35583" y="109204"/>
                  </a:cubicBezTo>
                  <a:cubicBezTo>
                    <a:pt x="35583" y="109204"/>
                    <a:pt x="35205" y="109204"/>
                    <a:pt x="35205" y="108996"/>
                  </a:cubicBezTo>
                  <a:cubicBezTo>
                    <a:pt x="35205" y="108996"/>
                    <a:pt x="35583" y="108581"/>
                    <a:pt x="35583" y="108373"/>
                  </a:cubicBezTo>
                  <a:cubicBezTo>
                    <a:pt x="35583" y="108166"/>
                    <a:pt x="35205" y="107958"/>
                    <a:pt x="35205" y="107958"/>
                  </a:cubicBezTo>
                  <a:cubicBezTo>
                    <a:pt x="34826" y="107958"/>
                    <a:pt x="35205" y="108166"/>
                    <a:pt x="34447" y="108166"/>
                  </a:cubicBezTo>
                  <a:cubicBezTo>
                    <a:pt x="34069" y="108373"/>
                    <a:pt x="32933" y="108788"/>
                    <a:pt x="32933" y="108788"/>
                  </a:cubicBezTo>
                  <a:cubicBezTo>
                    <a:pt x="32933" y="108581"/>
                    <a:pt x="32933" y="108373"/>
                    <a:pt x="32933" y="108166"/>
                  </a:cubicBezTo>
                  <a:cubicBezTo>
                    <a:pt x="33312" y="107958"/>
                    <a:pt x="34447" y="107958"/>
                    <a:pt x="34826" y="107750"/>
                  </a:cubicBezTo>
                  <a:cubicBezTo>
                    <a:pt x="34826" y="107543"/>
                    <a:pt x="34069" y="106920"/>
                    <a:pt x="34069" y="106920"/>
                  </a:cubicBezTo>
                  <a:cubicBezTo>
                    <a:pt x="34069" y="106920"/>
                    <a:pt x="34826" y="107128"/>
                    <a:pt x="34447" y="106712"/>
                  </a:cubicBezTo>
                  <a:cubicBezTo>
                    <a:pt x="33690" y="106505"/>
                    <a:pt x="33690" y="106505"/>
                    <a:pt x="33690" y="106505"/>
                  </a:cubicBezTo>
                  <a:cubicBezTo>
                    <a:pt x="33690" y="106297"/>
                    <a:pt x="33690" y="106089"/>
                    <a:pt x="34069" y="105882"/>
                  </a:cubicBezTo>
                  <a:cubicBezTo>
                    <a:pt x="34447" y="105467"/>
                    <a:pt x="34826" y="105467"/>
                    <a:pt x="34826" y="105259"/>
                  </a:cubicBezTo>
                  <a:cubicBezTo>
                    <a:pt x="34826" y="105259"/>
                    <a:pt x="33690" y="105051"/>
                    <a:pt x="33690" y="104844"/>
                  </a:cubicBezTo>
                  <a:cubicBezTo>
                    <a:pt x="33690" y="104636"/>
                    <a:pt x="32933" y="104636"/>
                    <a:pt x="33690" y="104221"/>
                  </a:cubicBezTo>
                  <a:cubicBezTo>
                    <a:pt x="34069" y="104013"/>
                    <a:pt x="34447" y="104013"/>
                    <a:pt x="34447" y="104013"/>
                  </a:cubicBezTo>
                  <a:cubicBezTo>
                    <a:pt x="34447" y="104013"/>
                    <a:pt x="34447" y="103391"/>
                    <a:pt x="34447" y="103183"/>
                  </a:cubicBezTo>
                  <a:cubicBezTo>
                    <a:pt x="34447" y="102975"/>
                    <a:pt x="34826" y="102975"/>
                    <a:pt x="34826" y="102768"/>
                  </a:cubicBezTo>
                  <a:cubicBezTo>
                    <a:pt x="34447" y="102560"/>
                    <a:pt x="34069" y="102560"/>
                    <a:pt x="33690" y="102145"/>
                  </a:cubicBezTo>
                  <a:cubicBezTo>
                    <a:pt x="33690" y="101937"/>
                    <a:pt x="33690" y="101937"/>
                    <a:pt x="33690" y="101730"/>
                  </a:cubicBezTo>
                  <a:cubicBezTo>
                    <a:pt x="34069" y="101730"/>
                    <a:pt x="34447" y="101522"/>
                    <a:pt x="34069" y="101522"/>
                  </a:cubicBezTo>
                  <a:cubicBezTo>
                    <a:pt x="34069" y="101314"/>
                    <a:pt x="34069" y="101107"/>
                    <a:pt x="34069" y="101107"/>
                  </a:cubicBezTo>
                  <a:cubicBezTo>
                    <a:pt x="34069" y="101107"/>
                    <a:pt x="34069" y="101107"/>
                    <a:pt x="33690" y="100692"/>
                  </a:cubicBezTo>
                  <a:cubicBezTo>
                    <a:pt x="33312" y="100484"/>
                    <a:pt x="33312" y="100069"/>
                    <a:pt x="33312" y="99861"/>
                  </a:cubicBezTo>
                  <a:cubicBezTo>
                    <a:pt x="33312" y="99653"/>
                    <a:pt x="33690" y="98823"/>
                    <a:pt x="33690" y="98823"/>
                  </a:cubicBezTo>
                  <a:cubicBezTo>
                    <a:pt x="33690" y="98823"/>
                    <a:pt x="33690" y="98200"/>
                    <a:pt x="32933" y="97993"/>
                  </a:cubicBezTo>
                  <a:cubicBezTo>
                    <a:pt x="32555" y="97577"/>
                    <a:pt x="31798" y="97370"/>
                    <a:pt x="31798" y="97370"/>
                  </a:cubicBezTo>
                  <a:cubicBezTo>
                    <a:pt x="31798" y="97370"/>
                    <a:pt x="31798" y="96955"/>
                    <a:pt x="31798" y="96747"/>
                  </a:cubicBezTo>
                  <a:cubicBezTo>
                    <a:pt x="31798" y="96747"/>
                    <a:pt x="31041" y="96539"/>
                    <a:pt x="31041" y="96332"/>
                  </a:cubicBezTo>
                  <a:cubicBezTo>
                    <a:pt x="31041" y="96124"/>
                    <a:pt x="30662" y="95709"/>
                    <a:pt x="30662" y="95709"/>
                  </a:cubicBezTo>
                  <a:cubicBezTo>
                    <a:pt x="30662" y="95709"/>
                    <a:pt x="30283" y="95709"/>
                    <a:pt x="30662" y="95294"/>
                  </a:cubicBezTo>
                  <a:cubicBezTo>
                    <a:pt x="30662" y="94671"/>
                    <a:pt x="30662" y="94463"/>
                    <a:pt x="30662" y="94256"/>
                  </a:cubicBezTo>
                  <a:cubicBezTo>
                    <a:pt x="30283" y="94048"/>
                    <a:pt x="29905" y="93633"/>
                    <a:pt x="29905" y="93425"/>
                  </a:cubicBezTo>
                  <a:cubicBezTo>
                    <a:pt x="29905" y="93217"/>
                    <a:pt x="29905" y="92802"/>
                    <a:pt x="29905" y="92802"/>
                  </a:cubicBezTo>
                  <a:cubicBezTo>
                    <a:pt x="29905" y="92802"/>
                    <a:pt x="29905" y="92595"/>
                    <a:pt x="29526" y="92387"/>
                  </a:cubicBezTo>
                  <a:cubicBezTo>
                    <a:pt x="29148" y="92179"/>
                    <a:pt x="28012" y="91141"/>
                    <a:pt x="28012" y="91141"/>
                  </a:cubicBezTo>
                  <a:cubicBezTo>
                    <a:pt x="28012" y="91141"/>
                    <a:pt x="27634" y="91141"/>
                    <a:pt x="27634" y="90726"/>
                  </a:cubicBezTo>
                  <a:cubicBezTo>
                    <a:pt x="27255" y="90311"/>
                    <a:pt x="27255" y="89896"/>
                    <a:pt x="27255" y="89896"/>
                  </a:cubicBezTo>
                  <a:cubicBezTo>
                    <a:pt x="27255" y="89896"/>
                    <a:pt x="27255" y="89273"/>
                    <a:pt x="27255" y="89273"/>
                  </a:cubicBezTo>
                  <a:cubicBezTo>
                    <a:pt x="26119" y="88650"/>
                    <a:pt x="26119" y="88650"/>
                    <a:pt x="26119" y="88650"/>
                  </a:cubicBezTo>
                  <a:cubicBezTo>
                    <a:pt x="26498" y="87820"/>
                    <a:pt x="26498" y="87820"/>
                    <a:pt x="26498" y="87820"/>
                  </a:cubicBezTo>
                  <a:cubicBezTo>
                    <a:pt x="26498" y="86989"/>
                    <a:pt x="26498" y="86989"/>
                    <a:pt x="26498" y="86989"/>
                  </a:cubicBezTo>
                  <a:cubicBezTo>
                    <a:pt x="26498" y="86989"/>
                    <a:pt x="26498" y="85951"/>
                    <a:pt x="26876" y="85951"/>
                  </a:cubicBezTo>
                  <a:cubicBezTo>
                    <a:pt x="27255" y="85951"/>
                    <a:pt x="28012" y="85328"/>
                    <a:pt x="28012" y="85328"/>
                  </a:cubicBezTo>
                  <a:cubicBezTo>
                    <a:pt x="28012" y="85328"/>
                    <a:pt x="28769" y="84705"/>
                    <a:pt x="28391" y="84498"/>
                  </a:cubicBezTo>
                  <a:cubicBezTo>
                    <a:pt x="28391" y="84290"/>
                    <a:pt x="28012" y="83460"/>
                    <a:pt x="28012" y="83460"/>
                  </a:cubicBezTo>
                  <a:cubicBezTo>
                    <a:pt x="28012" y="83460"/>
                    <a:pt x="28769" y="82837"/>
                    <a:pt x="28391" y="82837"/>
                  </a:cubicBezTo>
                  <a:cubicBezTo>
                    <a:pt x="28391" y="82629"/>
                    <a:pt x="27634" y="81799"/>
                    <a:pt x="27634" y="81799"/>
                  </a:cubicBezTo>
                  <a:cubicBezTo>
                    <a:pt x="26498" y="82422"/>
                    <a:pt x="26498" y="82422"/>
                    <a:pt x="26498" y="82422"/>
                  </a:cubicBezTo>
                  <a:cubicBezTo>
                    <a:pt x="25741" y="82214"/>
                    <a:pt x="25741" y="82214"/>
                    <a:pt x="25741" y="82214"/>
                  </a:cubicBezTo>
                  <a:cubicBezTo>
                    <a:pt x="26119" y="81384"/>
                    <a:pt x="26119" y="81384"/>
                    <a:pt x="26119" y="81384"/>
                  </a:cubicBezTo>
                  <a:cubicBezTo>
                    <a:pt x="26119" y="81384"/>
                    <a:pt x="25362" y="80968"/>
                    <a:pt x="25362" y="80761"/>
                  </a:cubicBezTo>
                  <a:cubicBezTo>
                    <a:pt x="25362" y="80553"/>
                    <a:pt x="26119" y="80138"/>
                    <a:pt x="26119" y="80138"/>
                  </a:cubicBezTo>
                  <a:cubicBezTo>
                    <a:pt x="26119" y="80138"/>
                    <a:pt x="26876" y="80968"/>
                    <a:pt x="26876" y="81176"/>
                  </a:cubicBezTo>
                  <a:cubicBezTo>
                    <a:pt x="26876" y="81384"/>
                    <a:pt x="27634" y="81591"/>
                    <a:pt x="27634" y="81591"/>
                  </a:cubicBezTo>
                  <a:cubicBezTo>
                    <a:pt x="28012" y="81384"/>
                    <a:pt x="28012" y="80968"/>
                    <a:pt x="28391" y="80968"/>
                  </a:cubicBezTo>
                  <a:cubicBezTo>
                    <a:pt x="28769" y="80968"/>
                    <a:pt x="29148" y="81176"/>
                    <a:pt x="29148" y="81384"/>
                  </a:cubicBezTo>
                  <a:cubicBezTo>
                    <a:pt x="29148" y="81384"/>
                    <a:pt x="30662" y="81176"/>
                    <a:pt x="30662" y="81176"/>
                  </a:cubicBezTo>
                  <a:cubicBezTo>
                    <a:pt x="30662" y="81176"/>
                    <a:pt x="30283" y="80968"/>
                    <a:pt x="31419" y="80968"/>
                  </a:cubicBezTo>
                  <a:cubicBezTo>
                    <a:pt x="32555" y="81176"/>
                    <a:pt x="32555" y="80968"/>
                    <a:pt x="32555" y="80553"/>
                  </a:cubicBezTo>
                  <a:cubicBezTo>
                    <a:pt x="32555" y="80346"/>
                    <a:pt x="31419" y="79515"/>
                    <a:pt x="32176" y="79515"/>
                  </a:cubicBezTo>
                  <a:cubicBezTo>
                    <a:pt x="33312" y="79515"/>
                    <a:pt x="33690" y="79723"/>
                    <a:pt x="33690" y="79723"/>
                  </a:cubicBezTo>
                  <a:cubicBezTo>
                    <a:pt x="33690" y="79723"/>
                    <a:pt x="33690" y="79930"/>
                    <a:pt x="33690" y="80138"/>
                  </a:cubicBezTo>
                  <a:cubicBezTo>
                    <a:pt x="33690" y="80553"/>
                    <a:pt x="34826" y="80968"/>
                    <a:pt x="34826" y="80553"/>
                  </a:cubicBezTo>
                  <a:cubicBezTo>
                    <a:pt x="35205" y="80138"/>
                    <a:pt x="35205" y="80346"/>
                    <a:pt x="35205" y="79930"/>
                  </a:cubicBezTo>
                  <a:cubicBezTo>
                    <a:pt x="35205" y="79515"/>
                    <a:pt x="34447" y="79515"/>
                    <a:pt x="34069" y="79100"/>
                  </a:cubicBezTo>
                  <a:cubicBezTo>
                    <a:pt x="34069" y="78892"/>
                    <a:pt x="33690" y="79307"/>
                    <a:pt x="33690" y="78685"/>
                  </a:cubicBezTo>
                  <a:cubicBezTo>
                    <a:pt x="34069" y="78062"/>
                    <a:pt x="34069" y="77854"/>
                    <a:pt x="34447" y="77854"/>
                  </a:cubicBezTo>
                  <a:cubicBezTo>
                    <a:pt x="35205" y="77647"/>
                    <a:pt x="34447" y="77854"/>
                    <a:pt x="35205" y="77647"/>
                  </a:cubicBezTo>
                  <a:cubicBezTo>
                    <a:pt x="35962" y="77647"/>
                    <a:pt x="36340" y="77231"/>
                    <a:pt x="35962" y="76608"/>
                  </a:cubicBezTo>
                  <a:cubicBezTo>
                    <a:pt x="35962" y="76193"/>
                    <a:pt x="35583" y="75986"/>
                    <a:pt x="35962" y="75778"/>
                  </a:cubicBezTo>
                  <a:cubicBezTo>
                    <a:pt x="36719" y="75570"/>
                    <a:pt x="36340" y="75363"/>
                    <a:pt x="37097" y="75570"/>
                  </a:cubicBezTo>
                  <a:cubicBezTo>
                    <a:pt x="37854" y="75778"/>
                    <a:pt x="37476" y="75778"/>
                    <a:pt x="38233" y="75778"/>
                  </a:cubicBezTo>
                  <a:cubicBezTo>
                    <a:pt x="38611" y="75570"/>
                    <a:pt x="38611" y="74532"/>
                    <a:pt x="38611" y="74532"/>
                  </a:cubicBezTo>
                  <a:cubicBezTo>
                    <a:pt x="38233" y="74740"/>
                    <a:pt x="37476" y="74325"/>
                    <a:pt x="37476" y="74325"/>
                  </a:cubicBezTo>
                  <a:cubicBezTo>
                    <a:pt x="37097" y="74325"/>
                    <a:pt x="37097" y="73910"/>
                    <a:pt x="37476" y="73702"/>
                  </a:cubicBezTo>
                  <a:cubicBezTo>
                    <a:pt x="37476" y="73702"/>
                    <a:pt x="37476" y="73287"/>
                    <a:pt x="37854" y="73287"/>
                  </a:cubicBezTo>
                  <a:cubicBezTo>
                    <a:pt x="38611" y="73287"/>
                    <a:pt x="38611" y="73494"/>
                    <a:pt x="39369" y="73287"/>
                  </a:cubicBezTo>
                  <a:cubicBezTo>
                    <a:pt x="39747" y="73079"/>
                    <a:pt x="39747" y="73079"/>
                    <a:pt x="40126" y="72871"/>
                  </a:cubicBezTo>
                  <a:cubicBezTo>
                    <a:pt x="40504" y="72664"/>
                    <a:pt x="40883" y="72664"/>
                    <a:pt x="41261" y="72249"/>
                  </a:cubicBezTo>
                  <a:cubicBezTo>
                    <a:pt x="41261" y="72041"/>
                    <a:pt x="41640" y="70795"/>
                    <a:pt x="41640" y="70795"/>
                  </a:cubicBezTo>
                  <a:cubicBezTo>
                    <a:pt x="41261" y="70588"/>
                    <a:pt x="42018" y="70795"/>
                    <a:pt x="42776" y="70588"/>
                  </a:cubicBezTo>
                  <a:cubicBezTo>
                    <a:pt x="43154" y="70380"/>
                    <a:pt x="43533" y="69134"/>
                    <a:pt x="43911" y="68927"/>
                  </a:cubicBezTo>
                  <a:cubicBezTo>
                    <a:pt x="44290" y="68512"/>
                    <a:pt x="45425" y="67681"/>
                    <a:pt x="45425" y="67474"/>
                  </a:cubicBezTo>
                  <a:cubicBezTo>
                    <a:pt x="45425" y="67266"/>
                    <a:pt x="46561" y="65813"/>
                    <a:pt x="46561" y="65813"/>
                  </a:cubicBezTo>
                  <a:cubicBezTo>
                    <a:pt x="48075" y="64359"/>
                    <a:pt x="48075" y="64359"/>
                    <a:pt x="48075" y="64359"/>
                  </a:cubicBezTo>
                  <a:cubicBezTo>
                    <a:pt x="48075" y="64359"/>
                    <a:pt x="48075" y="63944"/>
                    <a:pt x="47697" y="63529"/>
                  </a:cubicBezTo>
                  <a:cubicBezTo>
                    <a:pt x="47697" y="63321"/>
                    <a:pt x="47318" y="62491"/>
                    <a:pt x="47697" y="62283"/>
                  </a:cubicBezTo>
                  <a:cubicBezTo>
                    <a:pt x="48075" y="62283"/>
                    <a:pt x="48454" y="61660"/>
                    <a:pt x="48454" y="61660"/>
                  </a:cubicBezTo>
                  <a:cubicBezTo>
                    <a:pt x="48454" y="60830"/>
                    <a:pt x="48454" y="60830"/>
                    <a:pt x="48454" y="60830"/>
                  </a:cubicBezTo>
                  <a:cubicBezTo>
                    <a:pt x="48454" y="60830"/>
                    <a:pt x="50347" y="60207"/>
                    <a:pt x="50347" y="60207"/>
                  </a:cubicBezTo>
                  <a:cubicBezTo>
                    <a:pt x="52618" y="60000"/>
                    <a:pt x="51104" y="59377"/>
                    <a:pt x="53753" y="60000"/>
                  </a:cubicBezTo>
                  <a:cubicBezTo>
                    <a:pt x="53753" y="60000"/>
                    <a:pt x="55268" y="59792"/>
                    <a:pt x="54889" y="59584"/>
                  </a:cubicBezTo>
                  <a:cubicBezTo>
                    <a:pt x="54889" y="59584"/>
                    <a:pt x="53375" y="58754"/>
                    <a:pt x="53375" y="58754"/>
                  </a:cubicBezTo>
                  <a:cubicBezTo>
                    <a:pt x="54132" y="58131"/>
                    <a:pt x="54132" y="58131"/>
                    <a:pt x="54132" y="58131"/>
                  </a:cubicBezTo>
                  <a:cubicBezTo>
                    <a:pt x="54132" y="58131"/>
                    <a:pt x="55268" y="57716"/>
                    <a:pt x="54132" y="57508"/>
                  </a:cubicBezTo>
                  <a:cubicBezTo>
                    <a:pt x="53375" y="57301"/>
                    <a:pt x="52618" y="57093"/>
                    <a:pt x="52618" y="56885"/>
                  </a:cubicBezTo>
                  <a:cubicBezTo>
                    <a:pt x="52618" y="56885"/>
                    <a:pt x="52239" y="56055"/>
                    <a:pt x="52239" y="55847"/>
                  </a:cubicBezTo>
                  <a:cubicBezTo>
                    <a:pt x="52239" y="55640"/>
                    <a:pt x="51861" y="55017"/>
                    <a:pt x="51861" y="55017"/>
                  </a:cubicBezTo>
                  <a:cubicBezTo>
                    <a:pt x="51861" y="55017"/>
                    <a:pt x="51861" y="54186"/>
                    <a:pt x="51861" y="53979"/>
                  </a:cubicBezTo>
                  <a:cubicBezTo>
                    <a:pt x="51861" y="53771"/>
                    <a:pt x="51482" y="53148"/>
                    <a:pt x="51104" y="52941"/>
                  </a:cubicBezTo>
                  <a:cubicBezTo>
                    <a:pt x="50725" y="52733"/>
                    <a:pt x="49211" y="52110"/>
                    <a:pt x="49211" y="52110"/>
                  </a:cubicBezTo>
                  <a:cubicBezTo>
                    <a:pt x="46561" y="51487"/>
                    <a:pt x="46561" y="51487"/>
                    <a:pt x="46561" y="51487"/>
                  </a:cubicBezTo>
                  <a:cubicBezTo>
                    <a:pt x="45804" y="51903"/>
                    <a:pt x="45804" y="51903"/>
                    <a:pt x="45804" y="51903"/>
                  </a:cubicBezTo>
                  <a:cubicBezTo>
                    <a:pt x="43911" y="50865"/>
                    <a:pt x="43911" y="50865"/>
                    <a:pt x="43911" y="50865"/>
                  </a:cubicBezTo>
                  <a:cubicBezTo>
                    <a:pt x="42397" y="50657"/>
                    <a:pt x="42397" y="50657"/>
                    <a:pt x="42397" y="50657"/>
                  </a:cubicBezTo>
                  <a:cubicBezTo>
                    <a:pt x="40883" y="50657"/>
                    <a:pt x="40883" y="50657"/>
                    <a:pt x="40883" y="50657"/>
                  </a:cubicBezTo>
                  <a:cubicBezTo>
                    <a:pt x="38233" y="47543"/>
                    <a:pt x="38233" y="47543"/>
                    <a:pt x="38233" y="47543"/>
                  </a:cubicBezTo>
                  <a:cubicBezTo>
                    <a:pt x="35962" y="46920"/>
                    <a:pt x="35962" y="46920"/>
                    <a:pt x="35962" y="46920"/>
                  </a:cubicBezTo>
                  <a:cubicBezTo>
                    <a:pt x="34447" y="46089"/>
                    <a:pt x="34447" y="46089"/>
                    <a:pt x="34447" y="46089"/>
                  </a:cubicBezTo>
                  <a:cubicBezTo>
                    <a:pt x="34447" y="45051"/>
                    <a:pt x="34447" y="45051"/>
                    <a:pt x="34447" y="45051"/>
                  </a:cubicBezTo>
                  <a:cubicBezTo>
                    <a:pt x="33312" y="44221"/>
                    <a:pt x="33312" y="44221"/>
                    <a:pt x="33312" y="44221"/>
                  </a:cubicBezTo>
                  <a:cubicBezTo>
                    <a:pt x="33312" y="44221"/>
                    <a:pt x="33690" y="43598"/>
                    <a:pt x="33690" y="43391"/>
                  </a:cubicBezTo>
                  <a:cubicBezTo>
                    <a:pt x="34069" y="43183"/>
                    <a:pt x="34826" y="42145"/>
                    <a:pt x="34826" y="42145"/>
                  </a:cubicBezTo>
                  <a:cubicBezTo>
                    <a:pt x="34826" y="42145"/>
                    <a:pt x="34447" y="41314"/>
                    <a:pt x="34447" y="41107"/>
                  </a:cubicBezTo>
                  <a:cubicBezTo>
                    <a:pt x="34447" y="40899"/>
                    <a:pt x="34826" y="39861"/>
                    <a:pt x="34826" y="39861"/>
                  </a:cubicBezTo>
                  <a:cubicBezTo>
                    <a:pt x="34447" y="38823"/>
                    <a:pt x="34447" y="38823"/>
                    <a:pt x="34447" y="38823"/>
                  </a:cubicBezTo>
                  <a:cubicBezTo>
                    <a:pt x="29905" y="35916"/>
                    <a:pt x="29905" y="35916"/>
                    <a:pt x="29905" y="35916"/>
                  </a:cubicBezTo>
                  <a:cubicBezTo>
                    <a:pt x="30283" y="34671"/>
                    <a:pt x="30283" y="34671"/>
                    <a:pt x="30283" y="34671"/>
                  </a:cubicBezTo>
                  <a:cubicBezTo>
                    <a:pt x="29905" y="34048"/>
                    <a:pt x="29905" y="34048"/>
                    <a:pt x="29905" y="34048"/>
                  </a:cubicBezTo>
                  <a:cubicBezTo>
                    <a:pt x="29526" y="33425"/>
                    <a:pt x="29526" y="33425"/>
                    <a:pt x="29905" y="33010"/>
                  </a:cubicBezTo>
                  <a:cubicBezTo>
                    <a:pt x="29905" y="32802"/>
                    <a:pt x="29905" y="32802"/>
                    <a:pt x="29905" y="32802"/>
                  </a:cubicBezTo>
                  <a:cubicBezTo>
                    <a:pt x="28391" y="33010"/>
                    <a:pt x="28391" y="33010"/>
                    <a:pt x="28391" y="33010"/>
                  </a:cubicBezTo>
                  <a:cubicBezTo>
                    <a:pt x="27255" y="32179"/>
                    <a:pt x="27255" y="32179"/>
                    <a:pt x="27255" y="32179"/>
                  </a:cubicBezTo>
                  <a:cubicBezTo>
                    <a:pt x="27634" y="31141"/>
                    <a:pt x="27634" y="31141"/>
                    <a:pt x="27634" y="31141"/>
                  </a:cubicBezTo>
                  <a:cubicBezTo>
                    <a:pt x="26876" y="28650"/>
                    <a:pt x="26876" y="28650"/>
                    <a:pt x="26876" y="28650"/>
                  </a:cubicBezTo>
                  <a:cubicBezTo>
                    <a:pt x="27634" y="27404"/>
                    <a:pt x="27634" y="27404"/>
                    <a:pt x="27634" y="27404"/>
                  </a:cubicBezTo>
                  <a:cubicBezTo>
                    <a:pt x="25362" y="26782"/>
                    <a:pt x="25362" y="26782"/>
                    <a:pt x="25362" y="26782"/>
                  </a:cubicBezTo>
                  <a:cubicBezTo>
                    <a:pt x="23848" y="25536"/>
                    <a:pt x="23848" y="25536"/>
                    <a:pt x="23848" y="25536"/>
                  </a:cubicBezTo>
                  <a:cubicBezTo>
                    <a:pt x="23848" y="25536"/>
                    <a:pt x="23470" y="25951"/>
                    <a:pt x="23091" y="25743"/>
                  </a:cubicBezTo>
                  <a:cubicBezTo>
                    <a:pt x="22712" y="25536"/>
                    <a:pt x="20820" y="23875"/>
                    <a:pt x="20820" y="23875"/>
                  </a:cubicBezTo>
                  <a:cubicBezTo>
                    <a:pt x="17413" y="23252"/>
                    <a:pt x="17413" y="23252"/>
                    <a:pt x="17413" y="23252"/>
                  </a:cubicBezTo>
                  <a:cubicBezTo>
                    <a:pt x="15899" y="22837"/>
                    <a:pt x="15899" y="22837"/>
                    <a:pt x="15899" y="22837"/>
                  </a:cubicBezTo>
                  <a:cubicBezTo>
                    <a:pt x="14006" y="22629"/>
                    <a:pt x="14006" y="22629"/>
                    <a:pt x="14006" y="22629"/>
                  </a:cubicBezTo>
                  <a:cubicBezTo>
                    <a:pt x="14006" y="22629"/>
                    <a:pt x="13627" y="23044"/>
                    <a:pt x="13249" y="22629"/>
                  </a:cubicBezTo>
                  <a:cubicBezTo>
                    <a:pt x="12870" y="22214"/>
                    <a:pt x="12113" y="21799"/>
                    <a:pt x="12113" y="21799"/>
                  </a:cubicBezTo>
                  <a:cubicBezTo>
                    <a:pt x="10599" y="22006"/>
                    <a:pt x="10599" y="22006"/>
                    <a:pt x="10599" y="22006"/>
                  </a:cubicBezTo>
                  <a:cubicBezTo>
                    <a:pt x="9463" y="21176"/>
                    <a:pt x="9463" y="21176"/>
                    <a:pt x="9463" y="21176"/>
                  </a:cubicBezTo>
                  <a:cubicBezTo>
                    <a:pt x="9463" y="21176"/>
                    <a:pt x="9085" y="21176"/>
                    <a:pt x="8706" y="21176"/>
                  </a:cubicBezTo>
                  <a:cubicBezTo>
                    <a:pt x="8328" y="20968"/>
                    <a:pt x="7570" y="20761"/>
                    <a:pt x="7570" y="20761"/>
                  </a:cubicBezTo>
                  <a:close/>
                  <a:moveTo>
                    <a:pt x="53753" y="117923"/>
                  </a:moveTo>
                  <a:cubicBezTo>
                    <a:pt x="53753" y="117923"/>
                    <a:pt x="53753" y="117923"/>
                    <a:pt x="53753" y="117923"/>
                  </a:cubicBezTo>
                  <a:cubicBezTo>
                    <a:pt x="53753" y="117923"/>
                    <a:pt x="53753" y="118131"/>
                    <a:pt x="53753" y="118339"/>
                  </a:cubicBezTo>
                  <a:cubicBezTo>
                    <a:pt x="53753" y="118339"/>
                    <a:pt x="54132" y="118546"/>
                    <a:pt x="54511" y="118546"/>
                  </a:cubicBezTo>
                  <a:cubicBezTo>
                    <a:pt x="54511" y="118546"/>
                    <a:pt x="55268" y="118339"/>
                    <a:pt x="55646" y="118131"/>
                  </a:cubicBezTo>
                  <a:cubicBezTo>
                    <a:pt x="56403" y="117923"/>
                    <a:pt x="55646" y="118131"/>
                    <a:pt x="55646" y="118131"/>
                  </a:cubicBezTo>
                  <a:cubicBezTo>
                    <a:pt x="54889" y="117716"/>
                    <a:pt x="54889" y="117716"/>
                    <a:pt x="54889" y="117716"/>
                  </a:cubicBezTo>
                  <a:cubicBezTo>
                    <a:pt x="54889" y="117716"/>
                    <a:pt x="54132" y="117923"/>
                    <a:pt x="53753" y="117923"/>
                  </a:cubicBezTo>
                  <a:close/>
                  <a:moveTo>
                    <a:pt x="48832" y="117923"/>
                  </a:moveTo>
                  <a:cubicBezTo>
                    <a:pt x="48832" y="117923"/>
                    <a:pt x="48832" y="117923"/>
                    <a:pt x="48832" y="117923"/>
                  </a:cubicBezTo>
                  <a:cubicBezTo>
                    <a:pt x="48832" y="117923"/>
                    <a:pt x="48832" y="118339"/>
                    <a:pt x="48832" y="118339"/>
                  </a:cubicBezTo>
                  <a:cubicBezTo>
                    <a:pt x="48832" y="118546"/>
                    <a:pt x="49211" y="118546"/>
                    <a:pt x="49589" y="118339"/>
                  </a:cubicBezTo>
                  <a:cubicBezTo>
                    <a:pt x="49589" y="118339"/>
                    <a:pt x="49968" y="118339"/>
                    <a:pt x="50347" y="118131"/>
                  </a:cubicBezTo>
                  <a:cubicBezTo>
                    <a:pt x="50725" y="117923"/>
                    <a:pt x="50347" y="117716"/>
                    <a:pt x="49968" y="117716"/>
                  </a:cubicBezTo>
                  <a:cubicBezTo>
                    <a:pt x="49968" y="117508"/>
                    <a:pt x="49589" y="117716"/>
                    <a:pt x="49589" y="117716"/>
                  </a:cubicBezTo>
                  <a:cubicBezTo>
                    <a:pt x="49211" y="117716"/>
                    <a:pt x="48832" y="117923"/>
                    <a:pt x="48832" y="117923"/>
                  </a:cubicBezTo>
                  <a:close/>
                  <a:moveTo>
                    <a:pt x="39747" y="115432"/>
                  </a:moveTo>
                  <a:cubicBezTo>
                    <a:pt x="39747" y="115432"/>
                    <a:pt x="39747" y="115432"/>
                    <a:pt x="39747" y="115432"/>
                  </a:cubicBezTo>
                  <a:cubicBezTo>
                    <a:pt x="39369" y="115640"/>
                    <a:pt x="39369" y="115640"/>
                    <a:pt x="39369" y="115640"/>
                  </a:cubicBezTo>
                  <a:cubicBezTo>
                    <a:pt x="39369" y="115640"/>
                    <a:pt x="38990" y="115847"/>
                    <a:pt x="39369" y="116055"/>
                  </a:cubicBezTo>
                  <a:cubicBezTo>
                    <a:pt x="39369" y="116470"/>
                    <a:pt x="39747" y="116470"/>
                    <a:pt x="39747" y="116470"/>
                  </a:cubicBezTo>
                  <a:cubicBezTo>
                    <a:pt x="39747" y="116470"/>
                    <a:pt x="40126" y="116262"/>
                    <a:pt x="40883" y="116262"/>
                  </a:cubicBezTo>
                  <a:cubicBezTo>
                    <a:pt x="41261" y="116262"/>
                    <a:pt x="42018" y="115847"/>
                    <a:pt x="42018" y="115640"/>
                  </a:cubicBezTo>
                  <a:cubicBezTo>
                    <a:pt x="42397" y="115640"/>
                    <a:pt x="42397" y="115224"/>
                    <a:pt x="42776" y="115224"/>
                  </a:cubicBezTo>
                  <a:cubicBezTo>
                    <a:pt x="43154" y="115224"/>
                    <a:pt x="44290" y="115432"/>
                    <a:pt x="44668" y="115432"/>
                  </a:cubicBezTo>
                  <a:cubicBezTo>
                    <a:pt x="45047" y="115432"/>
                    <a:pt x="44290" y="114809"/>
                    <a:pt x="44290" y="114809"/>
                  </a:cubicBezTo>
                  <a:cubicBezTo>
                    <a:pt x="44290" y="114602"/>
                    <a:pt x="43154" y="114809"/>
                    <a:pt x="43154" y="114809"/>
                  </a:cubicBezTo>
                  <a:cubicBezTo>
                    <a:pt x="43154" y="114809"/>
                    <a:pt x="42397" y="114809"/>
                    <a:pt x="42018" y="114602"/>
                  </a:cubicBezTo>
                  <a:cubicBezTo>
                    <a:pt x="41640" y="114602"/>
                    <a:pt x="41640" y="114602"/>
                    <a:pt x="41640" y="114602"/>
                  </a:cubicBezTo>
                  <a:cubicBezTo>
                    <a:pt x="41261" y="114809"/>
                    <a:pt x="41261" y="115017"/>
                    <a:pt x="40883" y="115224"/>
                  </a:cubicBezTo>
                  <a:cubicBezTo>
                    <a:pt x="40504" y="115432"/>
                    <a:pt x="40504" y="115224"/>
                    <a:pt x="40504" y="115017"/>
                  </a:cubicBezTo>
                  <a:cubicBezTo>
                    <a:pt x="40504" y="115017"/>
                    <a:pt x="39747" y="114809"/>
                    <a:pt x="39369" y="115017"/>
                  </a:cubicBezTo>
                  <a:cubicBezTo>
                    <a:pt x="39369" y="115017"/>
                    <a:pt x="39747" y="115224"/>
                    <a:pt x="39747" y="115432"/>
                  </a:cubicBezTo>
                  <a:close/>
                  <a:moveTo>
                    <a:pt x="36719" y="115432"/>
                  </a:moveTo>
                  <a:cubicBezTo>
                    <a:pt x="36719" y="115432"/>
                    <a:pt x="36719" y="115432"/>
                    <a:pt x="36719" y="115432"/>
                  </a:cubicBezTo>
                  <a:cubicBezTo>
                    <a:pt x="36719" y="115432"/>
                    <a:pt x="37476" y="115640"/>
                    <a:pt x="38233" y="115640"/>
                  </a:cubicBezTo>
                  <a:cubicBezTo>
                    <a:pt x="38611" y="115640"/>
                    <a:pt x="38233" y="115432"/>
                    <a:pt x="38611" y="115224"/>
                  </a:cubicBezTo>
                  <a:cubicBezTo>
                    <a:pt x="38611" y="115017"/>
                    <a:pt x="38233" y="115224"/>
                    <a:pt x="37854" y="115017"/>
                  </a:cubicBezTo>
                  <a:cubicBezTo>
                    <a:pt x="37476" y="115017"/>
                    <a:pt x="37476" y="115017"/>
                    <a:pt x="37097" y="115017"/>
                  </a:cubicBezTo>
                  <a:cubicBezTo>
                    <a:pt x="36340" y="115017"/>
                    <a:pt x="36719" y="115432"/>
                    <a:pt x="36719" y="115432"/>
                  </a:cubicBezTo>
                  <a:close/>
                  <a:moveTo>
                    <a:pt x="33312" y="113148"/>
                  </a:moveTo>
                  <a:cubicBezTo>
                    <a:pt x="33312" y="113148"/>
                    <a:pt x="33312" y="113148"/>
                    <a:pt x="33312" y="113148"/>
                  </a:cubicBezTo>
                  <a:cubicBezTo>
                    <a:pt x="32933" y="114186"/>
                    <a:pt x="34826" y="113564"/>
                    <a:pt x="34826" y="112941"/>
                  </a:cubicBezTo>
                  <a:cubicBezTo>
                    <a:pt x="34447" y="112525"/>
                    <a:pt x="34826" y="112525"/>
                    <a:pt x="34069" y="112110"/>
                  </a:cubicBezTo>
                  <a:cubicBezTo>
                    <a:pt x="33690" y="111487"/>
                    <a:pt x="33690" y="112110"/>
                    <a:pt x="33312" y="112318"/>
                  </a:cubicBezTo>
                  <a:cubicBezTo>
                    <a:pt x="32933" y="112733"/>
                    <a:pt x="33690" y="112733"/>
                    <a:pt x="33690" y="112941"/>
                  </a:cubicBezTo>
                  <a:cubicBezTo>
                    <a:pt x="33690" y="113148"/>
                    <a:pt x="33312" y="112941"/>
                    <a:pt x="33312" y="113148"/>
                  </a:cubicBezTo>
                  <a:close/>
                  <a:moveTo>
                    <a:pt x="30283" y="115640"/>
                  </a:moveTo>
                  <a:cubicBezTo>
                    <a:pt x="30283" y="115640"/>
                    <a:pt x="30283" y="115640"/>
                    <a:pt x="30283" y="115640"/>
                  </a:cubicBezTo>
                  <a:cubicBezTo>
                    <a:pt x="30283" y="115640"/>
                    <a:pt x="29905" y="115847"/>
                    <a:pt x="30283" y="116262"/>
                  </a:cubicBezTo>
                  <a:cubicBezTo>
                    <a:pt x="30283" y="116470"/>
                    <a:pt x="30283" y="116262"/>
                    <a:pt x="31419" y="115847"/>
                  </a:cubicBezTo>
                  <a:cubicBezTo>
                    <a:pt x="32176" y="115432"/>
                    <a:pt x="31041" y="115640"/>
                    <a:pt x="31041" y="115640"/>
                  </a:cubicBezTo>
                  <a:cubicBezTo>
                    <a:pt x="31041" y="115432"/>
                    <a:pt x="30662" y="115640"/>
                    <a:pt x="30283" y="115640"/>
                  </a:cubicBezTo>
                  <a:close/>
                  <a:moveTo>
                    <a:pt x="30283" y="116885"/>
                  </a:moveTo>
                  <a:cubicBezTo>
                    <a:pt x="30283" y="116885"/>
                    <a:pt x="30283" y="116885"/>
                    <a:pt x="30283" y="116885"/>
                  </a:cubicBezTo>
                  <a:cubicBezTo>
                    <a:pt x="30283" y="116885"/>
                    <a:pt x="30283" y="117301"/>
                    <a:pt x="30662" y="117301"/>
                  </a:cubicBezTo>
                  <a:cubicBezTo>
                    <a:pt x="31041" y="117301"/>
                    <a:pt x="31041" y="117093"/>
                    <a:pt x="31419" y="116885"/>
                  </a:cubicBezTo>
                  <a:cubicBezTo>
                    <a:pt x="31419" y="116678"/>
                    <a:pt x="31041" y="116678"/>
                    <a:pt x="31041" y="116470"/>
                  </a:cubicBezTo>
                  <a:cubicBezTo>
                    <a:pt x="30662" y="116470"/>
                    <a:pt x="30283" y="116678"/>
                    <a:pt x="30283" y="116885"/>
                  </a:cubicBezTo>
                  <a:close/>
                  <a:moveTo>
                    <a:pt x="29148" y="117923"/>
                  </a:moveTo>
                  <a:cubicBezTo>
                    <a:pt x="29148" y="117923"/>
                    <a:pt x="29148" y="117923"/>
                    <a:pt x="29148" y="117923"/>
                  </a:cubicBezTo>
                  <a:cubicBezTo>
                    <a:pt x="28391" y="117923"/>
                    <a:pt x="28391" y="117923"/>
                    <a:pt x="28391" y="117923"/>
                  </a:cubicBezTo>
                  <a:cubicBezTo>
                    <a:pt x="28391" y="117923"/>
                    <a:pt x="28391" y="117923"/>
                    <a:pt x="27255" y="118339"/>
                  </a:cubicBezTo>
                  <a:cubicBezTo>
                    <a:pt x="26119" y="118546"/>
                    <a:pt x="26876" y="118754"/>
                    <a:pt x="26876" y="118961"/>
                  </a:cubicBezTo>
                  <a:cubicBezTo>
                    <a:pt x="26876" y="119377"/>
                    <a:pt x="28012" y="118961"/>
                    <a:pt x="28769" y="118754"/>
                  </a:cubicBezTo>
                  <a:cubicBezTo>
                    <a:pt x="29148" y="118754"/>
                    <a:pt x="28769" y="118546"/>
                    <a:pt x="29148" y="118546"/>
                  </a:cubicBezTo>
                  <a:cubicBezTo>
                    <a:pt x="29148" y="118546"/>
                    <a:pt x="29148" y="118546"/>
                    <a:pt x="29905" y="118339"/>
                  </a:cubicBezTo>
                  <a:cubicBezTo>
                    <a:pt x="30662" y="118131"/>
                    <a:pt x="30283" y="118131"/>
                    <a:pt x="30283" y="117923"/>
                  </a:cubicBezTo>
                  <a:cubicBezTo>
                    <a:pt x="30283" y="117923"/>
                    <a:pt x="29526" y="117716"/>
                    <a:pt x="29148" y="117923"/>
                  </a:cubicBezTo>
                  <a:close/>
                  <a:moveTo>
                    <a:pt x="19305" y="118961"/>
                  </a:moveTo>
                  <a:cubicBezTo>
                    <a:pt x="19305" y="118961"/>
                    <a:pt x="19305" y="118961"/>
                    <a:pt x="19305" y="118961"/>
                  </a:cubicBezTo>
                  <a:cubicBezTo>
                    <a:pt x="19684" y="118961"/>
                    <a:pt x="20063" y="118754"/>
                    <a:pt x="20441" y="118961"/>
                  </a:cubicBezTo>
                  <a:cubicBezTo>
                    <a:pt x="20820" y="119169"/>
                    <a:pt x="20441" y="119584"/>
                    <a:pt x="20441" y="119584"/>
                  </a:cubicBezTo>
                  <a:cubicBezTo>
                    <a:pt x="20063" y="119792"/>
                    <a:pt x="19684" y="120000"/>
                    <a:pt x="19305" y="120000"/>
                  </a:cubicBezTo>
                  <a:cubicBezTo>
                    <a:pt x="18927" y="120000"/>
                    <a:pt x="18548" y="120000"/>
                    <a:pt x="18170" y="119792"/>
                  </a:cubicBezTo>
                  <a:cubicBezTo>
                    <a:pt x="18170" y="119584"/>
                    <a:pt x="18170" y="118961"/>
                    <a:pt x="18170" y="118961"/>
                  </a:cubicBezTo>
                  <a:cubicBezTo>
                    <a:pt x="18548" y="118961"/>
                    <a:pt x="19305" y="118961"/>
                    <a:pt x="19305" y="118961"/>
                  </a:cubicBezTo>
                  <a:close/>
                  <a:moveTo>
                    <a:pt x="22334" y="115847"/>
                  </a:moveTo>
                  <a:cubicBezTo>
                    <a:pt x="22334" y="115847"/>
                    <a:pt x="22334" y="115847"/>
                    <a:pt x="22334" y="115847"/>
                  </a:cubicBezTo>
                  <a:cubicBezTo>
                    <a:pt x="22334" y="115847"/>
                    <a:pt x="22334" y="115847"/>
                    <a:pt x="22334" y="115847"/>
                  </a:cubicBezTo>
                  <a:cubicBezTo>
                    <a:pt x="22334" y="115847"/>
                    <a:pt x="22334" y="116262"/>
                    <a:pt x="21955" y="116262"/>
                  </a:cubicBezTo>
                  <a:cubicBezTo>
                    <a:pt x="21198" y="116470"/>
                    <a:pt x="21577" y="115847"/>
                    <a:pt x="21577" y="115640"/>
                  </a:cubicBezTo>
                  <a:cubicBezTo>
                    <a:pt x="21577" y="115432"/>
                    <a:pt x="20063" y="115847"/>
                    <a:pt x="20063" y="115847"/>
                  </a:cubicBezTo>
                  <a:cubicBezTo>
                    <a:pt x="20063" y="115847"/>
                    <a:pt x="20063" y="116470"/>
                    <a:pt x="19684" y="116678"/>
                  </a:cubicBezTo>
                  <a:cubicBezTo>
                    <a:pt x="19305" y="116678"/>
                    <a:pt x="19305" y="116678"/>
                    <a:pt x="18927" y="116885"/>
                  </a:cubicBezTo>
                  <a:cubicBezTo>
                    <a:pt x="18548" y="117093"/>
                    <a:pt x="18548" y="117508"/>
                    <a:pt x="18548" y="117508"/>
                  </a:cubicBezTo>
                  <a:cubicBezTo>
                    <a:pt x="18927" y="117716"/>
                    <a:pt x="19684" y="117716"/>
                    <a:pt x="19684" y="117716"/>
                  </a:cubicBezTo>
                  <a:cubicBezTo>
                    <a:pt x="20063" y="117716"/>
                    <a:pt x="20063" y="117716"/>
                    <a:pt x="21198" y="118131"/>
                  </a:cubicBezTo>
                  <a:cubicBezTo>
                    <a:pt x="22712" y="118339"/>
                    <a:pt x="21577" y="118131"/>
                    <a:pt x="22712" y="118131"/>
                  </a:cubicBezTo>
                  <a:cubicBezTo>
                    <a:pt x="23470" y="118131"/>
                    <a:pt x="23091" y="118339"/>
                    <a:pt x="23470" y="118339"/>
                  </a:cubicBezTo>
                  <a:cubicBezTo>
                    <a:pt x="23848" y="118339"/>
                    <a:pt x="24227" y="118754"/>
                    <a:pt x="24605" y="118961"/>
                  </a:cubicBezTo>
                  <a:cubicBezTo>
                    <a:pt x="25362" y="119169"/>
                    <a:pt x="25741" y="118754"/>
                    <a:pt x="26119" y="118754"/>
                  </a:cubicBezTo>
                  <a:cubicBezTo>
                    <a:pt x="26119" y="118546"/>
                    <a:pt x="26876" y="117923"/>
                    <a:pt x="26876" y="117923"/>
                  </a:cubicBezTo>
                  <a:cubicBezTo>
                    <a:pt x="26876" y="117923"/>
                    <a:pt x="24605" y="117508"/>
                    <a:pt x="24605" y="117508"/>
                  </a:cubicBezTo>
                  <a:cubicBezTo>
                    <a:pt x="24227" y="117508"/>
                    <a:pt x="23848" y="116885"/>
                    <a:pt x="24605" y="116885"/>
                  </a:cubicBezTo>
                  <a:cubicBezTo>
                    <a:pt x="24984" y="116885"/>
                    <a:pt x="24984" y="117093"/>
                    <a:pt x="25362" y="117301"/>
                  </a:cubicBezTo>
                  <a:cubicBezTo>
                    <a:pt x="25362" y="117508"/>
                    <a:pt x="25741" y="117508"/>
                    <a:pt x="26119" y="117508"/>
                  </a:cubicBezTo>
                  <a:cubicBezTo>
                    <a:pt x="26498" y="117508"/>
                    <a:pt x="26876" y="117301"/>
                    <a:pt x="26876" y="117093"/>
                  </a:cubicBezTo>
                  <a:cubicBezTo>
                    <a:pt x="26876" y="116885"/>
                    <a:pt x="26498" y="117093"/>
                    <a:pt x="25741" y="116470"/>
                  </a:cubicBezTo>
                  <a:cubicBezTo>
                    <a:pt x="24605" y="115847"/>
                    <a:pt x="25741" y="116055"/>
                    <a:pt x="26119" y="116055"/>
                  </a:cubicBezTo>
                  <a:cubicBezTo>
                    <a:pt x="26119" y="115847"/>
                    <a:pt x="26876" y="115432"/>
                    <a:pt x="26876" y="115432"/>
                  </a:cubicBezTo>
                  <a:cubicBezTo>
                    <a:pt x="27255" y="115224"/>
                    <a:pt x="26119" y="115224"/>
                    <a:pt x="25741" y="115017"/>
                  </a:cubicBezTo>
                  <a:cubicBezTo>
                    <a:pt x="25362" y="115017"/>
                    <a:pt x="25362" y="115017"/>
                    <a:pt x="25362" y="115017"/>
                  </a:cubicBezTo>
                  <a:cubicBezTo>
                    <a:pt x="25362" y="115224"/>
                    <a:pt x="24227" y="115017"/>
                    <a:pt x="23848" y="114809"/>
                  </a:cubicBezTo>
                  <a:cubicBezTo>
                    <a:pt x="23848" y="114809"/>
                    <a:pt x="23848" y="114394"/>
                    <a:pt x="23470" y="114186"/>
                  </a:cubicBezTo>
                  <a:cubicBezTo>
                    <a:pt x="23470" y="114186"/>
                    <a:pt x="22712" y="114186"/>
                    <a:pt x="21955" y="114186"/>
                  </a:cubicBezTo>
                  <a:cubicBezTo>
                    <a:pt x="21198" y="114186"/>
                    <a:pt x="21577" y="114809"/>
                    <a:pt x="21577" y="114809"/>
                  </a:cubicBezTo>
                  <a:cubicBezTo>
                    <a:pt x="21577" y="114809"/>
                    <a:pt x="21955" y="115224"/>
                    <a:pt x="22334" y="115432"/>
                  </a:cubicBezTo>
                  <a:cubicBezTo>
                    <a:pt x="22334" y="115432"/>
                    <a:pt x="22334" y="115847"/>
                    <a:pt x="22334" y="115847"/>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34285" tIns="17138" rIns="34285" bIns="17138" anchor="t" anchorCtr="0">
              <a:noAutofit/>
            </a:bodyPr>
            <a:lstStyle/>
            <a:p>
              <a:pPr algn="ctr" defTabSz="342900"/>
              <a:endParaRPr sz="1350"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
        <p:nvSpPr>
          <p:cNvPr id="53" name="ZoneTexte 52">
            <a:extLst>
              <a:ext uri="{FF2B5EF4-FFF2-40B4-BE49-F238E27FC236}">
                <a16:creationId xmlns:a16="http://schemas.microsoft.com/office/drawing/2014/main" id="{0A5F0E88-7640-7CA4-96F2-B46AA8709A76}"/>
              </a:ext>
            </a:extLst>
          </p:cNvPr>
          <p:cNvSpPr txBox="1"/>
          <p:nvPr/>
        </p:nvSpPr>
        <p:spPr>
          <a:xfrm>
            <a:off x="1812532" y="4715194"/>
            <a:ext cx="360863" cy="153888"/>
          </a:xfrm>
          <a:prstGeom prst="rect">
            <a:avLst/>
          </a:prstGeom>
          <a:noFill/>
        </p:spPr>
        <p:txBody>
          <a:bodyPr wrap="square" lIns="0" tIns="0" rIns="0" bIns="0" rtlCol="0">
            <a:spAutoFit/>
          </a:bodyPr>
          <a:lstStyle/>
          <a:p>
            <a:pPr algn="ctr"/>
            <a:r>
              <a:rPr lang="fr-FR" sz="1000" b="1" dirty="0">
                <a:solidFill>
                  <a:schemeClr val="bg1"/>
                </a:solidFill>
              </a:rPr>
              <a:t>155</a:t>
            </a:r>
          </a:p>
        </p:txBody>
      </p:sp>
      <p:sp>
        <p:nvSpPr>
          <p:cNvPr id="54" name="ZoneTexte 53">
            <a:extLst>
              <a:ext uri="{FF2B5EF4-FFF2-40B4-BE49-F238E27FC236}">
                <a16:creationId xmlns:a16="http://schemas.microsoft.com/office/drawing/2014/main" id="{1A9323D5-1C07-50BD-53C0-35173F498B5A}"/>
              </a:ext>
            </a:extLst>
          </p:cNvPr>
          <p:cNvSpPr txBox="1"/>
          <p:nvPr/>
        </p:nvSpPr>
        <p:spPr>
          <a:xfrm>
            <a:off x="2445046" y="4258429"/>
            <a:ext cx="360863" cy="138499"/>
          </a:xfrm>
          <a:prstGeom prst="rect">
            <a:avLst/>
          </a:prstGeom>
          <a:noFill/>
        </p:spPr>
        <p:txBody>
          <a:bodyPr wrap="square" lIns="0" tIns="0" rIns="0" bIns="0" rtlCol="0">
            <a:spAutoFit/>
          </a:bodyPr>
          <a:lstStyle/>
          <a:p>
            <a:pPr algn="ctr"/>
            <a:r>
              <a:rPr lang="fr-FR" sz="900" b="1" dirty="0">
                <a:solidFill>
                  <a:schemeClr val="bg1"/>
                </a:solidFill>
              </a:rPr>
              <a:t>138</a:t>
            </a:r>
          </a:p>
        </p:txBody>
      </p:sp>
      <p:sp>
        <p:nvSpPr>
          <p:cNvPr id="55" name="ZoneTexte 54">
            <a:extLst>
              <a:ext uri="{FF2B5EF4-FFF2-40B4-BE49-F238E27FC236}">
                <a16:creationId xmlns:a16="http://schemas.microsoft.com/office/drawing/2014/main" id="{4742CD09-4A9E-D205-CB2D-E458B039A206}"/>
              </a:ext>
            </a:extLst>
          </p:cNvPr>
          <p:cNvSpPr txBox="1"/>
          <p:nvPr/>
        </p:nvSpPr>
        <p:spPr>
          <a:xfrm>
            <a:off x="2285233" y="4813580"/>
            <a:ext cx="360863" cy="92333"/>
          </a:xfrm>
          <a:prstGeom prst="rect">
            <a:avLst/>
          </a:prstGeom>
          <a:noFill/>
        </p:spPr>
        <p:txBody>
          <a:bodyPr wrap="square" lIns="0" tIns="0" rIns="0" bIns="0" rtlCol="0">
            <a:spAutoFit/>
          </a:bodyPr>
          <a:lstStyle/>
          <a:p>
            <a:pPr algn="ctr"/>
            <a:r>
              <a:rPr lang="fr-FR" sz="600" b="1" dirty="0"/>
              <a:t>65</a:t>
            </a:r>
          </a:p>
        </p:txBody>
      </p:sp>
      <p:sp>
        <p:nvSpPr>
          <p:cNvPr id="56" name="ZoneTexte 55">
            <a:extLst>
              <a:ext uri="{FF2B5EF4-FFF2-40B4-BE49-F238E27FC236}">
                <a16:creationId xmlns:a16="http://schemas.microsoft.com/office/drawing/2014/main" id="{66A059D1-C25C-B411-C976-70862CB0B6A9}"/>
              </a:ext>
            </a:extLst>
          </p:cNvPr>
          <p:cNvSpPr txBox="1"/>
          <p:nvPr/>
        </p:nvSpPr>
        <p:spPr>
          <a:xfrm>
            <a:off x="2368000" y="3756263"/>
            <a:ext cx="360863" cy="92333"/>
          </a:xfrm>
          <a:prstGeom prst="rect">
            <a:avLst/>
          </a:prstGeom>
          <a:noFill/>
        </p:spPr>
        <p:txBody>
          <a:bodyPr wrap="square" lIns="0" tIns="0" rIns="0" bIns="0" rtlCol="0">
            <a:spAutoFit/>
          </a:bodyPr>
          <a:lstStyle/>
          <a:p>
            <a:pPr algn="ctr"/>
            <a:r>
              <a:rPr lang="fr-FR" sz="600" b="1" dirty="0"/>
              <a:t>13</a:t>
            </a:r>
          </a:p>
        </p:txBody>
      </p:sp>
      <p:sp>
        <p:nvSpPr>
          <p:cNvPr id="57" name="ZoneTexte 56">
            <a:extLst>
              <a:ext uri="{FF2B5EF4-FFF2-40B4-BE49-F238E27FC236}">
                <a16:creationId xmlns:a16="http://schemas.microsoft.com/office/drawing/2014/main" id="{B0584503-AD52-E103-0E8A-2A30E01D6ACE}"/>
              </a:ext>
            </a:extLst>
          </p:cNvPr>
          <p:cNvSpPr txBox="1"/>
          <p:nvPr/>
        </p:nvSpPr>
        <p:spPr>
          <a:xfrm>
            <a:off x="2717567" y="3285131"/>
            <a:ext cx="360863" cy="123111"/>
          </a:xfrm>
          <a:prstGeom prst="rect">
            <a:avLst/>
          </a:prstGeom>
          <a:noFill/>
        </p:spPr>
        <p:txBody>
          <a:bodyPr wrap="square" lIns="0" tIns="0" rIns="0" bIns="0" rtlCol="0">
            <a:spAutoFit/>
          </a:bodyPr>
          <a:lstStyle/>
          <a:p>
            <a:pPr algn="ctr"/>
            <a:r>
              <a:rPr lang="fr-FR" sz="800" b="1" dirty="0"/>
              <a:t>63</a:t>
            </a:r>
          </a:p>
        </p:txBody>
      </p:sp>
      <p:sp>
        <p:nvSpPr>
          <p:cNvPr id="58" name="ZoneTexte 57">
            <a:extLst>
              <a:ext uri="{FF2B5EF4-FFF2-40B4-BE49-F238E27FC236}">
                <a16:creationId xmlns:a16="http://schemas.microsoft.com/office/drawing/2014/main" id="{ADC2E717-92DB-F149-D6F7-248FDE61C6E6}"/>
              </a:ext>
            </a:extLst>
          </p:cNvPr>
          <p:cNvSpPr txBox="1"/>
          <p:nvPr/>
        </p:nvSpPr>
        <p:spPr>
          <a:xfrm>
            <a:off x="2138615" y="4177168"/>
            <a:ext cx="360863" cy="92333"/>
          </a:xfrm>
          <a:prstGeom prst="rect">
            <a:avLst/>
          </a:prstGeom>
          <a:noFill/>
        </p:spPr>
        <p:txBody>
          <a:bodyPr wrap="square" lIns="0" tIns="0" rIns="0" bIns="0" rtlCol="0">
            <a:spAutoFit/>
          </a:bodyPr>
          <a:lstStyle/>
          <a:p>
            <a:pPr algn="ctr"/>
            <a:r>
              <a:rPr lang="fr-FR" sz="600" b="1" dirty="0"/>
              <a:t>20</a:t>
            </a:r>
          </a:p>
        </p:txBody>
      </p:sp>
      <p:sp>
        <p:nvSpPr>
          <p:cNvPr id="59" name="ZoneTexte 58">
            <a:extLst>
              <a:ext uri="{FF2B5EF4-FFF2-40B4-BE49-F238E27FC236}">
                <a16:creationId xmlns:a16="http://schemas.microsoft.com/office/drawing/2014/main" id="{91076198-FD04-F6D0-B541-1C678007BCCA}"/>
              </a:ext>
            </a:extLst>
          </p:cNvPr>
          <p:cNvSpPr txBox="1"/>
          <p:nvPr/>
        </p:nvSpPr>
        <p:spPr>
          <a:xfrm>
            <a:off x="1240981" y="5371468"/>
            <a:ext cx="360863" cy="123111"/>
          </a:xfrm>
          <a:prstGeom prst="rect">
            <a:avLst/>
          </a:prstGeom>
          <a:noFill/>
        </p:spPr>
        <p:txBody>
          <a:bodyPr wrap="square" lIns="0" tIns="0" rIns="0" bIns="0" rtlCol="0">
            <a:spAutoFit/>
          </a:bodyPr>
          <a:lstStyle/>
          <a:p>
            <a:pPr algn="ctr"/>
            <a:r>
              <a:rPr lang="fr-FR" sz="800" b="1" dirty="0"/>
              <a:t>36</a:t>
            </a:r>
          </a:p>
        </p:txBody>
      </p:sp>
      <p:sp>
        <p:nvSpPr>
          <p:cNvPr id="60" name="ZoneTexte 59">
            <a:extLst>
              <a:ext uri="{FF2B5EF4-FFF2-40B4-BE49-F238E27FC236}">
                <a16:creationId xmlns:a16="http://schemas.microsoft.com/office/drawing/2014/main" id="{88B41825-8917-00CA-4C56-2052D975E00C}"/>
              </a:ext>
            </a:extLst>
          </p:cNvPr>
          <p:cNvSpPr txBox="1"/>
          <p:nvPr/>
        </p:nvSpPr>
        <p:spPr>
          <a:xfrm>
            <a:off x="2038381" y="4365826"/>
            <a:ext cx="360863" cy="92333"/>
          </a:xfrm>
          <a:prstGeom prst="rect">
            <a:avLst/>
          </a:prstGeom>
          <a:noFill/>
        </p:spPr>
        <p:txBody>
          <a:bodyPr wrap="square" lIns="0" tIns="0" rIns="0" bIns="0" rtlCol="0">
            <a:spAutoFit/>
          </a:bodyPr>
          <a:lstStyle/>
          <a:p>
            <a:pPr algn="ctr"/>
            <a:r>
              <a:rPr lang="fr-FR" sz="600" b="1" dirty="0"/>
              <a:t>26</a:t>
            </a:r>
          </a:p>
        </p:txBody>
      </p:sp>
      <p:sp>
        <p:nvSpPr>
          <p:cNvPr id="61" name="ZoneTexte 60">
            <a:extLst>
              <a:ext uri="{FF2B5EF4-FFF2-40B4-BE49-F238E27FC236}">
                <a16:creationId xmlns:a16="http://schemas.microsoft.com/office/drawing/2014/main" id="{76192FE5-5ECD-6AD9-703E-E53B54250F15}"/>
              </a:ext>
            </a:extLst>
          </p:cNvPr>
          <p:cNvSpPr txBox="1"/>
          <p:nvPr/>
        </p:nvSpPr>
        <p:spPr>
          <a:xfrm>
            <a:off x="2594646" y="5195456"/>
            <a:ext cx="360863" cy="123111"/>
          </a:xfrm>
          <a:prstGeom prst="rect">
            <a:avLst/>
          </a:prstGeom>
          <a:noFill/>
        </p:spPr>
        <p:txBody>
          <a:bodyPr wrap="square" lIns="0" tIns="0" rIns="0" bIns="0" rtlCol="0">
            <a:spAutoFit/>
          </a:bodyPr>
          <a:lstStyle/>
          <a:p>
            <a:pPr algn="ctr"/>
            <a:r>
              <a:rPr lang="fr-FR" sz="800" b="1" dirty="0"/>
              <a:t>73</a:t>
            </a:r>
          </a:p>
        </p:txBody>
      </p:sp>
      <p:sp>
        <p:nvSpPr>
          <p:cNvPr id="62" name="ZoneTexte 61">
            <a:extLst>
              <a:ext uri="{FF2B5EF4-FFF2-40B4-BE49-F238E27FC236}">
                <a16:creationId xmlns:a16="http://schemas.microsoft.com/office/drawing/2014/main" id="{B68AF0DB-2C88-9F77-4668-753EA72BE8C0}"/>
              </a:ext>
            </a:extLst>
          </p:cNvPr>
          <p:cNvSpPr txBox="1"/>
          <p:nvPr/>
        </p:nvSpPr>
        <p:spPr>
          <a:xfrm>
            <a:off x="1623768" y="4031989"/>
            <a:ext cx="360863" cy="123111"/>
          </a:xfrm>
          <a:prstGeom prst="rect">
            <a:avLst/>
          </a:prstGeom>
          <a:noFill/>
        </p:spPr>
        <p:txBody>
          <a:bodyPr wrap="square" lIns="0" tIns="0" rIns="0" bIns="0" rtlCol="0">
            <a:spAutoFit/>
          </a:bodyPr>
          <a:lstStyle/>
          <a:p>
            <a:pPr algn="ctr"/>
            <a:r>
              <a:rPr lang="fr-FR" sz="800" b="1" dirty="0"/>
              <a:t>50</a:t>
            </a:r>
          </a:p>
        </p:txBody>
      </p:sp>
      <p:graphicFrame>
        <p:nvGraphicFramePr>
          <p:cNvPr id="63" name="Graphique 62">
            <a:extLst>
              <a:ext uri="{FF2B5EF4-FFF2-40B4-BE49-F238E27FC236}">
                <a16:creationId xmlns:a16="http://schemas.microsoft.com/office/drawing/2014/main" id="{E72BC7CE-B082-BE83-D3E2-B5ADEF982D8E}"/>
              </a:ext>
            </a:extLst>
          </p:cNvPr>
          <p:cNvGraphicFramePr>
            <a:graphicFrameLocks/>
          </p:cNvGraphicFramePr>
          <p:nvPr>
            <p:extLst>
              <p:ext uri="{D42A27DB-BD31-4B8C-83A1-F6EECF244321}">
                <p14:modId xmlns:p14="http://schemas.microsoft.com/office/powerpoint/2010/main" val="4239517405"/>
              </p:ext>
            </p:extLst>
          </p:nvPr>
        </p:nvGraphicFramePr>
        <p:xfrm>
          <a:off x="3733605" y="2056737"/>
          <a:ext cx="2534069" cy="1996995"/>
        </p:xfrm>
        <a:graphic>
          <a:graphicData uri="http://schemas.openxmlformats.org/drawingml/2006/chart">
            <c:chart xmlns:c="http://schemas.openxmlformats.org/drawingml/2006/chart" xmlns:r="http://schemas.openxmlformats.org/officeDocument/2006/relationships" r:id="rId5"/>
          </a:graphicData>
        </a:graphic>
      </p:graphicFrame>
      <p:sp>
        <p:nvSpPr>
          <p:cNvPr id="64" name="ZoneTexte 63">
            <a:extLst>
              <a:ext uri="{FF2B5EF4-FFF2-40B4-BE49-F238E27FC236}">
                <a16:creationId xmlns:a16="http://schemas.microsoft.com/office/drawing/2014/main" id="{3563CB24-9632-C550-EC1E-24299CD067ED}"/>
              </a:ext>
            </a:extLst>
          </p:cNvPr>
          <p:cNvSpPr txBox="1"/>
          <p:nvPr/>
        </p:nvSpPr>
        <p:spPr>
          <a:xfrm>
            <a:off x="742687" y="1893127"/>
            <a:ext cx="1197598" cy="215444"/>
          </a:xfrm>
          <a:prstGeom prst="rect">
            <a:avLst/>
          </a:prstGeom>
          <a:solidFill>
            <a:schemeClr val="bg1"/>
          </a:solidFill>
        </p:spPr>
        <p:txBody>
          <a:bodyPr wrap="square" rtlCol="0">
            <a:spAutoFit/>
          </a:bodyPr>
          <a:lstStyle/>
          <a:p>
            <a:pPr algn="ctr"/>
            <a:r>
              <a:rPr lang="fr-FR" sz="800" dirty="0">
                <a:solidFill>
                  <a:schemeClr val="accent1"/>
                </a:solidFill>
                <a:latin typeface="+mj-lt"/>
              </a:rPr>
              <a:t>EN NOMBRE</a:t>
            </a:r>
          </a:p>
        </p:txBody>
      </p:sp>
      <p:sp>
        <p:nvSpPr>
          <p:cNvPr id="74" name="ZoneTexte 73">
            <a:extLst>
              <a:ext uri="{FF2B5EF4-FFF2-40B4-BE49-F238E27FC236}">
                <a16:creationId xmlns:a16="http://schemas.microsoft.com/office/drawing/2014/main" id="{9E6B780A-7748-2FF4-8AB7-863E7BCBAD6F}"/>
              </a:ext>
            </a:extLst>
          </p:cNvPr>
          <p:cNvSpPr txBox="1"/>
          <p:nvPr/>
        </p:nvSpPr>
        <p:spPr>
          <a:xfrm>
            <a:off x="4530008" y="1897796"/>
            <a:ext cx="1197598" cy="215444"/>
          </a:xfrm>
          <a:prstGeom prst="rect">
            <a:avLst/>
          </a:prstGeom>
          <a:solidFill>
            <a:schemeClr val="bg1"/>
          </a:solidFill>
        </p:spPr>
        <p:txBody>
          <a:bodyPr wrap="square" rtlCol="0">
            <a:spAutoFit/>
          </a:bodyPr>
          <a:lstStyle/>
          <a:p>
            <a:pPr algn="ctr"/>
            <a:r>
              <a:rPr lang="fr-FR" sz="800" dirty="0">
                <a:solidFill>
                  <a:schemeClr val="accent1"/>
                </a:solidFill>
                <a:latin typeface="+mj-lt"/>
              </a:rPr>
              <a:t>PAR CAPITALISATION</a:t>
            </a:r>
          </a:p>
        </p:txBody>
      </p:sp>
      <p:sp>
        <p:nvSpPr>
          <p:cNvPr id="15" name="Espace réservé du texte 5">
            <a:extLst>
              <a:ext uri="{FF2B5EF4-FFF2-40B4-BE49-F238E27FC236}">
                <a16:creationId xmlns:a16="http://schemas.microsoft.com/office/drawing/2014/main" id="{784D3BCC-06B4-27CE-D430-C2FB186FD464}"/>
              </a:ext>
            </a:extLst>
          </p:cNvPr>
          <p:cNvSpPr>
            <a:spLocks noGrp="1"/>
          </p:cNvSpPr>
          <p:nvPr>
            <p:ph type="body" sz="quarter" idx="24"/>
          </p:nvPr>
        </p:nvSpPr>
        <p:spPr>
          <a:xfrm>
            <a:off x="500787" y="6115241"/>
            <a:ext cx="11212226" cy="365125"/>
          </a:xfrm>
        </p:spPr>
        <p:txBody>
          <a:bodyPr/>
          <a:lstStyle/>
          <a:p>
            <a:r>
              <a:rPr lang="en-US" dirty="0">
                <a:solidFill>
                  <a:schemeClr val="tx1"/>
                </a:solidFill>
              </a:rPr>
              <a:t>Source : ODDO BHF AM SAS </a:t>
            </a:r>
            <a:r>
              <a:rPr lang="en-US" dirty="0"/>
              <a:t>| </a:t>
            </a:r>
            <a:r>
              <a:rPr lang="en-US" dirty="0" err="1"/>
              <a:t>Données</a:t>
            </a:r>
            <a:r>
              <a:rPr lang="en-US" dirty="0"/>
              <a:t> au 31/12/2023</a:t>
            </a:r>
            <a:endParaRPr lang="en-US" dirty="0">
              <a:solidFill>
                <a:schemeClr val="tx1"/>
              </a:solidFill>
            </a:endParaRPr>
          </a:p>
        </p:txBody>
      </p:sp>
    </p:spTree>
    <p:extLst>
      <p:ext uri="{BB962C8B-B14F-4D97-AF65-F5344CB8AC3E}">
        <p14:creationId xmlns:p14="http://schemas.microsoft.com/office/powerpoint/2010/main" val="425131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ZoneTexte 30">
            <a:extLst>
              <a:ext uri="{FF2B5EF4-FFF2-40B4-BE49-F238E27FC236}">
                <a16:creationId xmlns:a16="http://schemas.microsoft.com/office/drawing/2014/main" id="{30E8BE87-851A-6283-EE0A-C5B47BD2C711}"/>
              </a:ext>
            </a:extLst>
          </p:cNvPr>
          <p:cNvSpPr txBox="1"/>
          <p:nvPr/>
        </p:nvSpPr>
        <p:spPr>
          <a:xfrm>
            <a:off x="883887" y="4453052"/>
            <a:ext cx="4970030" cy="1662189"/>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 name="Espace réservé du texte 1">
            <a:extLst>
              <a:ext uri="{FF2B5EF4-FFF2-40B4-BE49-F238E27FC236}">
                <a16:creationId xmlns:a16="http://schemas.microsoft.com/office/drawing/2014/main" id="{2015B3BE-2A4A-9DD2-8C60-5804AEA8B8E9}"/>
              </a:ext>
            </a:extLst>
          </p:cNvPr>
          <p:cNvSpPr>
            <a:spLocks noGrp="1"/>
          </p:cNvSpPr>
          <p:nvPr>
            <p:ph type="body" sz="quarter" idx="13"/>
          </p:nvPr>
        </p:nvSpPr>
        <p:spPr/>
        <p:txBody>
          <a:bodyPr/>
          <a:lstStyle/>
          <a:p>
            <a:r>
              <a:rPr lang="fr-FR" sz="3000" dirty="0"/>
              <a:t>Les valeurs familiales en Europe</a:t>
            </a:r>
          </a:p>
        </p:txBody>
      </p:sp>
      <p:sp>
        <p:nvSpPr>
          <p:cNvPr id="3" name="Espace réservé du texte 2">
            <a:extLst>
              <a:ext uri="{FF2B5EF4-FFF2-40B4-BE49-F238E27FC236}">
                <a16:creationId xmlns:a16="http://schemas.microsoft.com/office/drawing/2014/main" id="{71B37A1D-F4DC-124F-2404-9C3A1FACEC4B}"/>
              </a:ext>
            </a:extLst>
          </p:cNvPr>
          <p:cNvSpPr>
            <a:spLocks noGrp="1"/>
          </p:cNvSpPr>
          <p:nvPr>
            <p:ph type="body" sz="quarter" idx="14"/>
          </p:nvPr>
        </p:nvSpPr>
        <p:spPr/>
        <p:txBody>
          <a:bodyPr/>
          <a:lstStyle/>
          <a:p>
            <a:r>
              <a:rPr lang="fr-FR" sz="2000" dirty="0"/>
              <a:t>Répartition sectorielle &amp; par capitalisation boursière</a:t>
            </a:r>
          </a:p>
        </p:txBody>
      </p:sp>
      <p:sp>
        <p:nvSpPr>
          <p:cNvPr id="4" name="Espace réservé du numéro de diapositive 3">
            <a:extLst>
              <a:ext uri="{FF2B5EF4-FFF2-40B4-BE49-F238E27FC236}">
                <a16:creationId xmlns:a16="http://schemas.microsoft.com/office/drawing/2014/main" id="{47A0E091-C6F4-8C39-52D7-D1B8871F5CAA}"/>
              </a:ext>
            </a:extLst>
          </p:cNvPr>
          <p:cNvSpPr>
            <a:spLocks noGrp="1"/>
          </p:cNvSpPr>
          <p:nvPr>
            <p:ph type="sldNum" sz="quarter" idx="21"/>
          </p:nvPr>
        </p:nvSpPr>
        <p:spPr/>
        <p:txBody>
          <a:bodyPr/>
          <a:lstStyle/>
          <a:p>
            <a:fld id="{334D4FF5-5FCB-2945-841A-A3CAF61B538E}" type="slidenum">
              <a:rPr lang="fr-FR" smtClean="0"/>
              <a:pPr/>
              <a:t>11</a:t>
            </a:fld>
            <a:endParaRPr lang="fr-FR" dirty="0"/>
          </a:p>
        </p:txBody>
      </p:sp>
      <p:sp>
        <p:nvSpPr>
          <p:cNvPr id="5" name="Titre 4">
            <a:extLst>
              <a:ext uri="{FF2B5EF4-FFF2-40B4-BE49-F238E27FC236}">
                <a16:creationId xmlns:a16="http://schemas.microsoft.com/office/drawing/2014/main" id="{1DDC1779-EE50-0AB3-21EF-37B6F62D60A5}"/>
              </a:ext>
            </a:extLst>
          </p:cNvPr>
          <p:cNvSpPr>
            <a:spLocks noGrp="1"/>
          </p:cNvSpPr>
          <p:nvPr>
            <p:ph type="title"/>
          </p:nvPr>
        </p:nvSpPr>
        <p:spPr/>
        <p:txBody>
          <a:bodyPr/>
          <a:lstStyle/>
          <a:p>
            <a:r>
              <a:rPr lang="fr-FR" sz="1000" dirty="0">
                <a:solidFill>
                  <a:schemeClr val="accent5"/>
                </a:solidFill>
              </a:rPr>
              <a:t>POURQUOI INVESTIR DANS LES ENTREPRISES FAMILIALES ?</a:t>
            </a:r>
            <a:endParaRPr lang="fr-FR" dirty="0"/>
          </a:p>
        </p:txBody>
      </p:sp>
      <p:sp>
        <p:nvSpPr>
          <p:cNvPr id="14" name="Rechteck 36">
            <a:extLst>
              <a:ext uri="{FF2B5EF4-FFF2-40B4-BE49-F238E27FC236}">
                <a16:creationId xmlns:a16="http://schemas.microsoft.com/office/drawing/2014/main" id="{FF86AE97-8F52-DF48-8933-0E09BEB5168C}"/>
              </a:ext>
            </a:extLst>
          </p:cNvPr>
          <p:cNvSpPr/>
          <p:nvPr/>
        </p:nvSpPr>
        <p:spPr bwMode="gray">
          <a:xfrm>
            <a:off x="883887" y="1744625"/>
            <a:ext cx="4941461" cy="2423785"/>
          </a:xfrm>
          <a:prstGeom prst="rect">
            <a:avLst/>
          </a:prstGeom>
          <a:noFill/>
          <a:ln w="6350">
            <a:solidFill>
              <a:srgbClr val="B3CE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marL="221550" indent="-221550" algn="ctr" defTabSz="562737">
              <a:spcBef>
                <a:spcPts val="738"/>
              </a:spcBef>
              <a:buFont typeface="Wingdings" panose="05000000000000000000" pitchFamily="2" charset="2"/>
              <a:buChar char="§"/>
              <a:defRPr/>
            </a:pPr>
            <a:endParaRPr lang="de-DE" sz="1723">
              <a:solidFill>
                <a:srgbClr val="484B42"/>
              </a:solidFill>
              <a:latin typeface="Arial" panose="020B0604020202020204"/>
            </a:endParaRPr>
          </a:p>
        </p:txBody>
      </p:sp>
      <p:sp>
        <p:nvSpPr>
          <p:cNvPr id="15" name="Rechteck 36">
            <a:extLst>
              <a:ext uri="{FF2B5EF4-FFF2-40B4-BE49-F238E27FC236}">
                <a16:creationId xmlns:a16="http://schemas.microsoft.com/office/drawing/2014/main" id="{E4A43582-2851-18CE-44FE-92C8FB2B5FEB}"/>
              </a:ext>
            </a:extLst>
          </p:cNvPr>
          <p:cNvSpPr/>
          <p:nvPr/>
        </p:nvSpPr>
        <p:spPr bwMode="gray">
          <a:xfrm>
            <a:off x="6366652" y="1744625"/>
            <a:ext cx="4970030" cy="2423785"/>
          </a:xfrm>
          <a:prstGeom prst="rect">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marL="221550" indent="-221550" algn="ctr" defTabSz="562737">
              <a:spcBef>
                <a:spcPts val="738"/>
              </a:spcBef>
              <a:buFont typeface="Wingdings" panose="05000000000000000000" pitchFamily="2" charset="2"/>
              <a:buChar char="§"/>
              <a:defRPr/>
            </a:pPr>
            <a:endParaRPr lang="de-DE" sz="1723">
              <a:solidFill>
                <a:srgbClr val="484B42"/>
              </a:solidFill>
              <a:latin typeface="Arial" panose="020B0604020202020204"/>
            </a:endParaRPr>
          </a:p>
        </p:txBody>
      </p:sp>
      <p:sp>
        <p:nvSpPr>
          <p:cNvPr id="16" name="Rectangle 17">
            <a:extLst>
              <a:ext uri="{FF2B5EF4-FFF2-40B4-BE49-F238E27FC236}">
                <a16:creationId xmlns:a16="http://schemas.microsoft.com/office/drawing/2014/main" id="{0D85892B-A10D-0A2B-7D10-AD372AFD159B}"/>
              </a:ext>
            </a:extLst>
          </p:cNvPr>
          <p:cNvSpPr>
            <a:spLocks noChangeArrowheads="1"/>
          </p:cNvSpPr>
          <p:nvPr/>
        </p:nvSpPr>
        <p:spPr bwMode="auto">
          <a:xfrm>
            <a:off x="7720838" y="1589762"/>
            <a:ext cx="2233089" cy="307443"/>
          </a:xfrm>
          <a:prstGeom prst="rect">
            <a:avLst/>
          </a:prstGeom>
          <a:solidFill>
            <a:schemeClr val="bg1"/>
          </a:solidFill>
          <a:ln w="9525">
            <a:noFill/>
            <a:miter lim="800000"/>
            <a:headEnd/>
            <a:tailEnd/>
          </a:ln>
        </p:spPr>
        <p:txBody>
          <a:bodyPr lIns="36000" tIns="36000" rIns="36000" bIns="36000" anchor="ctr"/>
          <a:lstStyle/>
          <a:p>
            <a:pPr>
              <a:lnSpc>
                <a:spcPct val="120000"/>
              </a:lnSpc>
              <a:spcAft>
                <a:spcPct val="20000"/>
              </a:spcAft>
              <a:tabLst>
                <a:tab pos="628665" algn="l"/>
              </a:tabLst>
            </a:pPr>
            <a:r>
              <a:rPr lang="fr-FR" sz="1000" kern="1200" cap="all" dirty="0">
                <a:solidFill>
                  <a:srgbClr val="55A185"/>
                </a:solidFill>
                <a:latin typeface="Lato-Light"/>
                <a:ea typeface="+mn-ea"/>
                <a:cs typeface="+mn-cs"/>
              </a:rPr>
              <a:t>  Europe (</a:t>
            </a:r>
            <a:r>
              <a:rPr lang="fr-FR" sz="1000" cap="all" dirty="0">
                <a:solidFill>
                  <a:srgbClr val="55A185"/>
                </a:solidFill>
                <a:latin typeface="Lato-Light"/>
              </a:rPr>
              <a:t>nombre</a:t>
            </a:r>
            <a:r>
              <a:rPr lang="fr-FR" sz="1000" kern="1200" cap="all" dirty="0">
                <a:solidFill>
                  <a:srgbClr val="55A185"/>
                </a:solidFill>
                <a:latin typeface="Lato-Light"/>
                <a:ea typeface="+mn-ea"/>
                <a:cs typeface="+mn-cs"/>
              </a:rPr>
              <a:t> de titres : 717)</a:t>
            </a:r>
          </a:p>
        </p:txBody>
      </p:sp>
      <p:graphicFrame>
        <p:nvGraphicFramePr>
          <p:cNvPr id="19" name="Graphique 18">
            <a:extLst>
              <a:ext uri="{FF2B5EF4-FFF2-40B4-BE49-F238E27FC236}">
                <a16:creationId xmlns:a16="http://schemas.microsoft.com/office/drawing/2014/main" id="{C933744A-5BE5-B6DF-E729-7E70DB082160}"/>
              </a:ext>
            </a:extLst>
          </p:cNvPr>
          <p:cNvGraphicFramePr>
            <a:graphicFrameLocks/>
          </p:cNvGraphicFramePr>
          <p:nvPr>
            <p:extLst>
              <p:ext uri="{D42A27DB-BD31-4B8C-83A1-F6EECF244321}">
                <p14:modId xmlns:p14="http://schemas.microsoft.com/office/powerpoint/2010/main" val="150394225"/>
              </p:ext>
            </p:extLst>
          </p:nvPr>
        </p:nvGraphicFramePr>
        <p:xfrm>
          <a:off x="883887" y="1743484"/>
          <a:ext cx="4941461" cy="24237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Graphique 19">
            <a:extLst>
              <a:ext uri="{FF2B5EF4-FFF2-40B4-BE49-F238E27FC236}">
                <a16:creationId xmlns:a16="http://schemas.microsoft.com/office/drawing/2014/main" id="{6862F0FE-170D-6AB3-0207-582ACFD527A2}"/>
              </a:ext>
            </a:extLst>
          </p:cNvPr>
          <p:cNvGraphicFramePr>
            <a:graphicFrameLocks/>
          </p:cNvGraphicFramePr>
          <p:nvPr>
            <p:extLst>
              <p:ext uri="{D42A27DB-BD31-4B8C-83A1-F6EECF244321}">
                <p14:modId xmlns:p14="http://schemas.microsoft.com/office/powerpoint/2010/main" val="2116384125"/>
              </p:ext>
            </p:extLst>
          </p:nvPr>
        </p:nvGraphicFramePr>
        <p:xfrm>
          <a:off x="6383236" y="1743483"/>
          <a:ext cx="4953446" cy="2423785"/>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 Box 566">
            <a:extLst>
              <a:ext uri="{FF2B5EF4-FFF2-40B4-BE49-F238E27FC236}">
                <a16:creationId xmlns:a16="http://schemas.microsoft.com/office/drawing/2014/main" id="{1709ED81-C28E-BA64-4BDE-15964D0CF855}"/>
              </a:ext>
            </a:extLst>
          </p:cNvPr>
          <p:cNvSpPr txBox="1">
            <a:spLocks noChangeArrowheads="1"/>
          </p:cNvSpPr>
          <p:nvPr/>
        </p:nvSpPr>
        <p:spPr bwMode="auto">
          <a:xfrm>
            <a:off x="6366652" y="4453052"/>
            <a:ext cx="4970030" cy="1662189"/>
          </a:xfrm>
          <a:prstGeom prst="rect">
            <a:avLst/>
          </a:prstGeom>
          <a:noFill/>
          <a:ln w="6350">
            <a:solidFill>
              <a:schemeClr val="accent1">
                <a:lumMod val="60000"/>
                <a:lumOff val="40000"/>
              </a:schemeClr>
            </a:solidFill>
          </a:ln>
          <a:effectLst/>
        </p:spPr>
        <p:txBody>
          <a:bodyPr lIns="36000" tIns="72000" rIns="36000" bIns="72000" anchor="ctr" anchorCtr="1"/>
          <a:lstStyle>
            <a:lvl1pPr algn="l">
              <a:defRPr>
                <a:solidFill>
                  <a:schemeClr val="tx1"/>
                </a:solidFill>
                <a:latin typeface="Calibri" panose="020F0502020204030204" pitchFamily="34" charset="0"/>
                <a:cs typeface="Arial" panose="020B0604020202020204" pitchFamily="34" charset="0"/>
              </a:defRPr>
            </a:lvl1pPr>
            <a:lvl2pPr marL="806450" algn="l">
              <a:defRPr>
                <a:solidFill>
                  <a:schemeClr val="tx1"/>
                </a:solidFill>
                <a:latin typeface="Calibri" panose="020F0502020204030204" pitchFamily="34" charset="0"/>
                <a:cs typeface="Arial" panose="020B0604020202020204" pitchFamily="34" charset="0"/>
              </a:defRPr>
            </a:lvl2pPr>
            <a:lvl3pPr marL="985838" algn="l">
              <a:defRPr>
                <a:solidFill>
                  <a:schemeClr val="tx1"/>
                </a:solidFill>
                <a:latin typeface="Calibri" panose="020F0502020204030204" pitchFamily="34" charset="0"/>
                <a:cs typeface="Arial" panose="020B0604020202020204" pitchFamily="34" charset="0"/>
              </a:defRPr>
            </a:lvl3pPr>
            <a:lvl4pPr algn="l">
              <a:defRPr>
                <a:solidFill>
                  <a:schemeClr val="tx1"/>
                </a:solidFill>
                <a:latin typeface="Calibri" panose="020F0502020204030204" pitchFamily="34" charset="0"/>
                <a:cs typeface="Arial" panose="020B0604020202020204" pitchFamily="34" charset="0"/>
              </a:defRPr>
            </a:lvl4pPr>
            <a:lvl5pPr algn="l">
              <a:defRPr>
                <a:solidFill>
                  <a:schemeClr val="tx1"/>
                </a:solidFill>
                <a:latin typeface="Calibri" panose="020F0502020204030204" pitchFamily="34" charset="0"/>
                <a:cs typeface="Arial" panose="020B0604020202020204" pitchFamily="34" charset="0"/>
              </a:defRPr>
            </a:lvl5pPr>
            <a:lvl6pPr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80000" indent="-180000">
              <a:spcAft>
                <a:spcPts val="200"/>
              </a:spcAft>
              <a:buClr>
                <a:schemeClr val="accent1"/>
              </a:buClr>
              <a:buFont typeface="Arial" panose="020B0604020202020204" pitchFamily="34" charset="0"/>
              <a:buChar char="•"/>
            </a:pPr>
            <a:r>
              <a:rPr lang="fr-FR" sz="1000" dirty="0">
                <a:latin typeface="Lato (Corps)"/>
              </a:rPr>
              <a:t>Un univers de sociétés de toutes tailles de capitalisations  boursières </a:t>
            </a:r>
            <a:r>
              <a:rPr lang="fr-FR" sz="1000" dirty="0" err="1">
                <a:latin typeface="Lato (Corps)"/>
              </a:rPr>
              <a:t>barycentré</a:t>
            </a:r>
            <a:r>
              <a:rPr lang="fr-FR" sz="1000" dirty="0">
                <a:latin typeface="Lato (Corps)"/>
              </a:rPr>
              <a:t> sur les moyennes et grandes valeurs</a:t>
            </a:r>
          </a:p>
          <a:p>
            <a:pPr marL="180000" indent="-180000">
              <a:spcAft>
                <a:spcPts val="200"/>
              </a:spcAft>
              <a:buClr>
                <a:schemeClr val="accent1"/>
              </a:buClr>
              <a:buFont typeface="Arial" panose="020B0604020202020204" pitchFamily="34" charset="0"/>
              <a:buChar char="•"/>
            </a:pPr>
            <a:r>
              <a:rPr lang="fr-FR" sz="1000" dirty="0">
                <a:latin typeface="Lato (Corps)"/>
              </a:rPr>
              <a:t>Forte exposition au secteur de la consommation</a:t>
            </a:r>
          </a:p>
          <a:p>
            <a:pPr marL="180000" indent="-180000">
              <a:spcAft>
                <a:spcPts val="200"/>
              </a:spcAft>
              <a:buClr>
                <a:schemeClr val="accent1"/>
              </a:buClr>
              <a:buFont typeface="Arial" panose="020B0604020202020204" pitchFamily="34" charset="0"/>
              <a:buChar char="•"/>
            </a:pPr>
            <a:r>
              <a:rPr lang="fr-FR" sz="1000" dirty="0">
                <a:latin typeface="Lato (Corps)"/>
              </a:rPr>
              <a:t>Des sociétés familiales principalement établies dans la zone euro (70% de l’univers)</a:t>
            </a:r>
          </a:p>
          <a:p>
            <a:pPr marL="180000" indent="-180000">
              <a:spcAft>
                <a:spcPts val="200"/>
              </a:spcAft>
              <a:buClr>
                <a:schemeClr val="accent1"/>
              </a:buClr>
              <a:buFont typeface="Arial" panose="020B0604020202020204" pitchFamily="34" charset="0"/>
              <a:buChar char="•"/>
            </a:pPr>
            <a:r>
              <a:rPr lang="fr-FR" altLang="fr-FR" sz="1000" dirty="0">
                <a:latin typeface="Lato (Corps)"/>
                <a:cs typeface="+mn-cs"/>
              </a:rPr>
              <a:t>Sous-représentation des secteurs à forte intensité capitalistique (Télécoms, Pétrole, Utilities … )</a:t>
            </a:r>
          </a:p>
          <a:p>
            <a:pPr marL="180000" indent="-180000">
              <a:spcAft>
                <a:spcPts val="200"/>
              </a:spcAft>
              <a:buClr>
                <a:schemeClr val="accent1"/>
              </a:buClr>
              <a:buFont typeface="Arial" panose="020B0604020202020204" pitchFamily="34" charset="0"/>
              <a:buChar char="•"/>
            </a:pPr>
            <a:r>
              <a:rPr lang="fr-FR" altLang="fr-FR" sz="1000" dirty="0">
                <a:latin typeface="Lato (Corps)"/>
                <a:cs typeface="+mn-cs"/>
              </a:rPr>
              <a:t>Prédominance de secteurs offrant de la croissance visible (Luxe, Cosmétique, Boissons, Industries spécifiques à cycles longs et fortes barrières à l’entrée … ) </a:t>
            </a:r>
          </a:p>
        </p:txBody>
      </p:sp>
      <p:sp>
        <p:nvSpPr>
          <p:cNvPr id="22" name="ZoneTexte 21">
            <a:extLst>
              <a:ext uri="{FF2B5EF4-FFF2-40B4-BE49-F238E27FC236}">
                <a16:creationId xmlns:a16="http://schemas.microsoft.com/office/drawing/2014/main" id="{FC5CA54C-4D29-EAB2-6746-B63209F19689}"/>
              </a:ext>
            </a:extLst>
          </p:cNvPr>
          <p:cNvSpPr txBox="1"/>
          <p:nvPr/>
        </p:nvSpPr>
        <p:spPr>
          <a:xfrm>
            <a:off x="8130284" y="4320989"/>
            <a:ext cx="1701717" cy="276999"/>
          </a:xfrm>
          <a:prstGeom prst="rect">
            <a:avLst/>
          </a:prstGeom>
          <a:solidFill>
            <a:schemeClr val="bg1"/>
          </a:solidFill>
        </p:spPr>
        <p:txBody>
          <a:bodyPr wrap="square" rtlCol="0">
            <a:spAutoFit/>
          </a:bodyPr>
          <a:lstStyle/>
          <a:p>
            <a:pPr algn="ctr"/>
            <a:r>
              <a:rPr lang="fr-FR" sz="1200" dirty="0">
                <a:solidFill>
                  <a:schemeClr val="accent1"/>
                </a:solidFill>
                <a:latin typeface="+mj-lt"/>
              </a:rPr>
              <a:t>Caractéristiques clés</a:t>
            </a:r>
          </a:p>
        </p:txBody>
      </p:sp>
      <p:sp>
        <p:nvSpPr>
          <p:cNvPr id="24" name="Espace réservé du pied de page 6">
            <a:extLst>
              <a:ext uri="{FF2B5EF4-FFF2-40B4-BE49-F238E27FC236}">
                <a16:creationId xmlns:a16="http://schemas.microsoft.com/office/drawing/2014/main" id="{7C91CA16-D522-752A-04D1-CF221B4DE995}"/>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graphicFrame>
        <p:nvGraphicFramePr>
          <p:cNvPr id="25" name="Tableau 24">
            <a:extLst>
              <a:ext uri="{FF2B5EF4-FFF2-40B4-BE49-F238E27FC236}">
                <a16:creationId xmlns:a16="http://schemas.microsoft.com/office/drawing/2014/main" id="{8CEE530F-A9D3-0107-26FB-CAFFDF51F95A}"/>
              </a:ext>
            </a:extLst>
          </p:cNvPr>
          <p:cNvGraphicFramePr>
            <a:graphicFrameLocks noGrp="1"/>
          </p:cNvGraphicFramePr>
          <p:nvPr>
            <p:extLst>
              <p:ext uri="{D42A27DB-BD31-4B8C-83A1-F6EECF244321}">
                <p14:modId xmlns:p14="http://schemas.microsoft.com/office/powerpoint/2010/main" val="1789730994"/>
              </p:ext>
            </p:extLst>
          </p:nvPr>
        </p:nvGraphicFramePr>
        <p:xfrm>
          <a:off x="976016" y="4788117"/>
          <a:ext cx="4757202" cy="1136995"/>
        </p:xfrm>
        <a:graphic>
          <a:graphicData uri="http://schemas.openxmlformats.org/drawingml/2006/table">
            <a:tbl>
              <a:tblPr/>
              <a:tblGrid>
                <a:gridCol w="1215255">
                  <a:extLst>
                    <a:ext uri="{9D8B030D-6E8A-4147-A177-3AD203B41FA5}">
                      <a16:colId xmlns:a16="http://schemas.microsoft.com/office/drawing/2014/main" val="2588644030"/>
                    </a:ext>
                  </a:extLst>
                </a:gridCol>
                <a:gridCol w="1215255">
                  <a:extLst>
                    <a:ext uri="{9D8B030D-6E8A-4147-A177-3AD203B41FA5}">
                      <a16:colId xmlns:a16="http://schemas.microsoft.com/office/drawing/2014/main" val="3353761508"/>
                    </a:ext>
                  </a:extLst>
                </a:gridCol>
                <a:gridCol w="1215255">
                  <a:extLst>
                    <a:ext uri="{9D8B030D-6E8A-4147-A177-3AD203B41FA5}">
                      <a16:colId xmlns:a16="http://schemas.microsoft.com/office/drawing/2014/main" val="2298781006"/>
                    </a:ext>
                  </a:extLst>
                </a:gridCol>
                <a:gridCol w="1111437">
                  <a:extLst>
                    <a:ext uri="{9D8B030D-6E8A-4147-A177-3AD203B41FA5}">
                      <a16:colId xmlns:a16="http://schemas.microsoft.com/office/drawing/2014/main" val="2566296063"/>
                    </a:ext>
                  </a:extLst>
                </a:gridCol>
              </a:tblGrid>
              <a:tr h="184013">
                <a:tc>
                  <a:txBody>
                    <a:bodyPr/>
                    <a:lstStyle/>
                    <a:p>
                      <a:pPr algn="ctr" fontAlgn="ctr"/>
                      <a:r>
                        <a:rPr lang="fr-FR" sz="1000" b="1" i="0" u="none" strike="noStrike" dirty="0">
                          <a:solidFill>
                            <a:schemeClr val="tx1"/>
                          </a:solidFill>
                          <a:effectLst/>
                          <a:latin typeface="Lato" panose="020F0502020204030203" pitchFamily="34" charset="0"/>
                        </a:rPr>
                        <a:t>Taille</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3CEB3"/>
                    </a:solidFill>
                  </a:tcPr>
                </a:tc>
                <a:tc>
                  <a:txBody>
                    <a:bodyPr/>
                    <a:lstStyle/>
                    <a:p>
                      <a:pPr algn="ctr" fontAlgn="ctr"/>
                      <a:r>
                        <a:rPr lang="fr-FR" sz="1000" b="1" i="0" u="none" strike="noStrike" dirty="0">
                          <a:solidFill>
                            <a:schemeClr val="tx1"/>
                          </a:solidFill>
                          <a:effectLst/>
                          <a:latin typeface="Lato" panose="020F0502020204030203" pitchFamily="34" charset="0"/>
                        </a:rPr>
                        <a:t>Nombre</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3CEB3"/>
                    </a:solidFill>
                  </a:tcPr>
                </a:tc>
                <a:tc>
                  <a:txBody>
                    <a:bodyPr/>
                    <a:lstStyle/>
                    <a:p>
                      <a:pPr algn="ctr" fontAlgn="ctr"/>
                      <a:r>
                        <a:rPr lang="fr-FR" sz="1000" b="1" i="0" u="none" strike="noStrike" dirty="0">
                          <a:solidFill>
                            <a:schemeClr val="tx1"/>
                          </a:solidFill>
                          <a:effectLst/>
                          <a:latin typeface="Lato" panose="020F0502020204030203" pitchFamily="34" charset="0"/>
                        </a:rPr>
                        <a:t>% Nombre</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3CEB3"/>
                    </a:solidFill>
                  </a:tcPr>
                </a:tc>
                <a:tc>
                  <a:txBody>
                    <a:bodyPr/>
                    <a:lstStyle/>
                    <a:p>
                      <a:pPr algn="ctr" fontAlgn="ctr"/>
                      <a:r>
                        <a:rPr lang="fr-FR" sz="1000" b="1" i="0" u="none" strike="noStrike" dirty="0">
                          <a:solidFill>
                            <a:schemeClr val="tx1"/>
                          </a:solidFill>
                          <a:effectLst/>
                          <a:latin typeface="Lato" panose="020F0502020204030203" pitchFamily="34" charset="0"/>
                        </a:rPr>
                        <a:t>Market Cap</a:t>
                      </a:r>
                    </a:p>
                  </a:txBody>
                  <a:tcPr marL="0" marR="0" marT="0" marB="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3CEB3"/>
                    </a:solidFill>
                  </a:tcPr>
                </a:tc>
                <a:extLst>
                  <a:ext uri="{0D108BD9-81ED-4DB2-BD59-A6C34878D82A}">
                    <a16:rowId xmlns:a16="http://schemas.microsoft.com/office/drawing/2014/main" val="1188253297"/>
                  </a:ext>
                </a:extLst>
              </a:tr>
              <a:tr h="184013">
                <a:tc>
                  <a:txBody>
                    <a:bodyPr/>
                    <a:lstStyle/>
                    <a:p>
                      <a:pPr algn="ctr" fontAlgn="ctr"/>
                      <a:r>
                        <a:rPr lang="fr-FR" sz="1000" b="0" i="0" u="none" strike="noStrike" dirty="0">
                          <a:solidFill>
                            <a:srgbClr val="283B4C"/>
                          </a:solidFill>
                          <a:effectLst/>
                          <a:latin typeface="Lato" panose="020F0502020204030203" pitchFamily="34" charset="0"/>
                        </a:rPr>
                        <a:t>&lt; 1b</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333</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47%</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2%</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extLst>
                  <a:ext uri="{0D108BD9-81ED-4DB2-BD59-A6C34878D82A}">
                    <a16:rowId xmlns:a16="http://schemas.microsoft.com/office/drawing/2014/main" val="3296471691"/>
                  </a:ext>
                </a:extLst>
              </a:tr>
              <a:tr h="216930">
                <a:tc>
                  <a:txBody>
                    <a:bodyPr/>
                    <a:lstStyle/>
                    <a:p>
                      <a:pPr algn="ctr" fontAlgn="ctr"/>
                      <a:r>
                        <a:rPr lang="fr-FR" sz="1000" b="0" i="0" u="none" strike="noStrike">
                          <a:solidFill>
                            <a:srgbClr val="283B4C"/>
                          </a:solidFill>
                          <a:effectLst/>
                          <a:latin typeface="Lato" panose="020F0502020204030203" pitchFamily="34" charset="0"/>
                        </a:rPr>
                        <a:t>1b - 5b</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217</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30%</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9%</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extLst>
                  <a:ext uri="{0D108BD9-81ED-4DB2-BD59-A6C34878D82A}">
                    <a16:rowId xmlns:a16="http://schemas.microsoft.com/office/drawing/2014/main" val="2318802823"/>
                  </a:ext>
                </a:extLst>
              </a:tr>
              <a:tr h="184013">
                <a:tc>
                  <a:txBody>
                    <a:bodyPr/>
                    <a:lstStyle/>
                    <a:p>
                      <a:pPr algn="ctr" fontAlgn="ctr"/>
                      <a:r>
                        <a:rPr lang="fr-FR" sz="1000" b="0" i="0" u="none" strike="noStrike">
                          <a:solidFill>
                            <a:srgbClr val="283B4C"/>
                          </a:solidFill>
                          <a:effectLst/>
                          <a:latin typeface="Lato" panose="020F0502020204030203" pitchFamily="34" charset="0"/>
                        </a:rPr>
                        <a:t>5b - 10b</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66</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9%</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8%</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extLst>
                  <a:ext uri="{0D108BD9-81ED-4DB2-BD59-A6C34878D82A}">
                    <a16:rowId xmlns:a16="http://schemas.microsoft.com/office/drawing/2014/main" val="815013247"/>
                  </a:ext>
                </a:extLst>
              </a:tr>
              <a:tr h="184013">
                <a:tc>
                  <a:txBody>
                    <a:bodyPr/>
                    <a:lstStyle/>
                    <a:p>
                      <a:pPr algn="ctr" fontAlgn="ctr"/>
                      <a:r>
                        <a:rPr lang="fr-FR" sz="1000" b="0" i="0" u="none" strike="noStrike">
                          <a:solidFill>
                            <a:srgbClr val="283B4C"/>
                          </a:solidFill>
                          <a:effectLst/>
                          <a:latin typeface="Lato" panose="020F0502020204030203" pitchFamily="34" charset="0"/>
                        </a:rPr>
                        <a:t>10b - 30b</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65</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9%</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19%</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extLst>
                  <a:ext uri="{0D108BD9-81ED-4DB2-BD59-A6C34878D82A}">
                    <a16:rowId xmlns:a16="http://schemas.microsoft.com/office/drawing/2014/main" val="3675520308"/>
                  </a:ext>
                </a:extLst>
              </a:tr>
              <a:tr h="184013">
                <a:tc>
                  <a:txBody>
                    <a:bodyPr/>
                    <a:lstStyle/>
                    <a:p>
                      <a:pPr algn="ctr" fontAlgn="ctr"/>
                      <a:r>
                        <a:rPr lang="fr-FR" sz="1000" b="0" i="0" u="none" strike="noStrike" dirty="0">
                          <a:solidFill>
                            <a:srgbClr val="283B4C"/>
                          </a:solidFill>
                          <a:effectLst/>
                          <a:latin typeface="Lato" panose="020F0502020204030203" pitchFamily="34" charset="0"/>
                        </a:rPr>
                        <a:t>&gt; 30b</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a:solidFill>
                            <a:srgbClr val="283B4C"/>
                          </a:solidFill>
                          <a:effectLst/>
                          <a:latin typeface="Lato" panose="020F0502020204030203" pitchFamily="34" charset="0"/>
                        </a:rPr>
                        <a:t>32</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4%</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tc>
                  <a:txBody>
                    <a:bodyPr/>
                    <a:lstStyle/>
                    <a:p>
                      <a:pPr algn="ctr" fontAlgn="ctr"/>
                      <a:r>
                        <a:rPr lang="fr-FR" sz="1000" b="0" i="0" u="none" strike="noStrike" dirty="0">
                          <a:solidFill>
                            <a:srgbClr val="283B4C"/>
                          </a:solidFill>
                          <a:effectLst/>
                          <a:latin typeface="Lato" panose="020F0502020204030203" pitchFamily="34" charset="0"/>
                        </a:rPr>
                        <a:t>62%</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4"/>
                    </a:solidFill>
                  </a:tcPr>
                </a:tc>
                <a:extLst>
                  <a:ext uri="{0D108BD9-81ED-4DB2-BD59-A6C34878D82A}">
                    <a16:rowId xmlns:a16="http://schemas.microsoft.com/office/drawing/2014/main" val="2458252052"/>
                  </a:ext>
                </a:extLst>
              </a:tr>
            </a:tbl>
          </a:graphicData>
        </a:graphic>
      </p:graphicFrame>
      <p:sp>
        <p:nvSpPr>
          <p:cNvPr id="26" name="ZoneTexte 25">
            <a:extLst>
              <a:ext uri="{FF2B5EF4-FFF2-40B4-BE49-F238E27FC236}">
                <a16:creationId xmlns:a16="http://schemas.microsoft.com/office/drawing/2014/main" id="{BD919FAC-F00D-AC4A-EA4E-10EC13FE5D29}"/>
              </a:ext>
            </a:extLst>
          </p:cNvPr>
          <p:cNvSpPr txBox="1"/>
          <p:nvPr/>
        </p:nvSpPr>
        <p:spPr>
          <a:xfrm>
            <a:off x="2822859" y="4320989"/>
            <a:ext cx="1092087" cy="276999"/>
          </a:xfrm>
          <a:prstGeom prst="rect">
            <a:avLst/>
          </a:prstGeom>
          <a:solidFill>
            <a:schemeClr val="bg1"/>
          </a:solidFill>
        </p:spPr>
        <p:txBody>
          <a:bodyPr wrap="square" rtlCol="0">
            <a:spAutoFit/>
          </a:bodyPr>
          <a:lstStyle/>
          <a:p>
            <a:pPr algn="ctr"/>
            <a:r>
              <a:rPr lang="fr-FR" sz="1200" dirty="0">
                <a:solidFill>
                  <a:schemeClr val="accent1"/>
                </a:solidFill>
                <a:latin typeface="+mj-lt"/>
              </a:rPr>
              <a:t>Capitalisation</a:t>
            </a:r>
          </a:p>
        </p:txBody>
      </p:sp>
      <p:sp>
        <p:nvSpPr>
          <p:cNvPr id="18" name="Rectangle 17">
            <a:extLst>
              <a:ext uri="{FF2B5EF4-FFF2-40B4-BE49-F238E27FC236}">
                <a16:creationId xmlns:a16="http://schemas.microsoft.com/office/drawing/2014/main" id="{F0814BD1-5D58-905B-31D0-ACC24B3A7D53}"/>
              </a:ext>
            </a:extLst>
          </p:cNvPr>
          <p:cNvSpPr>
            <a:spLocks noChangeArrowheads="1"/>
          </p:cNvSpPr>
          <p:nvPr/>
        </p:nvSpPr>
        <p:spPr bwMode="auto">
          <a:xfrm>
            <a:off x="1955803" y="1573187"/>
            <a:ext cx="2797629" cy="307443"/>
          </a:xfrm>
          <a:prstGeom prst="rect">
            <a:avLst/>
          </a:prstGeom>
          <a:solidFill>
            <a:schemeClr val="bg1"/>
          </a:solidFill>
          <a:ln w="9525">
            <a:noFill/>
            <a:miter lim="800000"/>
            <a:headEnd/>
            <a:tailEnd/>
          </a:ln>
        </p:spPr>
        <p:txBody>
          <a:bodyPr lIns="36000" tIns="36000" rIns="36000" bIns="36000" anchor="ctr"/>
          <a:lstStyle/>
          <a:p>
            <a:pPr algn="ctr">
              <a:lnSpc>
                <a:spcPct val="120000"/>
              </a:lnSpc>
              <a:spcAft>
                <a:spcPct val="20000"/>
              </a:spcAft>
              <a:tabLst>
                <a:tab pos="628665" algn="l"/>
              </a:tabLst>
            </a:pPr>
            <a:r>
              <a:rPr lang="fr-FR" sz="1000" kern="1200" cap="all" dirty="0">
                <a:solidFill>
                  <a:srgbClr val="55A185"/>
                </a:solidFill>
                <a:latin typeface="Lato-Light"/>
                <a:ea typeface="+mn-ea"/>
                <a:cs typeface="+mn-cs"/>
              </a:rPr>
              <a:t> Europe (Capitalisation boursière : 6TN)</a:t>
            </a:r>
            <a:endParaRPr lang="fr-FR" sz="1000" cap="all" dirty="0">
              <a:solidFill>
                <a:srgbClr val="55A185"/>
              </a:solidFill>
              <a:latin typeface="Lato-Light"/>
            </a:endParaRPr>
          </a:p>
        </p:txBody>
      </p:sp>
      <p:sp>
        <p:nvSpPr>
          <p:cNvPr id="6" name="Espace réservé du texte 5">
            <a:extLst>
              <a:ext uri="{FF2B5EF4-FFF2-40B4-BE49-F238E27FC236}">
                <a16:creationId xmlns:a16="http://schemas.microsoft.com/office/drawing/2014/main" id="{12B2CFFE-9D8C-1B08-C5D4-92300097215D}"/>
              </a:ext>
            </a:extLst>
          </p:cNvPr>
          <p:cNvSpPr>
            <a:spLocks noGrp="1"/>
          </p:cNvSpPr>
          <p:nvPr>
            <p:ph type="body" sz="quarter" idx="24"/>
          </p:nvPr>
        </p:nvSpPr>
        <p:spPr>
          <a:xfrm>
            <a:off x="500787" y="6115241"/>
            <a:ext cx="11212226" cy="365125"/>
          </a:xfrm>
        </p:spPr>
        <p:txBody>
          <a:bodyPr/>
          <a:lstStyle/>
          <a:p>
            <a:r>
              <a:rPr lang="en-US" dirty="0">
                <a:solidFill>
                  <a:schemeClr val="tx1"/>
                </a:solidFill>
              </a:rPr>
              <a:t>Source : ODDO BHF AM SAS </a:t>
            </a:r>
            <a:r>
              <a:rPr lang="en-US" dirty="0"/>
              <a:t>| </a:t>
            </a:r>
            <a:r>
              <a:rPr lang="en-US" dirty="0" err="1"/>
              <a:t>Données</a:t>
            </a:r>
            <a:r>
              <a:rPr lang="en-US" dirty="0"/>
              <a:t> au 31/12/2023</a:t>
            </a:r>
            <a:endParaRPr lang="en-US" dirty="0">
              <a:solidFill>
                <a:schemeClr val="tx1"/>
              </a:solidFill>
            </a:endParaRPr>
          </a:p>
        </p:txBody>
      </p:sp>
    </p:spTree>
    <p:extLst>
      <p:ext uri="{BB962C8B-B14F-4D97-AF65-F5344CB8AC3E}">
        <p14:creationId xmlns:p14="http://schemas.microsoft.com/office/powerpoint/2010/main" val="16397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BFFBFE41-2121-ADE4-94FE-C72C43DB52CB}"/>
              </a:ext>
            </a:extLst>
          </p:cNvPr>
          <p:cNvSpPr txBox="1">
            <a:spLocks/>
          </p:cNvSpPr>
          <p:nvPr/>
        </p:nvSpPr>
        <p:spPr>
          <a:xfrm>
            <a:off x="6297857" y="1975748"/>
            <a:ext cx="5599612" cy="1594584"/>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 name="Espace réservé du texte 1">
            <a:extLst>
              <a:ext uri="{FF2B5EF4-FFF2-40B4-BE49-F238E27FC236}">
                <a16:creationId xmlns:a16="http://schemas.microsoft.com/office/drawing/2014/main" id="{1721B6E2-233F-4B72-A8F8-A3B8C1784674}"/>
              </a:ext>
            </a:extLst>
          </p:cNvPr>
          <p:cNvSpPr>
            <a:spLocks noGrp="1"/>
          </p:cNvSpPr>
          <p:nvPr>
            <p:ph type="body" sz="quarter" idx="13"/>
          </p:nvPr>
        </p:nvSpPr>
        <p:spPr/>
        <p:txBody>
          <a:bodyPr/>
          <a:lstStyle/>
          <a:p>
            <a:r>
              <a:rPr lang="en-US" sz="3000" dirty="0"/>
              <a:t>Le </a:t>
            </a:r>
            <a:r>
              <a:rPr lang="en-US" sz="3000" dirty="0" err="1"/>
              <a:t>Capitalisme</a:t>
            </a:r>
            <a:r>
              <a:rPr lang="en-US" sz="3000" dirty="0"/>
              <a:t> Familial : Dimension </a:t>
            </a:r>
            <a:r>
              <a:rPr lang="en-US" sz="3000" dirty="0" err="1"/>
              <a:t>Universelle</a:t>
            </a:r>
            <a:r>
              <a:rPr lang="en-US" sz="3000" dirty="0"/>
              <a:t> &amp; </a:t>
            </a:r>
            <a:r>
              <a:rPr lang="en-US" sz="3000" dirty="0" err="1"/>
              <a:t>Ancrage</a:t>
            </a:r>
            <a:r>
              <a:rPr lang="en-US" sz="3000" dirty="0"/>
              <a:t> Local</a:t>
            </a:r>
          </a:p>
        </p:txBody>
      </p:sp>
      <p:sp>
        <p:nvSpPr>
          <p:cNvPr id="3" name="Espace réservé du texte 2">
            <a:extLst>
              <a:ext uri="{FF2B5EF4-FFF2-40B4-BE49-F238E27FC236}">
                <a16:creationId xmlns:a16="http://schemas.microsoft.com/office/drawing/2014/main" id="{8BCA2FB5-09B7-4BB6-86DE-8B026DE83E7D}"/>
              </a:ext>
            </a:extLst>
          </p:cNvPr>
          <p:cNvSpPr>
            <a:spLocks noGrp="1"/>
          </p:cNvSpPr>
          <p:nvPr>
            <p:ph type="body" sz="quarter" idx="14"/>
          </p:nvPr>
        </p:nvSpPr>
        <p:spPr/>
        <p:txBody>
          <a:bodyPr/>
          <a:lstStyle/>
          <a:p>
            <a:r>
              <a:rPr lang="en-US" sz="2000" dirty="0"/>
              <a:t>La </a:t>
            </a:r>
            <a:r>
              <a:rPr lang="en-US" sz="2000" dirty="0" err="1"/>
              <a:t>pierre</a:t>
            </a:r>
            <a:r>
              <a:rPr lang="en-US" sz="2000" dirty="0"/>
              <a:t> </a:t>
            </a:r>
            <a:r>
              <a:rPr lang="en-US" sz="2000" dirty="0" err="1"/>
              <a:t>angulaire</a:t>
            </a:r>
            <a:r>
              <a:rPr lang="en-US" sz="2000" dirty="0"/>
              <a:t> de </a:t>
            </a:r>
            <a:r>
              <a:rPr lang="en-US" sz="2000" dirty="0" err="1"/>
              <a:t>nombreuses</a:t>
            </a:r>
            <a:r>
              <a:rPr lang="en-US" sz="2000" dirty="0"/>
              <a:t> </a:t>
            </a:r>
            <a:r>
              <a:rPr lang="en-US" sz="2000" dirty="0" err="1"/>
              <a:t>économies</a:t>
            </a:r>
            <a:endParaRPr lang="en-US" sz="2000" dirty="0"/>
          </a:p>
          <a:p>
            <a:endParaRPr lang="fr-FR" sz="2000" dirty="0"/>
          </a:p>
        </p:txBody>
      </p:sp>
      <p:sp>
        <p:nvSpPr>
          <p:cNvPr id="4" name="Espace réservé du numéro de diapositive 3">
            <a:extLst>
              <a:ext uri="{FF2B5EF4-FFF2-40B4-BE49-F238E27FC236}">
                <a16:creationId xmlns:a16="http://schemas.microsoft.com/office/drawing/2014/main" id="{BF345DC0-89B6-42F2-BBD7-B0C12CE249EE}"/>
              </a:ext>
            </a:extLst>
          </p:cNvPr>
          <p:cNvSpPr>
            <a:spLocks noGrp="1"/>
          </p:cNvSpPr>
          <p:nvPr>
            <p:ph type="sldNum" sz="quarter" idx="21"/>
          </p:nvPr>
        </p:nvSpPr>
        <p:spPr/>
        <p:txBody>
          <a:bodyPr/>
          <a:lstStyle/>
          <a:p>
            <a:fld id="{334D4FF5-5FCB-2945-841A-A3CAF61B538E}" type="slidenum">
              <a:rPr lang="fr-FR" smtClean="0"/>
              <a:pPr/>
              <a:t>12</a:t>
            </a:fld>
            <a:endParaRPr lang="fr-FR" dirty="0"/>
          </a:p>
        </p:txBody>
      </p:sp>
      <p:sp>
        <p:nvSpPr>
          <p:cNvPr id="6" name="Espace réservé du texte 5">
            <a:extLst>
              <a:ext uri="{FF2B5EF4-FFF2-40B4-BE49-F238E27FC236}">
                <a16:creationId xmlns:a16="http://schemas.microsoft.com/office/drawing/2014/main" id="{458CCB11-D6A5-4779-9FEC-B9245AC9A862}"/>
              </a:ext>
            </a:extLst>
          </p:cNvPr>
          <p:cNvSpPr>
            <a:spLocks noGrp="1"/>
          </p:cNvSpPr>
          <p:nvPr>
            <p:ph type="body" sz="quarter" idx="24"/>
          </p:nvPr>
        </p:nvSpPr>
        <p:spPr/>
        <p:txBody>
          <a:bodyPr/>
          <a:lstStyle/>
          <a:p>
            <a:r>
              <a:rPr lang="fr-FR" dirty="0"/>
              <a:t>Source: </a:t>
            </a:r>
            <a:r>
              <a:rPr lang="fr-FR" dirty="0" err="1"/>
              <a:t>Tharawat</a:t>
            </a:r>
            <a:r>
              <a:rPr lang="fr-FR" dirty="0"/>
              <a:t> Magazine, « </a:t>
            </a:r>
            <a:r>
              <a:rPr lang="fr-FR" dirty="0" err="1"/>
              <a:t>Economic</a:t>
            </a:r>
            <a:r>
              <a:rPr lang="fr-FR" dirty="0"/>
              <a:t> Impact of Family Businesses – A Compilation of </a:t>
            </a:r>
            <a:r>
              <a:rPr lang="fr-FR" dirty="0" err="1"/>
              <a:t>Facts</a:t>
            </a:r>
            <a:r>
              <a:rPr lang="fr-FR" dirty="0"/>
              <a:t>  » - Octobre 2023</a:t>
            </a:r>
            <a:endParaRPr lang="en-US" dirty="0"/>
          </a:p>
        </p:txBody>
      </p:sp>
      <p:sp>
        <p:nvSpPr>
          <p:cNvPr id="130" name="Espace réservé du pied de page 6">
            <a:extLst>
              <a:ext uri="{FF2B5EF4-FFF2-40B4-BE49-F238E27FC236}">
                <a16:creationId xmlns:a16="http://schemas.microsoft.com/office/drawing/2014/main" id="{21508C1B-77FC-4509-BA6C-FB1B6A2BB0A9}"/>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18" name="ZoneTexte 17">
            <a:extLst>
              <a:ext uri="{FF2B5EF4-FFF2-40B4-BE49-F238E27FC236}">
                <a16:creationId xmlns:a16="http://schemas.microsoft.com/office/drawing/2014/main" id="{E626CE38-D621-1E27-9E57-C12BA022E285}"/>
              </a:ext>
            </a:extLst>
          </p:cNvPr>
          <p:cNvSpPr txBox="1"/>
          <p:nvPr/>
        </p:nvSpPr>
        <p:spPr>
          <a:xfrm>
            <a:off x="500787" y="2223704"/>
            <a:ext cx="5394917" cy="3833758"/>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19" name="ZoneTexte 18">
            <a:extLst>
              <a:ext uri="{FF2B5EF4-FFF2-40B4-BE49-F238E27FC236}">
                <a16:creationId xmlns:a16="http://schemas.microsoft.com/office/drawing/2014/main" id="{66B3F7C1-41C4-113E-70F8-F160EC6EED60}"/>
              </a:ext>
            </a:extLst>
          </p:cNvPr>
          <p:cNvSpPr txBox="1"/>
          <p:nvPr/>
        </p:nvSpPr>
        <p:spPr>
          <a:xfrm>
            <a:off x="1028208" y="2035597"/>
            <a:ext cx="4519152" cy="400110"/>
          </a:xfrm>
          <a:prstGeom prst="rect">
            <a:avLst/>
          </a:prstGeom>
          <a:solidFill>
            <a:schemeClr val="bg1"/>
          </a:solidFill>
        </p:spPr>
        <p:txBody>
          <a:bodyPr wrap="square" rtlCol="0">
            <a:spAutoFit/>
          </a:bodyPr>
          <a:lstStyle/>
          <a:p>
            <a:pPr algn="ctr"/>
            <a:r>
              <a:rPr lang="fr-FR" sz="1000" dirty="0">
                <a:solidFill>
                  <a:schemeClr val="accent1"/>
                </a:solidFill>
                <a:latin typeface="Lato Heavy" panose="020F0502020204030203"/>
              </a:rPr>
              <a:t>ÉVALUATION GLOBALE DES ENTREPRISES FAMILIALES</a:t>
            </a:r>
          </a:p>
          <a:p>
            <a:pPr algn="ctr"/>
            <a:r>
              <a:rPr lang="fr-FR" sz="1000" dirty="0">
                <a:solidFill>
                  <a:schemeClr val="accent1"/>
                </a:solidFill>
                <a:latin typeface="Lato Heavy" panose="020F0502020204030203"/>
              </a:rPr>
              <a:t>CONTRIBUTION AU PIB NATIONAL ET PARTICIPATION À LA MAIN-D'ŒUVRE</a:t>
            </a:r>
          </a:p>
        </p:txBody>
      </p:sp>
      <p:sp>
        <p:nvSpPr>
          <p:cNvPr id="20" name="ZoneTexte 19">
            <a:extLst>
              <a:ext uri="{FF2B5EF4-FFF2-40B4-BE49-F238E27FC236}">
                <a16:creationId xmlns:a16="http://schemas.microsoft.com/office/drawing/2014/main" id="{E4207ED8-4C5F-63BD-9614-0A200E36C3A3}"/>
              </a:ext>
            </a:extLst>
          </p:cNvPr>
          <p:cNvSpPr txBox="1">
            <a:spLocks/>
          </p:cNvSpPr>
          <p:nvPr/>
        </p:nvSpPr>
        <p:spPr>
          <a:xfrm>
            <a:off x="6293506" y="3898964"/>
            <a:ext cx="5599612" cy="2175498"/>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1" name="ZoneTexte 20">
            <a:extLst>
              <a:ext uri="{FF2B5EF4-FFF2-40B4-BE49-F238E27FC236}">
                <a16:creationId xmlns:a16="http://schemas.microsoft.com/office/drawing/2014/main" id="{91A40D8D-6D17-68D5-28FA-AC921922E57B}"/>
              </a:ext>
            </a:extLst>
          </p:cNvPr>
          <p:cNvSpPr txBox="1"/>
          <p:nvPr/>
        </p:nvSpPr>
        <p:spPr>
          <a:xfrm>
            <a:off x="7033445" y="3694448"/>
            <a:ext cx="4205824" cy="400110"/>
          </a:xfrm>
          <a:prstGeom prst="rect">
            <a:avLst/>
          </a:prstGeom>
          <a:solidFill>
            <a:schemeClr val="bg1"/>
          </a:solidFill>
        </p:spPr>
        <p:txBody>
          <a:bodyPr wrap="square" rtlCol="0">
            <a:spAutoFit/>
          </a:bodyPr>
          <a:lstStyle/>
          <a:p>
            <a:pPr algn="ctr"/>
            <a:r>
              <a:rPr lang="fr-FR" sz="1000" dirty="0">
                <a:solidFill>
                  <a:schemeClr val="accent1"/>
                </a:solidFill>
                <a:latin typeface="Lato Heavy" panose="020F0502020204030203"/>
              </a:rPr>
              <a:t>PART DES ENTREPRISES FAMILIALES DANS LE SECTEUR PRIVE </a:t>
            </a:r>
          </a:p>
          <a:p>
            <a:pPr algn="ctr"/>
            <a:r>
              <a:rPr lang="fr-FR" sz="1000" dirty="0">
                <a:solidFill>
                  <a:schemeClr val="accent1"/>
                </a:solidFill>
                <a:latin typeface="Lato Heavy" panose="020F0502020204030203"/>
              </a:rPr>
              <a:t>À TRAVERS LE MONDE (en %)</a:t>
            </a:r>
          </a:p>
        </p:txBody>
      </p:sp>
      <p:pic>
        <p:nvPicPr>
          <p:cNvPr id="23" name="Image 22">
            <a:extLst>
              <a:ext uri="{FF2B5EF4-FFF2-40B4-BE49-F238E27FC236}">
                <a16:creationId xmlns:a16="http://schemas.microsoft.com/office/drawing/2014/main" id="{1F63104F-9C74-82B7-EFFC-E484015A3F22}"/>
              </a:ext>
            </a:extLst>
          </p:cNvPr>
          <p:cNvPicPr>
            <a:picLocks noChangeAspect="1"/>
          </p:cNvPicPr>
          <p:nvPr/>
        </p:nvPicPr>
        <p:blipFill>
          <a:blip r:embed="rId3"/>
          <a:stretch>
            <a:fillRect/>
          </a:stretch>
        </p:blipFill>
        <p:spPr>
          <a:xfrm>
            <a:off x="6581505" y="4038105"/>
            <a:ext cx="5109708" cy="2019357"/>
          </a:xfrm>
          <a:prstGeom prst="rect">
            <a:avLst/>
          </a:prstGeom>
        </p:spPr>
      </p:pic>
      <p:pic>
        <p:nvPicPr>
          <p:cNvPr id="17" name="Image 16">
            <a:extLst>
              <a:ext uri="{FF2B5EF4-FFF2-40B4-BE49-F238E27FC236}">
                <a16:creationId xmlns:a16="http://schemas.microsoft.com/office/drawing/2014/main" id="{CEEEEFBB-F432-EA61-EBE4-13543AA8F12E}"/>
              </a:ext>
            </a:extLst>
          </p:cNvPr>
          <p:cNvPicPr>
            <a:picLocks noChangeAspect="1"/>
          </p:cNvPicPr>
          <p:nvPr/>
        </p:nvPicPr>
        <p:blipFill>
          <a:blip r:embed="rId4"/>
          <a:stretch>
            <a:fillRect/>
          </a:stretch>
        </p:blipFill>
        <p:spPr>
          <a:xfrm>
            <a:off x="664420" y="2493204"/>
            <a:ext cx="5064880" cy="3498926"/>
          </a:xfrm>
          <a:prstGeom prst="rect">
            <a:avLst/>
          </a:prstGeom>
        </p:spPr>
      </p:pic>
      <p:pic>
        <p:nvPicPr>
          <p:cNvPr id="25" name="Image 24">
            <a:extLst>
              <a:ext uri="{FF2B5EF4-FFF2-40B4-BE49-F238E27FC236}">
                <a16:creationId xmlns:a16="http://schemas.microsoft.com/office/drawing/2014/main" id="{05B09CE2-AC13-5B89-6276-21ED3AF69E2E}"/>
              </a:ext>
            </a:extLst>
          </p:cNvPr>
          <p:cNvPicPr>
            <a:picLocks noChangeAspect="1"/>
          </p:cNvPicPr>
          <p:nvPr/>
        </p:nvPicPr>
        <p:blipFill>
          <a:blip r:embed="rId5"/>
          <a:stretch>
            <a:fillRect/>
          </a:stretch>
        </p:blipFill>
        <p:spPr>
          <a:xfrm>
            <a:off x="6588083" y="2000029"/>
            <a:ext cx="4742389" cy="1570302"/>
          </a:xfrm>
          <a:prstGeom prst="rect">
            <a:avLst/>
          </a:prstGeom>
        </p:spPr>
      </p:pic>
      <p:sp>
        <p:nvSpPr>
          <p:cNvPr id="27" name="ZoneTexte 26">
            <a:extLst>
              <a:ext uri="{FF2B5EF4-FFF2-40B4-BE49-F238E27FC236}">
                <a16:creationId xmlns:a16="http://schemas.microsoft.com/office/drawing/2014/main" id="{A958B696-946C-2B06-03C8-60B343E2B21B}"/>
              </a:ext>
            </a:extLst>
          </p:cNvPr>
          <p:cNvSpPr txBox="1"/>
          <p:nvPr/>
        </p:nvSpPr>
        <p:spPr>
          <a:xfrm>
            <a:off x="6967706" y="1718561"/>
            <a:ext cx="4337303" cy="400110"/>
          </a:xfrm>
          <a:prstGeom prst="rect">
            <a:avLst/>
          </a:prstGeom>
          <a:solidFill>
            <a:schemeClr val="bg1"/>
          </a:solidFill>
        </p:spPr>
        <p:txBody>
          <a:bodyPr wrap="square" rtlCol="0">
            <a:spAutoFit/>
          </a:bodyPr>
          <a:lstStyle/>
          <a:p>
            <a:pPr algn="ctr"/>
            <a:r>
              <a:rPr lang="fr-FR" sz="1000" dirty="0">
                <a:solidFill>
                  <a:schemeClr val="accent1"/>
                </a:solidFill>
                <a:latin typeface="Lato Heavy" panose="020F0502020204030203"/>
              </a:rPr>
              <a:t>CONTRIBUTION DES ENTREPRISES FAMILIALES AU PIB GLOBAL ET À L'EMPLOI DANS LE MONDE</a:t>
            </a:r>
          </a:p>
        </p:txBody>
      </p:sp>
      <p:sp>
        <p:nvSpPr>
          <p:cNvPr id="8" name="ZoneTexte 7">
            <a:extLst>
              <a:ext uri="{FF2B5EF4-FFF2-40B4-BE49-F238E27FC236}">
                <a16:creationId xmlns:a16="http://schemas.microsoft.com/office/drawing/2014/main" id="{F6EE6F2F-A3B2-9A3B-C8D5-0D8B32A466E8}"/>
              </a:ext>
            </a:extLst>
          </p:cNvPr>
          <p:cNvSpPr txBox="1">
            <a:spLocks/>
          </p:cNvSpPr>
          <p:nvPr/>
        </p:nvSpPr>
        <p:spPr>
          <a:xfrm>
            <a:off x="500058" y="1525229"/>
            <a:ext cx="5394086" cy="474799"/>
          </a:xfrm>
          <a:prstGeom prst="roundRect">
            <a:avLst/>
          </a:prstGeom>
          <a:noFill/>
          <a:ln>
            <a:noFill/>
          </a:ln>
        </p:spPr>
        <p:txBody>
          <a:bodyPr wrap="square" tIns="36000" bIns="36000" rtlCol="0">
            <a:noAutofit/>
          </a:bodyPr>
          <a:lstStyle/>
          <a:p>
            <a:pPr algn="ctr">
              <a:buClr>
                <a:schemeClr val="accent1"/>
              </a:buClr>
            </a:pPr>
            <a:r>
              <a:rPr lang="fr-FR" sz="1200" i="1" dirty="0"/>
              <a:t>Les entreprises familiales sont structurantes pour de nombreux pays et participent au dynamisme économique …</a:t>
            </a:r>
            <a:endParaRPr lang="en-US" sz="1200" i="1" dirty="0"/>
          </a:p>
        </p:txBody>
      </p:sp>
      <p:sp>
        <p:nvSpPr>
          <p:cNvPr id="10" name="Titre 4">
            <a:extLst>
              <a:ext uri="{FF2B5EF4-FFF2-40B4-BE49-F238E27FC236}">
                <a16:creationId xmlns:a16="http://schemas.microsoft.com/office/drawing/2014/main" id="{DFDA6010-1EE9-9222-DC8B-03E558F935B1}"/>
              </a:ext>
            </a:extLst>
          </p:cNvPr>
          <p:cNvSpPr>
            <a:spLocks noGrp="1"/>
          </p:cNvSpPr>
          <p:nvPr>
            <p:ph type="title"/>
          </p:nvPr>
        </p:nvSpPr>
        <p:spPr>
          <a:xfrm>
            <a:off x="567548" y="308526"/>
            <a:ext cx="10515600" cy="150811"/>
          </a:xfrm>
        </p:spPr>
        <p:txBody>
          <a:bodyPr/>
          <a:lstStyle/>
          <a:p>
            <a:r>
              <a:rPr lang="fr-FR" sz="1000" dirty="0">
                <a:solidFill>
                  <a:schemeClr val="accent5"/>
                </a:solidFill>
              </a:rPr>
              <a:t>POURQUOI INVESTIR DANS LES ENTREPRISES FAMILIALES ?</a:t>
            </a:r>
            <a:endParaRPr lang="fr-FR" dirty="0"/>
          </a:p>
        </p:txBody>
      </p:sp>
    </p:spTree>
    <p:extLst>
      <p:ext uri="{BB962C8B-B14F-4D97-AF65-F5344CB8AC3E}">
        <p14:creationId xmlns:p14="http://schemas.microsoft.com/office/powerpoint/2010/main" val="79835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ZoneTexte 47">
            <a:extLst>
              <a:ext uri="{FF2B5EF4-FFF2-40B4-BE49-F238E27FC236}">
                <a16:creationId xmlns:a16="http://schemas.microsoft.com/office/drawing/2014/main" id="{85C9E210-DE22-5542-1D8C-99B9A144A168}"/>
              </a:ext>
            </a:extLst>
          </p:cNvPr>
          <p:cNvSpPr txBox="1"/>
          <p:nvPr/>
        </p:nvSpPr>
        <p:spPr>
          <a:xfrm>
            <a:off x="7663763" y="2139165"/>
            <a:ext cx="3822843" cy="3503056"/>
          </a:xfrm>
          <a:prstGeom prst="roundRect">
            <a:avLst/>
          </a:prstGeom>
          <a:solidFill>
            <a:schemeClr val="bg1"/>
          </a:solidFill>
          <a:ln>
            <a:solidFill>
              <a:schemeClr val="accent1">
                <a:lumMod val="60000"/>
                <a:lumOff val="40000"/>
              </a:schemeClr>
            </a:solidFill>
          </a:ln>
        </p:spPr>
        <p:txBody>
          <a:bodyPr wrap="square" rtlCol="0">
            <a:noAutofit/>
          </a:bodyPr>
          <a:lstStyle/>
          <a:p>
            <a:endParaRPr lang="fr-FR" dirty="0"/>
          </a:p>
        </p:txBody>
      </p:sp>
      <p:graphicFrame>
        <p:nvGraphicFramePr>
          <p:cNvPr id="5" name="Diagramme 4">
            <a:extLst>
              <a:ext uri="{FF2B5EF4-FFF2-40B4-BE49-F238E27FC236}">
                <a16:creationId xmlns:a16="http://schemas.microsoft.com/office/drawing/2014/main" id="{FBB907BF-482C-2E5F-3BD4-82D1E8BBF54A}"/>
              </a:ext>
            </a:extLst>
          </p:cNvPr>
          <p:cNvGraphicFramePr/>
          <p:nvPr/>
        </p:nvGraphicFramePr>
        <p:xfrm>
          <a:off x="-580832" y="1570308"/>
          <a:ext cx="8951374" cy="4825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CF15C27C-2975-3928-38DC-BB35E6FB114D}"/>
              </a:ext>
            </a:extLst>
          </p:cNvPr>
          <p:cNvSpPr>
            <a:spLocks noGrp="1"/>
          </p:cNvSpPr>
          <p:nvPr>
            <p:ph type="sldNum" sz="quarter" idx="21"/>
          </p:nvPr>
        </p:nvSpPr>
        <p:spPr/>
        <p:txBody>
          <a:bodyPr/>
          <a:lstStyle/>
          <a:p>
            <a:fld id="{334D4FF5-5FCB-2945-841A-A3CAF61B538E}" type="slidenum">
              <a:rPr lang="fr-FR" smtClean="0"/>
              <a:pPr/>
              <a:t>13</a:t>
            </a:fld>
            <a:endParaRPr lang="fr-FR" dirty="0"/>
          </a:p>
        </p:txBody>
      </p:sp>
      <p:sp>
        <p:nvSpPr>
          <p:cNvPr id="9" name="ZoneTexte 8">
            <a:extLst>
              <a:ext uri="{FF2B5EF4-FFF2-40B4-BE49-F238E27FC236}">
                <a16:creationId xmlns:a16="http://schemas.microsoft.com/office/drawing/2014/main" id="{96068014-B927-4513-55A9-B1E9834080FE}"/>
              </a:ext>
            </a:extLst>
          </p:cNvPr>
          <p:cNvSpPr txBox="1"/>
          <p:nvPr/>
        </p:nvSpPr>
        <p:spPr>
          <a:xfrm>
            <a:off x="3186928" y="3763286"/>
            <a:ext cx="1560352" cy="665005"/>
          </a:xfrm>
          <a:prstGeom prst="roundRect">
            <a:avLst/>
          </a:prstGeom>
          <a:solidFill>
            <a:schemeClr val="bg1"/>
          </a:solidFill>
          <a:ln w="38100">
            <a:noFill/>
          </a:ln>
        </p:spPr>
        <p:txBody>
          <a:bodyPr wrap="square" rtlCol="0">
            <a:spAutoFit/>
          </a:bodyPr>
          <a:lstStyle/>
          <a:p>
            <a:pPr algn="ctr"/>
            <a:r>
              <a:rPr lang="fr-FR" b="1" dirty="0"/>
              <a:t>Entreprise familiale</a:t>
            </a:r>
          </a:p>
        </p:txBody>
      </p:sp>
      <p:sp>
        <p:nvSpPr>
          <p:cNvPr id="41" name="Titre 4">
            <a:extLst>
              <a:ext uri="{FF2B5EF4-FFF2-40B4-BE49-F238E27FC236}">
                <a16:creationId xmlns:a16="http://schemas.microsoft.com/office/drawing/2014/main" id="{D4D9DB34-AE2A-FBDD-E2DA-AA898F0C3A4E}"/>
              </a:ext>
            </a:extLst>
          </p:cNvPr>
          <p:cNvSpPr>
            <a:spLocks noGrp="1"/>
          </p:cNvSpPr>
          <p:nvPr>
            <p:ph type="title"/>
          </p:nvPr>
        </p:nvSpPr>
        <p:spPr>
          <a:xfrm>
            <a:off x="567548" y="308526"/>
            <a:ext cx="10515600" cy="150811"/>
          </a:xfrm>
        </p:spPr>
        <p:txBody>
          <a:bodyPr/>
          <a:lstStyle/>
          <a:p>
            <a:r>
              <a:rPr lang="fr-FR" dirty="0"/>
              <a:t>POURQUOI INVESTIR DANS LES ENTREPRISES FAMILIALES ?</a:t>
            </a:r>
          </a:p>
        </p:txBody>
      </p:sp>
      <p:sp>
        <p:nvSpPr>
          <p:cNvPr id="2" name="Espace réservé du pied de page 6">
            <a:extLst>
              <a:ext uri="{FF2B5EF4-FFF2-40B4-BE49-F238E27FC236}">
                <a16:creationId xmlns:a16="http://schemas.microsoft.com/office/drawing/2014/main" id="{73A8C48D-B312-A67A-ECE2-1BE3546F4F63}"/>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pic>
        <p:nvPicPr>
          <p:cNvPr id="67" name="Graphique 66" descr="Famille avec un garçon avec un remplissage uni">
            <a:extLst>
              <a:ext uri="{FF2B5EF4-FFF2-40B4-BE49-F238E27FC236}">
                <a16:creationId xmlns:a16="http://schemas.microsoft.com/office/drawing/2014/main" id="{D7C0D5E8-92DB-F1D7-59AF-D16CBD1A66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104" y="3325362"/>
            <a:ext cx="540000" cy="540000"/>
          </a:xfrm>
          <a:prstGeom prst="rect">
            <a:avLst/>
          </a:prstGeom>
        </p:spPr>
      </p:pic>
      <p:sp>
        <p:nvSpPr>
          <p:cNvPr id="68" name="ZoneTexte 67">
            <a:extLst>
              <a:ext uri="{FF2B5EF4-FFF2-40B4-BE49-F238E27FC236}">
                <a16:creationId xmlns:a16="http://schemas.microsoft.com/office/drawing/2014/main" id="{A52B4E74-426E-2AEC-A0D3-6D7BC2F7BABB}"/>
              </a:ext>
            </a:extLst>
          </p:cNvPr>
          <p:cNvSpPr txBox="1"/>
          <p:nvPr/>
        </p:nvSpPr>
        <p:spPr>
          <a:xfrm>
            <a:off x="8256944" y="1994849"/>
            <a:ext cx="2636480" cy="292388"/>
          </a:xfrm>
          <a:prstGeom prst="rect">
            <a:avLst/>
          </a:prstGeom>
          <a:solidFill>
            <a:schemeClr val="bg1"/>
          </a:solidFill>
        </p:spPr>
        <p:txBody>
          <a:bodyPr wrap="square" rtlCol="0">
            <a:spAutoFit/>
          </a:bodyPr>
          <a:lstStyle/>
          <a:p>
            <a:pPr algn="ctr"/>
            <a:r>
              <a:rPr lang="fr-FR" sz="1300" dirty="0">
                <a:solidFill>
                  <a:schemeClr val="accent1">
                    <a:lumMod val="60000"/>
                    <a:lumOff val="40000"/>
                  </a:schemeClr>
                </a:solidFill>
                <a:latin typeface="Lato Heavy" panose="020F0502020204030203"/>
              </a:rPr>
              <a:t>CARACTÉRISTIQUES SPÉCIFIQUES</a:t>
            </a:r>
          </a:p>
        </p:txBody>
      </p:sp>
      <p:grpSp>
        <p:nvGrpSpPr>
          <p:cNvPr id="3" name="Groupe 2">
            <a:extLst>
              <a:ext uri="{FF2B5EF4-FFF2-40B4-BE49-F238E27FC236}">
                <a16:creationId xmlns:a16="http://schemas.microsoft.com/office/drawing/2014/main" id="{6EBD3F63-E613-DBB0-5043-04587A5DD7D7}"/>
              </a:ext>
            </a:extLst>
          </p:cNvPr>
          <p:cNvGrpSpPr/>
          <p:nvPr/>
        </p:nvGrpSpPr>
        <p:grpSpPr>
          <a:xfrm>
            <a:off x="7973198" y="2534813"/>
            <a:ext cx="3203972" cy="2765642"/>
            <a:chOff x="8773346" y="1627121"/>
            <a:chExt cx="3203972" cy="2765642"/>
          </a:xfrm>
        </p:grpSpPr>
        <p:grpSp>
          <p:nvGrpSpPr>
            <p:cNvPr id="6" name="Groupe 90">
              <a:extLst>
                <a:ext uri="{FF2B5EF4-FFF2-40B4-BE49-F238E27FC236}">
                  <a16:creationId xmlns:a16="http://schemas.microsoft.com/office/drawing/2014/main" id="{62E5D849-B53C-2379-7F9B-2894B2C6F388}"/>
                </a:ext>
              </a:extLst>
            </p:cNvPr>
            <p:cNvGrpSpPr/>
            <p:nvPr/>
          </p:nvGrpSpPr>
          <p:grpSpPr>
            <a:xfrm>
              <a:off x="8773346" y="1627121"/>
              <a:ext cx="3203972" cy="2765642"/>
              <a:chOff x="8552300" y="770703"/>
              <a:chExt cx="2810803" cy="2426267"/>
            </a:xfrm>
          </p:grpSpPr>
          <p:grpSp>
            <p:nvGrpSpPr>
              <p:cNvPr id="28" name="Groupe 91">
                <a:extLst>
                  <a:ext uri="{FF2B5EF4-FFF2-40B4-BE49-F238E27FC236}">
                    <a16:creationId xmlns:a16="http://schemas.microsoft.com/office/drawing/2014/main" id="{251F908F-1760-787C-60CD-B5699CBC869D}"/>
                  </a:ext>
                </a:extLst>
              </p:cNvPr>
              <p:cNvGrpSpPr/>
              <p:nvPr/>
            </p:nvGrpSpPr>
            <p:grpSpPr>
              <a:xfrm>
                <a:off x="8552300" y="1775762"/>
                <a:ext cx="1421208" cy="1421208"/>
                <a:chOff x="8552300" y="1775762"/>
                <a:chExt cx="1421208" cy="1421208"/>
              </a:xfrm>
            </p:grpSpPr>
            <p:sp>
              <p:nvSpPr>
                <p:cNvPr id="35" name="Google Shape;2757;p75">
                  <a:extLst>
                    <a:ext uri="{FF2B5EF4-FFF2-40B4-BE49-F238E27FC236}">
                      <a16:creationId xmlns:a16="http://schemas.microsoft.com/office/drawing/2014/main" id="{048A3544-88FC-212D-465E-D7313D2246A1}"/>
                    </a:ext>
                  </a:extLst>
                </p:cNvPr>
                <p:cNvSpPr/>
                <p:nvPr/>
              </p:nvSpPr>
              <p:spPr>
                <a:xfrm>
                  <a:off x="8552300" y="1775762"/>
                  <a:ext cx="1421208" cy="1421208"/>
                </a:xfrm>
                <a:prstGeom prst="ellipse">
                  <a:avLst/>
                </a:prstGeom>
                <a:solidFill>
                  <a:schemeClr val="accent1"/>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sp>
              <p:nvSpPr>
                <p:cNvPr id="36" name="Google Shape;2758;p75">
                  <a:extLst>
                    <a:ext uri="{FF2B5EF4-FFF2-40B4-BE49-F238E27FC236}">
                      <a16:creationId xmlns:a16="http://schemas.microsoft.com/office/drawing/2014/main" id="{6C8F8996-EA2C-3CB5-D643-F27835FF1C5B}"/>
                    </a:ext>
                  </a:extLst>
                </p:cNvPr>
                <p:cNvSpPr/>
                <p:nvPr/>
              </p:nvSpPr>
              <p:spPr>
                <a:xfrm>
                  <a:off x="8662838" y="1886300"/>
                  <a:ext cx="1200132" cy="1200131"/>
                </a:xfrm>
                <a:prstGeom prst="ellipse">
                  <a:avLst/>
                </a:prstGeom>
                <a:solidFill>
                  <a:schemeClr val="lt1"/>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grpSp>
          <p:grpSp>
            <p:nvGrpSpPr>
              <p:cNvPr id="29" name="Groupe 92">
                <a:extLst>
                  <a:ext uri="{FF2B5EF4-FFF2-40B4-BE49-F238E27FC236}">
                    <a16:creationId xmlns:a16="http://schemas.microsoft.com/office/drawing/2014/main" id="{CE8DCAB3-C71C-D23F-80E5-BBE9EB1305ED}"/>
                  </a:ext>
                </a:extLst>
              </p:cNvPr>
              <p:cNvGrpSpPr/>
              <p:nvPr/>
            </p:nvGrpSpPr>
            <p:grpSpPr>
              <a:xfrm>
                <a:off x="9941895" y="1771430"/>
                <a:ext cx="1421208" cy="1421208"/>
                <a:chOff x="9941895" y="1771430"/>
                <a:chExt cx="1421208" cy="1421208"/>
              </a:xfrm>
            </p:grpSpPr>
            <p:sp>
              <p:nvSpPr>
                <p:cNvPr id="33" name="Google Shape;2760;p75">
                  <a:extLst>
                    <a:ext uri="{FF2B5EF4-FFF2-40B4-BE49-F238E27FC236}">
                      <a16:creationId xmlns:a16="http://schemas.microsoft.com/office/drawing/2014/main" id="{88FD4D31-A45B-0AAE-4D62-1599F647F43B}"/>
                    </a:ext>
                  </a:extLst>
                </p:cNvPr>
                <p:cNvSpPr/>
                <p:nvPr/>
              </p:nvSpPr>
              <p:spPr>
                <a:xfrm>
                  <a:off x="9941895" y="1771430"/>
                  <a:ext cx="1421208" cy="1421208"/>
                </a:xfrm>
                <a:prstGeom prst="ellipse">
                  <a:avLst/>
                </a:prstGeom>
                <a:solidFill>
                  <a:schemeClr val="accent3"/>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sp>
              <p:nvSpPr>
                <p:cNvPr id="34" name="Google Shape;2761;p75">
                  <a:extLst>
                    <a:ext uri="{FF2B5EF4-FFF2-40B4-BE49-F238E27FC236}">
                      <a16:creationId xmlns:a16="http://schemas.microsoft.com/office/drawing/2014/main" id="{816300FA-1A15-C195-D44C-2356376C5FFA}"/>
                    </a:ext>
                  </a:extLst>
                </p:cNvPr>
                <p:cNvSpPr/>
                <p:nvPr/>
              </p:nvSpPr>
              <p:spPr>
                <a:xfrm>
                  <a:off x="10052432" y="1881968"/>
                  <a:ext cx="1200132" cy="1200131"/>
                </a:xfrm>
                <a:prstGeom prst="ellipse">
                  <a:avLst/>
                </a:prstGeom>
                <a:solidFill>
                  <a:schemeClr val="lt1"/>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grpSp>
          <p:grpSp>
            <p:nvGrpSpPr>
              <p:cNvPr id="30" name="Groupe 93">
                <a:extLst>
                  <a:ext uri="{FF2B5EF4-FFF2-40B4-BE49-F238E27FC236}">
                    <a16:creationId xmlns:a16="http://schemas.microsoft.com/office/drawing/2014/main" id="{53A3F12B-BDD1-AECA-FA7E-5D38A8BD1BEC}"/>
                  </a:ext>
                </a:extLst>
              </p:cNvPr>
              <p:cNvGrpSpPr/>
              <p:nvPr/>
            </p:nvGrpSpPr>
            <p:grpSpPr>
              <a:xfrm>
                <a:off x="9201999" y="770703"/>
                <a:ext cx="1421208" cy="1421208"/>
                <a:chOff x="9201999" y="770703"/>
                <a:chExt cx="1421208" cy="1421208"/>
              </a:xfrm>
            </p:grpSpPr>
            <p:sp>
              <p:nvSpPr>
                <p:cNvPr id="31" name="Google Shape;2762;p75">
                  <a:extLst>
                    <a:ext uri="{FF2B5EF4-FFF2-40B4-BE49-F238E27FC236}">
                      <a16:creationId xmlns:a16="http://schemas.microsoft.com/office/drawing/2014/main" id="{8950B14A-3452-E794-6ED8-F2D1E56EC865}"/>
                    </a:ext>
                  </a:extLst>
                </p:cNvPr>
                <p:cNvSpPr/>
                <p:nvPr/>
              </p:nvSpPr>
              <p:spPr>
                <a:xfrm>
                  <a:off x="9201999" y="770703"/>
                  <a:ext cx="1421208" cy="1421208"/>
                </a:xfrm>
                <a:prstGeom prst="ellipse">
                  <a:avLst/>
                </a:prstGeom>
                <a:solidFill>
                  <a:schemeClr val="accent2"/>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sp>
              <p:nvSpPr>
                <p:cNvPr id="32" name="Google Shape;2763;p75">
                  <a:extLst>
                    <a:ext uri="{FF2B5EF4-FFF2-40B4-BE49-F238E27FC236}">
                      <a16:creationId xmlns:a16="http://schemas.microsoft.com/office/drawing/2014/main" id="{54F696A5-58E8-D653-BF1A-59981F2AC8A4}"/>
                    </a:ext>
                  </a:extLst>
                </p:cNvPr>
                <p:cNvSpPr/>
                <p:nvPr/>
              </p:nvSpPr>
              <p:spPr>
                <a:xfrm>
                  <a:off x="9312537" y="881241"/>
                  <a:ext cx="1200132" cy="1200131"/>
                </a:xfrm>
                <a:prstGeom prst="ellipse">
                  <a:avLst/>
                </a:prstGeom>
                <a:solidFill>
                  <a:schemeClr val="lt1"/>
                </a:solidFill>
                <a:ln>
                  <a:noFill/>
                </a:ln>
              </p:spPr>
              <p:txBody>
                <a:bodyPr spcFirstLastPara="1" wrap="square" lIns="34300" tIns="17150" rIns="34300" bIns="17150" anchor="ctr" anchorCtr="0">
                  <a:noAutofit/>
                </a:bodyPr>
                <a:lstStyle/>
                <a:p>
                  <a:pPr algn="ctr">
                    <a:buClr>
                      <a:srgbClr val="000000"/>
                    </a:buClr>
                    <a:buSzPts val="1400"/>
                  </a:pPr>
                  <a:endParaRPr sz="1401" dirty="0">
                    <a:solidFill>
                      <a:srgbClr val="333F4E"/>
                    </a:solidFill>
                    <a:latin typeface="Roboto"/>
                    <a:ea typeface="Roboto"/>
                    <a:cs typeface="Roboto"/>
                    <a:sym typeface="Roboto"/>
                  </a:endParaRPr>
                </a:p>
              </p:txBody>
            </p:sp>
          </p:grpSp>
        </p:grpSp>
        <p:sp>
          <p:nvSpPr>
            <p:cNvPr id="7" name="Rectangle 6">
              <a:extLst>
                <a:ext uri="{FF2B5EF4-FFF2-40B4-BE49-F238E27FC236}">
                  <a16:creationId xmlns:a16="http://schemas.microsoft.com/office/drawing/2014/main" id="{A3F23CCB-7562-1A8A-185B-D8903572EA14}"/>
                </a:ext>
              </a:extLst>
            </p:cNvPr>
            <p:cNvSpPr/>
            <p:nvPr/>
          </p:nvSpPr>
          <p:spPr>
            <a:xfrm>
              <a:off x="9940897" y="2119488"/>
              <a:ext cx="783728" cy="708399"/>
            </a:xfrm>
            <a:prstGeom prst="rect">
              <a:avLst/>
            </a:prstGeom>
          </p:spPr>
          <p:txBody>
            <a:bodyPr wrap="square">
              <a:spAutoFit/>
            </a:bodyPr>
            <a:lstStyle/>
            <a:p>
              <a:pPr algn="ctr"/>
              <a:r>
                <a:rPr lang="fr-FR" sz="1001" dirty="0"/>
                <a:t>Confiance</a:t>
              </a:r>
            </a:p>
            <a:p>
              <a:pPr algn="ctr"/>
              <a:r>
                <a:rPr lang="fr-FR" sz="1001" dirty="0"/>
                <a:t>Stabilité</a:t>
              </a:r>
            </a:p>
            <a:p>
              <a:pPr algn="ctr"/>
              <a:r>
                <a:rPr lang="fr-FR" sz="1001" dirty="0"/>
                <a:t>Sécurité</a:t>
              </a:r>
            </a:p>
            <a:p>
              <a:pPr algn="ctr"/>
              <a:r>
                <a:rPr lang="fr-FR" sz="1001" dirty="0"/>
                <a:t>Culture</a:t>
              </a:r>
              <a:endParaRPr lang="fr-FR" sz="1801" dirty="0"/>
            </a:p>
          </p:txBody>
        </p:sp>
        <p:sp>
          <p:nvSpPr>
            <p:cNvPr id="10" name="Rectangle 9">
              <a:extLst>
                <a:ext uri="{FF2B5EF4-FFF2-40B4-BE49-F238E27FC236}">
                  <a16:creationId xmlns:a16="http://schemas.microsoft.com/office/drawing/2014/main" id="{C639262F-02D7-CB5C-061B-7679D40A8843}"/>
                </a:ext>
              </a:extLst>
            </p:cNvPr>
            <p:cNvSpPr/>
            <p:nvPr/>
          </p:nvSpPr>
          <p:spPr>
            <a:xfrm>
              <a:off x="9122632" y="3104890"/>
              <a:ext cx="904415" cy="554126"/>
            </a:xfrm>
            <a:prstGeom prst="rect">
              <a:avLst/>
            </a:prstGeom>
          </p:spPr>
          <p:txBody>
            <a:bodyPr wrap="square">
              <a:spAutoFit/>
            </a:bodyPr>
            <a:lstStyle/>
            <a:p>
              <a:r>
                <a:rPr lang="fr-FR" sz="1200" b="1" dirty="0"/>
                <a:t>Entreprise</a:t>
              </a:r>
            </a:p>
            <a:p>
              <a:endParaRPr lang="fr-FR" sz="1801" dirty="0"/>
            </a:p>
          </p:txBody>
        </p:sp>
        <p:sp>
          <p:nvSpPr>
            <p:cNvPr id="24" name="Rectangle 23">
              <a:extLst>
                <a:ext uri="{FF2B5EF4-FFF2-40B4-BE49-F238E27FC236}">
                  <a16:creationId xmlns:a16="http://schemas.microsoft.com/office/drawing/2014/main" id="{1C1FCEC3-2866-085D-E851-02300B0685B6}"/>
                </a:ext>
              </a:extLst>
            </p:cNvPr>
            <p:cNvSpPr/>
            <p:nvPr/>
          </p:nvSpPr>
          <p:spPr>
            <a:xfrm>
              <a:off x="10632231" y="3110755"/>
              <a:ext cx="1096775" cy="554126"/>
            </a:xfrm>
            <a:prstGeom prst="rect">
              <a:avLst/>
            </a:prstGeom>
          </p:spPr>
          <p:txBody>
            <a:bodyPr wrap="square">
              <a:spAutoFit/>
            </a:bodyPr>
            <a:lstStyle/>
            <a:p>
              <a:r>
                <a:rPr lang="fr-FR" sz="1200" b="1" dirty="0"/>
                <a:t>Actionnariat</a:t>
              </a:r>
            </a:p>
            <a:p>
              <a:endParaRPr lang="fr-FR" sz="1801" dirty="0"/>
            </a:p>
          </p:txBody>
        </p:sp>
        <p:sp>
          <p:nvSpPr>
            <p:cNvPr id="25" name="Rectangle 24">
              <a:extLst>
                <a:ext uri="{FF2B5EF4-FFF2-40B4-BE49-F238E27FC236}">
                  <a16:creationId xmlns:a16="http://schemas.microsoft.com/office/drawing/2014/main" id="{1D8D77AD-C13F-FFC8-E820-BA158581A9F7}"/>
                </a:ext>
              </a:extLst>
            </p:cNvPr>
            <p:cNvSpPr/>
            <p:nvPr/>
          </p:nvSpPr>
          <p:spPr>
            <a:xfrm>
              <a:off x="9976424" y="1931590"/>
              <a:ext cx="797268" cy="276999"/>
            </a:xfrm>
            <a:prstGeom prst="rect">
              <a:avLst/>
            </a:prstGeom>
          </p:spPr>
          <p:txBody>
            <a:bodyPr wrap="square">
              <a:spAutoFit/>
            </a:bodyPr>
            <a:lstStyle/>
            <a:p>
              <a:r>
                <a:rPr lang="fr-FR" sz="1200" b="1" dirty="0"/>
                <a:t>Famille</a:t>
              </a:r>
            </a:p>
          </p:txBody>
        </p:sp>
        <p:sp>
          <p:nvSpPr>
            <p:cNvPr id="26" name="Rectangle 25">
              <a:extLst>
                <a:ext uri="{FF2B5EF4-FFF2-40B4-BE49-F238E27FC236}">
                  <a16:creationId xmlns:a16="http://schemas.microsoft.com/office/drawing/2014/main" id="{8B34E6FE-965F-327F-58A6-472FBB90BAC2}"/>
                </a:ext>
              </a:extLst>
            </p:cNvPr>
            <p:cNvSpPr/>
            <p:nvPr/>
          </p:nvSpPr>
          <p:spPr>
            <a:xfrm>
              <a:off x="9113519" y="3300906"/>
              <a:ext cx="984458" cy="708399"/>
            </a:xfrm>
            <a:prstGeom prst="rect">
              <a:avLst/>
            </a:prstGeom>
          </p:spPr>
          <p:txBody>
            <a:bodyPr wrap="square">
              <a:spAutoFit/>
            </a:bodyPr>
            <a:lstStyle/>
            <a:p>
              <a:pPr algn="ctr"/>
              <a:r>
                <a:rPr lang="fr-FR" sz="1001" dirty="0"/>
                <a:t>Production</a:t>
              </a:r>
            </a:p>
            <a:p>
              <a:pPr algn="ctr"/>
              <a:r>
                <a:rPr lang="fr-FR" sz="1001" dirty="0"/>
                <a:t>Innovation</a:t>
              </a:r>
            </a:p>
            <a:p>
              <a:pPr algn="ctr"/>
              <a:r>
                <a:rPr lang="fr-FR" sz="1001" dirty="0"/>
                <a:t>Profit</a:t>
              </a:r>
            </a:p>
            <a:p>
              <a:pPr algn="ctr"/>
              <a:r>
                <a:rPr lang="fr-FR" sz="1001" dirty="0"/>
                <a:t>Concurrence</a:t>
              </a:r>
              <a:endParaRPr lang="fr-FR" sz="1801" dirty="0"/>
            </a:p>
          </p:txBody>
        </p:sp>
        <p:sp>
          <p:nvSpPr>
            <p:cNvPr id="27" name="Rectangle 26">
              <a:extLst>
                <a:ext uri="{FF2B5EF4-FFF2-40B4-BE49-F238E27FC236}">
                  <a16:creationId xmlns:a16="http://schemas.microsoft.com/office/drawing/2014/main" id="{22ED0911-FC32-0FB3-75A3-70992D945DAD}"/>
                </a:ext>
              </a:extLst>
            </p:cNvPr>
            <p:cNvSpPr/>
            <p:nvPr/>
          </p:nvSpPr>
          <p:spPr>
            <a:xfrm>
              <a:off x="10548180" y="3300907"/>
              <a:ext cx="1197764" cy="862416"/>
            </a:xfrm>
            <a:prstGeom prst="rect">
              <a:avLst/>
            </a:prstGeom>
          </p:spPr>
          <p:txBody>
            <a:bodyPr wrap="square">
              <a:spAutoFit/>
            </a:bodyPr>
            <a:lstStyle/>
            <a:p>
              <a:pPr algn="ctr"/>
              <a:r>
                <a:rPr lang="en-US" sz="1001" dirty="0"/>
                <a:t>Retour sur Investissement</a:t>
              </a:r>
            </a:p>
            <a:p>
              <a:pPr algn="ctr"/>
              <a:r>
                <a:rPr lang="en-US" sz="1001" dirty="0"/>
                <a:t>Gestion des Risques</a:t>
              </a:r>
            </a:p>
            <a:p>
              <a:pPr algn="ctr"/>
              <a:r>
                <a:rPr lang="en-US" sz="1001" dirty="0"/>
                <a:t>Rentabilité</a:t>
              </a:r>
              <a:endParaRPr lang="fr-FR" sz="1801" dirty="0"/>
            </a:p>
          </p:txBody>
        </p:sp>
      </p:grpSp>
      <p:sp>
        <p:nvSpPr>
          <p:cNvPr id="8" name="Espace réservé du texte 2">
            <a:extLst>
              <a:ext uri="{FF2B5EF4-FFF2-40B4-BE49-F238E27FC236}">
                <a16:creationId xmlns:a16="http://schemas.microsoft.com/office/drawing/2014/main" id="{1B18133D-1A12-2576-D2FA-5F5E3D6D9095}"/>
              </a:ext>
            </a:extLst>
          </p:cNvPr>
          <p:cNvSpPr>
            <a:spLocks noGrp="1"/>
          </p:cNvSpPr>
          <p:nvPr>
            <p:ph type="body" sz="quarter" idx="14"/>
          </p:nvPr>
        </p:nvSpPr>
        <p:spPr>
          <a:xfrm>
            <a:off x="468770" y="1175009"/>
            <a:ext cx="11723231" cy="719544"/>
          </a:xfrm>
        </p:spPr>
        <p:txBody>
          <a:bodyPr/>
          <a:lstStyle/>
          <a:p>
            <a:r>
              <a:rPr lang="en-US" sz="2000" dirty="0" err="1"/>
              <a:t>Vecteur</a:t>
            </a:r>
            <a:r>
              <a:rPr lang="en-US" sz="2000" dirty="0"/>
              <a:t> de performance dans la durée – les </a:t>
            </a:r>
            <a:r>
              <a:rPr lang="en-US" sz="2000" dirty="0" err="1"/>
              <a:t>vertus</a:t>
            </a:r>
            <a:r>
              <a:rPr lang="en-US" sz="2000" dirty="0"/>
              <a:t> du capital patient</a:t>
            </a:r>
          </a:p>
          <a:p>
            <a:endParaRPr lang="fr-FR" sz="2000" dirty="0"/>
          </a:p>
        </p:txBody>
      </p:sp>
      <p:sp>
        <p:nvSpPr>
          <p:cNvPr id="16" name="Espace réservé du texte 5">
            <a:extLst>
              <a:ext uri="{FF2B5EF4-FFF2-40B4-BE49-F238E27FC236}">
                <a16:creationId xmlns:a16="http://schemas.microsoft.com/office/drawing/2014/main" id="{85A175D6-35BB-B251-9B26-801821897396}"/>
              </a:ext>
            </a:extLst>
          </p:cNvPr>
          <p:cNvSpPr>
            <a:spLocks noGrp="1"/>
          </p:cNvSpPr>
          <p:nvPr>
            <p:ph type="body" sz="quarter" idx="24"/>
          </p:nvPr>
        </p:nvSpPr>
        <p:spPr>
          <a:xfrm>
            <a:off x="500787" y="6115241"/>
            <a:ext cx="11212226" cy="365125"/>
          </a:xfrm>
        </p:spPr>
        <p:txBody>
          <a:bodyPr/>
          <a:lstStyle/>
          <a:p>
            <a:r>
              <a:rPr lang="en-US" dirty="0">
                <a:solidFill>
                  <a:schemeClr val="tx1"/>
                </a:solidFill>
              </a:rPr>
              <a:t>Source : ODDO BHF AM SAS</a:t>
            </a:r>
          </a:p>
        </p:txBody>
      </p:sp>
      <p:sp>
        <p:nvSpPr>
          <p:cNvPr id="19" name="Espace réservé du texte 1">
            <a:extLst>
              <a:ext uri="{FF2B5EF4-FFF2-40B4-BE49-F238E27FC236}">
                <a16:creationId xmlns:a16="http://schemas.microsoft.com/office/drawing/2014/main" id="{9982F9DE-0D1F-9C6B-EE9B-20772722A123}"/>
              </a:ext>
            </a:extLst>
          </p:cNvPr>
          <p:cNvSpPr>
            <a:spLocks noGrp="1"/>
          </p:cNvSpPr>
          <p:nvPr>
            <p:ph type="body" sz="quarter" idx="13"/>
          </p:nvPr>
        </p:nvSpPr>
        <p:spPr>
          <a:xfrm>
            <a:off x="468770" y="473138"/>
            <a:ext cx="11723231" cy="767187"/>
          </a:xfrm>
        </p:spPr>
        <p:txBody>
          <a:bodyPr/>
          <a:lstStyle/>
          <a:p>
            <a:r>
              <a:rPr lang="fr-FR" dirty="0"/>
              <a:t>La philosophie d’investissement des valeurs familiales</a:t>
            </a:r>
            <a:endParaRPr lang="en-US" sz="3000" dirty="0"/>
          </a:p>
        </p:txBody>
      </p:sp>
      <p:pic>
        <p:nvPicPr>
          <p:cNvPr id="12" name="Graphique 11" descr="Main ouverte avec une plante avec un remplissage uni">
            <a:extLst>
              <a:ext uri="{FF2B5EF4-FFF2-40B4-BE49-F238E27FC236}">
                <a16:creationId xmlns:a16="http://schemas.microsoft.com/office/drawing/2014/main" id="{6FBC7F4D-AE52-B834-91A6-52EE0E9B00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41482" y="1814691"/>
            <a:ext cx="360000" cy="360000"/>
          </a:xfrm>
          <a:prstGeom prst="rect">
            <a:avLst/>
          </a:prstGeom>
        </p:spPr>
      </p:pic>
      <p:pic>
        <p:nvPicPr>
          <p:cNvPr id="14" name="Graphique 13" descr="Maison1 avec un remplissage uni">
            <a:extLst>
              <a:ext uri="{FF2B5EF4-FFF2-40B4-BE49-F238E27FC236}">
                <a16:creationId xmlns:a16="http://schemas.microsoft.com/office/drawing/2014/main" id="{D2261F96-9AA2-46C1-8FDD-E1A04C5495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548" y="4573176"/>
            <a:ext cx="360000" cy="360000"/>
          </a:xfrm>
          <a:prstGeom prst="rect">
            <a:avLst/>
          </a:prstGeom>
        </p:spPr>
      </p:pic>
      <p:pic>
        <p:nvPicPr>
          <p:cNvPr id="20" name="Graphique 19" descr="Plan avec un remplissage uni">
            <a:extLst>
              <a:ext uri="{FF2B5EF4-FFF2-40B4-BE49-F238E27FC236}">
                <a16:creationId xmlns:a16="http://schemas.microsoft.com/office/drawing/2014/main" id="{18C1E93E-8809-E2A0-9C58-A70E3A4B5E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7548" y="3069000"/>
            <a:ext cx="360000" cy="360000"/>
          </a:xfrm>
          <a:prstGeom prst="rect">
            <a:avLst/>
          </a:prstGeom>
        </p:spPr>
      </p:pic>
      <p:pic>
        <p:nvPicPr>
          <p:cNvPr id="22" name="Graphique 21" descr="Gestion avec un remplissage uni">
            <a:extLst>
              <a:ext uri="{FF2B5EF4-FFF2-40B4-BE49-F238E27FC236}">
                <a16:creationId xmlns:a16="http://schemas.microsoft.com/office/drawing/2014/main" id="{983C7B51-2156-455D-4D07-89A1A4671E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3712" y="5755241"/>
            <a:ext cx="360000" cy="360000"/>
          </a:xfrm>
          <a:prstGeom prst="rect">
            <a:avLst/>
          </a:prstGeom>
        </p:spPr>
      </p:pic>
      <p:pic>
        <p:nvPicPr>
          <p:cNvPr id="37" name="Graphique 36" descr="Brainstorming de groupe avec un remplissage uni">
            <a:extLst>
              <a:ext uri="{FF2B5EF4-FFF2-40B4-BE49-F238E27FC236}">
                <a16:creationId xmlns:a16="http://schemas.microsoft.com/office/drawing/2014/main" id="{5754BA22-B7BB-DAC0-09A5-30CFA096DE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67735" y="4573176"/>
            <a:ext cx="360000" cy="360000"/>
          </a:xfrm>
          <a:prstGeom prst="rect">
            <a:avLst/>
          </a:prstGeom>
        </p:spPr>
      </p:pic>
      <p:pic>
        <p:nvPicPr>
          <p:cNvPr id="39" name="Graphique 38" descr="Chronomètre avec un remplissage uni">
            <a:extLst>
              <a:ext uri="{FF2B5EF4-FFF2-40B4-BE49-F238E27FC236}">
                <a16:creationId xmlns:a16="http://schemas.microsoft.com/office/drawing/2014/main" id="{9A5DE8CF-F46D-5FE1-1664-F4B837FEAC1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67735" y="3051056"/>
            <a:ext cx="360000" cy="360000"/>
          </a:xfrm>
          <a:prstGeom prst="rect">
            <a:avLst/>
          </a:prstGeom>
        </p:spPr>
      </p:pic>
    </p:spTree>
    <p:extLst>
      <p:ext uri="{BB962C8B-B14F-4D97-AF65-F5344CB8AC3E}">
        <p14:creationId xmlns:p14="http://schemas.microsoft.com/office/powerpoint/2010/main" val="365026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721B6E2-233F-4B72-A8F8-A3B8C1784674}"/>
              </a:ext>
            </a:extLst>
          </p:cNvPr>
          <p:cNvSpPr>
            <a:spLocks noGrp="1"/>
          </p:cNvSpPr>
          <p:nvPr>
            <p:ph type="body" sz="quarter" idx="13"/>
          </p:nvPr>
        </p:nvSpPr>
        <p:spPr/>
        <p:txBody>
          <a:bodyPr/>
          <a:lstStyle/>
          <a:p>
            <a:r>
              <a:rPr lang="fr-FR" dirty="0"/>
              <a:t>La philosophie d’investissement des valeurs familiales</a:t>
            </a:r>
            <a:endParaRPr lang="en-US" sz="3000" dirty="0"/>
          </a:p>
        </p:txBody>
      </p:sp>
      <p:sp>
        <p:nvSpPr>
          <p:cNvPr id="3" name="Espace réservé du texte 2">
            <a:extLst>
              <a:ext uri="{FF2B5EF4-FFF2-40B4-BE49-F238E27FC236}">
                <a16:creationId xmlns:a16="http://schemas.microsoft.com/office/drawing/2014/main" id="{8BCA2FB5-09B7-4BB6-86DE-8B026DE83E7D}"/>
              </a:ext>
            </a:extLst>
          </p:cNvPr>
          <p:cNvSpPr>
            <a:spLocks noGrp="1"/>
          </p:cNvSpPr>
          <p:nvPr>
            <p:ph type="body" sz="quarter" idx="14"/>
          </p:nvPr>
        </p:nvSpPr>
        <p:spPr/>
        <p:txBody>
          <a:bodyPr/>
          <a:lstStyle/>
          <a:p>
            <a:r>
              <a:rPr lang="en-US" sz="2000" dirty="0" err="1"/>
              <a:t>Vecteur</a:t>
            </a:r>
            <a:r>
              <a:rPr lang="en-US" sz="2000" dirty="0"/>
              <a:t> de performance dans la durée – un management stable et </a:t>
            </a:r>
            <a:r>
              <a:rPr lang="en-US" sz="2000" dirty="0" err="1"/>
              <a:t>pérennE</a:t>
            </a:r>
            <a:endParaRPr lang="en-US" sz="2000" dirty="0"/>
          </a:p>
        </p:txBody>
      </p:sp>
      <p:sp>
        <p:nvSpPr>
          <p:cNvPr id="4" name="Espace réservé du numéro de diapositive 3">
            <a:extLst>
              <a:ext uri="{FF2B5EF4-FFF2-40B4-BE49-F238E27FC236}">
                <a16:creationId xmlns:a16="http://schemas.microsoft.com/office/drawing/2014/main" id="{BF345DC0-89B6-42F2-BBD7-B0C12CE249EE}"/>
              </a:ext>
            </a:extLst>
          </p:cNvPr>
          <p:cNvSpPr>
            <a:spLocks noGrp="1"/>
          </p:cNvSpPr>
          <p:nvPr>
            <p:ph type="sldNum" sz="quarter" idx="21"/>
          </p:nvPr>
        </p:nvSpPr>
        <p:spPr/>
        <p:txBody>
          <a:bodyPr/>
          <a:lstStyle/>
          <a:p>
            <a:fld id="{334D4FF5-5FCB-2945-841A-A3CAF61B538E}" type="slidenum">
              <a:rPr lang="fr-FR" smtClean="0"/>
              <a:pPr/>
              <a:t>14</a:t>
            </a:fld>
            <a:endParaRPr lang="fr-FR" dirty="0"/>
          </a:p>
        </p:txBody>
      </p:sp>
      <p:sp>
        <p:nvSpPr>
          <p:cNvPr id="130" name="Espace réservé du pied de page 6">
            <a:extLst>
              <a:ext uri="{FF2B5EF4-FFF2-40B4-BE49-F238E27FC236}">
                <a16:creationId xmlns:a16="http://schemas.microsoft.com/office/drawing/2014/main" id="{21508C1B-77FC-4509-BA6C-FB1B6A2BB0A9}"/>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pic>
        <p:nvPicPr>
          <p:cNvPr id="8" name="Picture 4" descr="RÃ©sultat de recherche d'images pour &quot;hermes&quot;">
            <a:extLst>
              <a:ext uri="{FF2B5EF4-FFF2-40B4-BE49-F238E27FC236}">
                <a16:creationId xmlns:a16="http://schemas.microsoft.com/office/drawing/2014/main" id="{E42976C9-3AF1-DED6-95E0-7EE60A6B0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79" y="1603407"/>
            <a:ext cx="1419628" cy="96835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2A39383-B765-C8E0-D03B-2BCE3E3F77CB}"/>
              </a:ext>
            </a:extLst>
          </p:cNvPr>
          <p:cNvSpPr/>
          <p:nvPr/>
        </p:nvSpPr>
        <p:spPr>
          <a:xfrm>
            <a:off x="6960599" y="2722712"/>
            <a:ext cx="4560841" cy="3464048"/>
          </a:xfrm>
          <a:prstGeom prst="rect">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75DDF002-B6BB-E4E4-1629-90C235C2617E}"/>
              </a:ext>
            </a:extLst>
          </p:cNvPr>
          <p:cNvSpPr/>
          <p:nvPr/>
        </p:nvSpPr>
        <p:spPr>
          <a:xfrm>
            <a:off x="434471" y="2722712"/>
            <a:ext cx="6393050" cy="3464048"/>
          </a:xfrm>
          <a:prstGeom prst="rect">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8" name="Image 137">
            <a:extLst>
              <a:ext uri="{FF2B5EF4-FFF2-40B4-BE49-F238E27FC236}">
                <a16:creationId xmlns:a16="http://schemas.microsoft.com/office/drawing/2014/main" id="{A01EDC24-96E9-55B6-ECA7-6E3758414DB1}"/>
              </a:ext>
            </a:extLst>
          </p:cNvPr>
          <p:cNvPicPr>
            <a:picLocks noChangeAspect="1"/>
          </p:cNvPicPr>
          <p:nvPr/>
        </p:nvPicPr>
        <p:blipFill>
          <a:blip r:embed="rId3"/>
          <a:stretch>
            <a:fillRect/>
          </a:stretch>
        </p:blipFill>
        <p:spPr>
          <a:xfrm>
            <a:off x="2303930" y="1569738"/>
            <a:ext cx="3826490" cy="333375"/>
          </a:xfrm>
          <a:prstGeom prst="rect">
            <a:avLst/>
          </a:prstGeom>
        </p:spPr>
      </p:pic>
      <p:sp>
        <p:nvSpPr>
          <p:cNvPr id="13" name="ZoneTexte 12">
            <a:extLst>
              <a:ext uri="{FF2B5EF4-FFF2-40B4-BE49-F238E27FC236}">
                <a16:creationId xmlns:a16="http://schemas.microsoft.com/office/drawing/2014/main" id="{E8120A07-C6DA-8F27-DE89-1785AE07EB5B}"/>
              </a:ext>
            </a:extLst>
          </p:cNvPr>
          <p:cNvSpPr txBox="1"/>
          <p:nvPr/>
        </p:nvSpPr>
        <p:spPr>
          <a:xfrm>
            <a:off x="2312003" y="1954218"/>
            <a:ext cx="831943" cy="648000"/>
          </a:xfrm>
          <a:prstGeom prst="rect">
            <a:avLst/>
          </a:prstGeom>
          <a:solidFill>
            <a:srgbClr val="C3D2C0"/>
          </a:solidFill>
        </p:spPr>
        <p:txBody>
          <a:bodyPr wrap="square" tIns="72000" bIns="72000" rtlCol="0" anchor="ctr">
            <a:noAutofit/>
          </a:bodyPr>
          <a:lstStyle/>
          <a:p>
            <a:pPr algn="ctr"/>
            <a:r>
              <a:rPr lang="fr-FR" sz="1400" b="1" dirty="0"/>
              <a:t>28</a:t>
            </a:r>
            <a:r>
              <a:rPr lang="fr-FR" sz="900" b="1" dirty="0"/>
              <a:t> </a:t>
            </a:r>
          </a:p>
          <a:p>
            <a:pPr algn="ctr"/>
            <a:r>
              <a:rPr lang="fr-FR" sz="900" dirty="0"/>
              <a:t>Membres</a:t>
            </a:r>
          </a:p>
        </p:txBody>
      </p:sp>
      <p:sp>
        <p:nvSpPr>
          <p:cNvPr id="14" name="ZoneTexte 13">
            <a:extLst>
              <a:ext uri="{FF2B5EF4-FFF2-40B4-BE49-F238E27FC236}">
                <a16:creationId xmlns:a16="http://schemas.microsoft.com/office/drawing/2014/main" id="{51F6523F-EEFC-3741-03D4-12751339BB42}"/>
              </a:ext>
            </a:extLst>
          </p:cNvPr>
          <p:cNvSpPr txBox="1"/>
          <p:nvPr/>
        </p:nvSpPr>
        <p:spPr>
          <a:xfrm>
            <a:off x="3307494" y="1948424"/>
            <a:ext cx="831943" cy="648000"/>
          </a:xfrm>
          <a:prstGeom prst="rect">
            <a:avLst/>
          </a:prstGeom>
          <a:solidFill>
            <a:srgbClr val="C3D2C0"/>
          </a:solidFill>
        </p:spPr>
        <p:txBody>
          <a:bodyPr wrap="square" tIns="72000" bIns="72000" rtlCol="0" anchor="ctr">
            <a:noAutofit/>
          </a:bodyPr>
          <a:lstStyle/>
          <a:p>
            <a:pPr algn="ctr"/>
            <a:r>
              <a:rPr lang="fr-FR" sz="1400" b="1" dirty="0"/>
              <a:t>33%</a:t>
            </a:r>
            <a:r>
              <a:rPr lang="fr-FR" sz="900" b="1" dirty="0"/>
              <a:t> </a:t>
            </a:r>
            <a:r>
              <a:rPr lang="fr-FR" sz="800" dirty="0"/>
              <a:t>Directeurs indépendants</a:t>
            </a:r>
            <a:endParaRPr lang="fr-FR" sz="900" dirty="0"/>
          </a:p>
        </p:txBody>
      </p:sp>
      <p:sp>
        <p:nvSpPr>
          <p:cNvPr id="15" name="ZoneTexte 14">
            <a:extLst>
              <a:ext uri="{FF2B5EF4-FFF2-40B4-BE49-F238E27FC236}">
                <a16:creationId xmlns:a16="http://schemas.microsoft.com/office/drawing/2014/main" id="{59D3A83C-ED03-F190-92B1-0B73AF67A8A6}"/>
              </a:ext>
            </a:extLst>
          </p:cNvPr>
          <p:cNvSpPr txBox="1"/>
          <p:nvPr/>
        </p:nvSpPr>
        <p:spPr>
          <a:xfrm>
            <a:off x="4302985" y="1951405"/>
            <a:ext cx="831943" cy="648000"/>
          </a:xfrm>
          <a:prstGeom prst="rect">
            <a:avLst/>
          </a:prstGeom>
          <a:solidFill>
            <a:srgbClr val="C3D2C0"/>
          </a:solidFill>
        </p:spPr>
        <p:txBody>
          <a:bodyPr wrap="square" tIns="72000" bIns="72000" rtlCol="0" anchor="ctr">
            <a:noAutofit/>
          </a:bodyPr>
          <a:lstStyle/>
          <a:p>
            <a:pPr algn="ctr"/>
            <a:r>
              <a:rPr lang="fr-FR" sz="1400" b="1" dirty="0"/>
              <a:t>55</a:t>
            </a:r>
          </a:p>
          <a:p>
            <a:pPr algn="ctr"/>
            <a:r>
              <a:rPr lang="fr-FR" sz="900" dirty="0"/>
              <a:t>Age moyen</a:t>
            </a:r>
          </a:p>
        </p:txBody>
      </p:sp>
      <p:sp>
        <p:nvSpPr>
          <p:cNvPr id="16" name="ZoneTexte 15">
            <a:extLst>
              <a:ext uri="{FF2B5EF4-FFF2-40B4-BE49-F238E27FC236}">
                <a16:creationId xmlns:a16="http://schemas.microsoft.com/office/drawing/2014/main" id="{BA777550-A51D-772C-FCEF-C04956BEEE80}"/>
              </a:ext>
            </a:extLst>
          </p:cNvPr>
          <p:cNvSpPr txBox="1"/>
          <p:nvPr/>
        </p:nvSpPr>
        <p:spPr>
          <a:xfrm>
            <a:off x="5298477" y="1948424"/>
            <a:ext cx="831943" cy="648000"/>
          </a:xfrm>
          <a:prstGeom prst="rect">
            <a:avLst/>
          </a:prstGeom>
          <a:solidFill>
            <a:srgbClr val="C3D2C0"/>
          </a:solidFill>
        </p:spPr>
        <p:txBody>
          <a:bodyPr wrap="square" tIns="72000" bIns="72000" rtlCol="0" anchor="ctr">
            <a:noAutofit/>
          </a:bodyPr>
          <a:lstStyle/>
          <a:p>
            <a:pPr algn="ctr"/>
            <a:r>
              <a:rPr lang="fr-FR" sz="1400" b="1" dirty="0"/>
              <a:t>10</a:t>
            </a:r>
            <a:endParaRPr lang="fr-FR" sz="900" b="1" dirty="0"/>
          </a:p>
          <a:p>
            <a:pPr algn="ctr"/>
            <a:r>
              <a:rPr lang="fr-FR" sz="800" dirty="0"/>
              <a:t>Durée moyenne du mandat</a:t>
            </a:r>
          </a:p>
        </p:txBody>
      </p:sp>
      <p:graphicFrame>
        <p:nvGraphicFramePr>
          <p:cNvPr id="17" name="Diagramme 16">
            <a:extLst>
              <a:ext uri="{FF2B5EF4-FFF2-40B4-BE49-F238E27FC236}">
                <a16:creationId xmlns:a16="http://schemas.microsoft.com/office/drawing/2014/main" id="{65E48444-6570-2A6A-6F9F-C4585B5C86C7}"/>
              </a:ext>
            </a:extLst>
          </p:cNvPr>
          <p:cNvGraphicFramePr/>
          <p:nvPr>
            <p:extLst>
              <p:ext uri="{D42A27DB-BD31-4B8C-83A1-F6EECF244321}">
                <p14:modId xmlns:p14="http://schemas.microsoft.com/office/powerpoint/2010/main" val="255489764"/>
              </p:ext>
            </p:extLst>
          </p:nvPr>
        </p:nvGraphicFramePr>
        <p:xfrm>
          <a:off x="486722" y="2722712"/>
          <a:ext cx="6312762" cy="3464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ZoneTexte 17">
            <a:extLst>
              <a:ext uri="{FF2B5EF4-FFF2-40B4-BE49-F238E27FC236}">
                <a16:creationId xmlns:a16="http://schemas.microsoft.com/office/drawing/2014/main" id="{F46E80C5-71D7-5B3D-85F5-36705D286594}"/>
              </a:ext>
            </a:extLst>
          </p:cNvPr>
          <p:cNvSpPr txBox="1"/>
          <p:nvPr/>
        </p:nvSpPr>
        <p:spPr>
          <a:xfrm>
            <a:off x="566779" y="2838994"/>
            <a:ext cx="144000" cy="72000"/>
          </a:xfrm>
          <a:prstGeom prst="rect">
            <a:avLst/>
          </a:prstGeom>
          <a:solidFill>
            <a:schemeClr val="accent1"/>
          </a:solidFill>
        </p:spPr>
        <p:txBody>
          <a:bodyPr wrap="square" rtlCol="0">
            <a:spAutoFit/>
          </a:bodyPr>
          <a:lstStyle/>
          <a:p>
            <a:endParaRPr lang="fr-FR" sz="800" dirty="0"/>
          </a:p>
        </p:txBody>
      </p:sp>
      <p:sp>
        <p:nvSpPr>
          <p:cNvPr id="19" name="ZoneTexte 18">
            <a:extLst>
              <a:ext uri="{FF2B5EF4-FFF2-40B4-BE49-F238E27FC236}">
                <a16:creationId xmlns:a16="http://schemas.microsoft.com/office/drawing/2014/main" id="{97A6C124-E40E-320D-DBF4-2C75D1E77BB2}"/>
              </a:ext>
            </a:extLst>
          </p:cNvPr>
          <p:cNvSpPr txBox="1"/>
          <p:nvPr/>
        </p:nvSpPr>
        <p:spPr>
          <a:xfrm>
            <a:off x="566470" y="3003743"/>
            <a:ext cx="144000" cy="72000"/>
          </a:xfrm>
          <a:prstGeom prst="rect">
            <a:avLst/>
          </a:prstGeom>
          <a:solidFill>
            <a:schemeClr val="accent3"/>
          </a:solidFill>
        </p:spPr>
        <p:txBody>
          <a:bodyPr wrap="square" rtlCol="0">
            <a:spAutoFit/>
          </a:bodyPr>
          <a:lstStyle/>
          <a:p>
            <a:endParaRPr lang="fr-FR" sz="800" dirty="0"/>
          </a:p>
        </p:txBody>
      </p:sp>
      <p:sp>
        <p:nvSpPr>
          <p:cNvPr id="20" name="ZoneTexte 19">
            <a:extLst>
              <a:ext uri="{FF2B5EF4-FFF2-40B4-BE49-F238E27FC236}">
                <a16:creationId xmlns:a16="http://schemas.microsoft.com/office/drawing/2014/main" id="{B177966C-08BA-288F-8616-0E23204F0203}"/>
              </a:ext>
            </a:extLst>
          </p:cNvPr>
          <p:cNvSpPr txBox="1"/>
          <p:nvPr/>
        </p:nvSpPr>
        <p:spPr>
          <a:xfrm>
            <a:off x="684343" y="2779514"/>
            <a:ext cx="1045029" cy="200055"/>
          </a:xfrm>
          <a:prstGeom prst="rect">
            <a:avLst/>
          </a:prstGeom>
          <a:noFill/>
        </p:spPr>
        <p:txBody>
          <a:bodyPr wrap="square" rtlCol="0">
            <a:spAutoFit/>
          </a:bodyPr>
          <a:lstStyle/>
          <a:p>
            <a:r>
              <a:rPr lang="fr-FR" sz="700" dirty="0"/>
              <a:t>PDG ou ancien PDG</a:t>
            </a:r>
          </a:p>
        </p:txBody>
      </p:sp>
      <p:sp>
        <p:nvSpPr>
          <p:cNvPr id="21" name="ZoneTexte 20">
            <a:extLst>
              <a:ext uri="{FF2B5EF4-FFF2-40B4-BE49-F238E27FC236}">
                <a16:creationId xmlns:a16="http://schemas.microsoft.com/office/drawing/2014/main" id="{2E2B3ABE-61C0-2976-ECE7-1EBF67862442}"/>
              </a:ext>
            </a:extLst>
          </p:cNvPr>
          <p:cNvSpPr txBox="1"/>
          <p:nvPr/>
        </p:nvSpPr>
        <p:spPr>
          <a:xfrm>
            <a:off x="684343" y="2941938"/>
            <a:ext cx="1045029" cy="200055"/>
          </a:xfrm>
          <a:prstGeom prst="rect">
            <a:avLst/>
          </a:prstGeom>
          <a:noFill/>
        </p:spPr>
        <p:txBody>
          <a:bodyPr wrap="square" rtlCol="0">
            <a:spAutoFit/>
          </a:bodyPr>
          <a:lstStyle/>
          <a:p>
            <a:r>
              <a:rPr lang="fr-FR" sz="700" dirty="0"/>
              <a:t>Comité exécutif</a:t>
            </a:r>
          </a:p>
        </p:txBody>
      </p:sp>
      <p:graphicFrame>
        <p:nvGraphicFramePr>
          <p:cNvPr id="10" name="Graphique 9">
            <a:extLst>
              <a:ext uri="{FF2B5EF4-FFF2-40B4-BE49-F238E27FC236}">
                <a16:creationId xmlns:a16="http://schemas.microsoft.com/office/drawing/2014/main" id="{07236763-D5DA-8471-2FED-EAB4220D4A40}"/>
              </a:ext>
            </a:extLst>
          </p:cNvPr>
          <p:cNvGraphicFramePr>
            <a:graphicFrameLocks/>
          </p:cNvGraphicFramePr>
          <p:nvPr>
            <p:extLst>
              <p:ext uri="{D42A27DB-BD31-4B8C-83A1-F6EECF244321}">
                <p14:modId xmlns:p14="http://schemas.microsoft.com/office/powerpoint/2010/main" val="3437363530"/>
              </p:ext>
            </p:extLst>
          </p:nvPr>
        </p:nvGraphicFramePr>
        <p:xfrm>
          <a:off x="6945084" y="3238500"/>
          <a:ext cx="4562573" cy="2948260"/>
        </p:xfrm>
        <a:graphic>
          <a:graphicData uri="http://schemas.openxmlformats.org/drawingml/2006/chart">
            <c:chart xmlns:c="http://schemas.openxmlformats.org/drawingml/2006/chart" xmlns:r="http://schemas.openxmlformats.org/officeDocument/2006/relationships" r:id="rId9"/>
          </a:graphicData>
        </a:graphic>
      </p:graphicFrame>
      <p:sp>
        <p:nvSpPr>
          <p:cNvPr id="12" name="ZoneTexte 11">
            <a:extLst>
              <a:ext uri="{FF2B5EF4-FFF2-40B4-BE49-F238E27FC236}">
                <a16:creationId xmlns:a16="http://schemas.microsoft.com/office/drawing/2014/main" id="{56007C7F-CFFD-9597-48B6-A725632CE047}"/>
              </a:ext>
            </a:extLst>
          </p:cNvPr>
          <p:cNvSpPr txBox="1"/>
          <p:nvPr/>
        </p:nvSpPr>
        <p:spPr>
          <a:xfrm>
            <a:off x="7072367" y="2742444"/>
            <a:ext cx="4337303" cy="461665"/>
          </a:xfrm>
          <a:prstGeom prst="rect">
            <a:avLst/>
          </a:prstGeom>
          <a:solidFill>
            <a:schemeClr val="bg1"/>
          </a:solidFill>
        </p:spPr>
        <p:txBody>
          <a:bodyPr wrap="square" rtlCol="0">
            <a:spAutoFit/>
          </a:bodyPr>
          <a:lstStyle/>
          <a:p>
            <a:pPr algn="ctr"/>
            <a:r>
              <a:rPr lang="fr-FR" sz="1200" dirty="0">
                <a:solidFill>
                  <a:schemeClr val="accent1"/>
                </a:solidFill>
                <a:latin typeface="Lato Heavy" panose="020F0502020204030203"/>
              </a:rPr>
              <a:t>Les PDG d'entreprises familiales ont tendance à avoir des mandats plus longs</a:t>
            </a:r>
          </a:p>
        </p:txBody>
      </p:sp>
      <p:sp>
        <p:nvSpPr>
          <p:cNvPr id="23" name="ZoneTexte 22">
            <a:extLst>
              <a:ext uri="{FF2B5EF4-FFF2-40B4-BE49-F238E27FC236}">
                <a16:creationId xmlns:a16="http://schemas.microsoft.com/office/drawing/2014/main" id="{59F1FDE4-F9DE-028C-8918-E1760EF85DC9}"/>
              </a:ext>
            </a:extLst>
          </p:cNvPr>
          <p:cNvSpPr txBox="1">
            <a:spLocks/>
          </p:cNvSpPr>
          <p:nvPr/>
        </p:nvSpPr>
        <p:spPr>
          <a:xfrm>
            <a:off x="7072367" y="1672649"/>
            <a:ext cx="4349822" cy="820644"/>
          </a:xfrm>
          <a:prstGeom prst="roundRect">
            <a:avLst/>
          </a:prstGeom>
          <a:solidFill>
            <a:srgbClr val="E7EDE6"/>
          </a:solidFill>
          <a:ln>
            <a:solidFill>
              <a:schemeClr val="accent1">
                <a:lumMod val="60000"/>
                <a:lumOff val="40000"/>
              </a:schemeClr>
            </a:solidFill>
          </a:ln>
        </p:spPr>
        <p:txBody>
          <a:bodyPr wrap="square" tIns="54000" bIns="54000" rtlCol="0">
            <a:noAutofit/>
          </a:bodyPr>
          <a:lstStyle/>
          <a:p>
            <a:pPr marL="171450" indent="-171450" algn="just">
              <a:spcBef>
                <a:spcPct val="40000"/>
              </a:spcBef>
              <a:buClr>
                <a:srgbClr val="283B4C"/>
              </a:buClr>
              <a:buFont typeface="Arial" panose="020B0604020202020204" pitchFamily="34" charset="0"/>
              <a:buChar char="•"/>
            </a:pPr>
            <a:r>
              <a:rPr lang="fr-FR" altLang="fr-FR" sz="1000" b="0" dirty="0">
                <a:solidFill>
                  <a:srgbClr val="283B4C"/>
                </a:solidFill>
              </a:rPr>
              <a:t>Sur les 12 membres du </a:t>
            </a:r>
            <a:r>
              <a:rPr lang="fr-FR" altLang="fr-FR" sz="1000" dirty="0">
                <a:solidFill>
                  <a:srgbClr val="283B4C"/>
                </a:solidFill>
              </a:rPr>
              <a:t>Conseil de surveillance</a:t>
            </a:r>
            <a:r>
              <a:rPr lang="fr-FR" altLang="fr-FR" sz="1000" b="0" dirty="0">
                <a:solidFill>
                  <a:srgbClr val="283B4C"/>
                </a:solidFill>
              </a:rPr>
              <a:t>, 8 d’entre eux sont rattachés à la famille Hermès</a:t>
            </a:r>
          </a:p>
          <a:p>
            <a:pPr marL="171450" indent="-171450" algn="just">
              <a:spcBef>
                <a:spcPct val="40000"/>
              </a:spcBef>
              <a:buClr>
                <a:srgbClr val="283B4C"/>
              </a:buClr>
              <a:buFont typeface="Arial" panose="020B0604020202020204" pitchFamily="34" charset="0"/>
              <a:buChar char="•"/>
            </a:pPr>
            <a:r>
              <a:rPr lang="fr-FR" altLang="fr-FR" sz="1000" b="0" dirty="0">
                <a:solidFill>
                  <a:srgbClr val="283B4C"/>
                </a:solidFill>
              </a:rPr>
              <a:t>Sur les 17 membres du Comité Exécutif, 11 d’entre eux sont rattachés à la famille Hermès</a:t>
            </a:r>
          </a:p>
          <a:p>
            <a:endParaRPr lang="fr-FR" dirty="0"/>
          </a:p>
        </p:txBody>
      </p:sp>
      <p:sp>
        <p:nvSpPr>
          <p:cNvPr id="6" name="Espace réservé du texte 5">
            <a:extLst>
              <a:ext uri="{FF2B5EF4-FFF2-40B4-BE49-F238E27FC236}">
                <a16:creationId xmlns:a16="http://schemas.microsoft.com/office/drawing/2014/main" id="{6BEE0C95-FB24-87B6-A306-08D9A2028944}"/>
              </a:ext>
            </a:extLst>
          </p:cNvPr>
          <p:cNvSpPr>
            <a:spLocks noGrp="1"/>
          </p:cNvSpPr>
          <p:nvPr>
            <p:ph type="body" sz="quarter" idx="24"/>
          </p:nvPr>
        </p:nvSpPr>
        <p:spPr>
          <a:xfrm>
            <a:off x="500787" y="6115241"/>
            <a:ext cx="11212226" cy="365125"/>
          </a:xfrm>
        </p:spPr>
        <p:txBody>
          <a:bodyPr/>
          <a:lstStyle/>
          <a:p>
            <a:r>
              <a:rPr lang="en-US" dirty="0">
                <a:solidFill>
                  <a:schemeClr val="tx1"/>
                </a:solidFill>
              </a:rPr>
              <a:t>Source : ODDO BHF AM SAS</a:t>
            </a:r>
          </a:p>
        </p:txBody>
      </p:sp>
      <p:sp>
        <p:nvSpPr>
          <p:cNvPr id="11" name="Titre 4">
            <a:extLst>
              <a:ext uri="{FF2B5EF4-FFF2-40B4-BE49-F238E27FC236}">
                <a16:creationId xmlns:a16="http://schemas.microsoft.com/office/drawing/2014/main" id="{0E6DF689-4E1F-D412-27B6-5AACF00B22F1}"/>
              </a:ext>
            </a:extLst>
          </p:cNvPr>
          <p:cNvSpPr>
            <a:spLocks noGrp="1"/>
          </p:cNvSpPr>
          <p:nvPr>
            <p:ph type="title"/>
          </p:nvPr>
        </p:nvSpPr>
        <p:spPr>
          <a:xfrm>
            <a:off x="567548" y="308526"/>
            <a:ext cx="10515600" cy="150811"/>
          </a:xfrm>
        </p:spPr>
        <p:txBody>
          <a:bodyPr/>
          <a:lstStyle/>
          <a:p>
            <a:r>
              <a:rPr lang="fr-FR" dirty="0"/>
              <a:t>POURQUOI INVESTIR DANS LES ENTREPRISES FAMILIALES ?</a:t>
            </a:r>
          </a:p>
        </p:txBody>
      </p:sp>
    </p:spTree>
    <p:extLst>
      <p:ext uri="{BB962C8B-B14F-4D97-AF65-F5344CB8AC3E}">
        <p14:creationId xmlns:p14="http://schemas.microsoft.com/office/powerpoint/2010/main" val="378627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texte 5">
            <a:extLst>
              <a:ext uri="{FF2B5EF4-FFF2-40B4-BE49-F238E27FC236}">
                <a16:creationId xmlns:a16="http://schemas.microsoft.com/office/drawing/2014/main" id="{9D12CC1B-023A-7E03-9DEA-B17C868D0D7D}"/>
              </a:ext>
            </a:extLst>
          </p:cNvPr>
          <p:cNvSpPr>
            <a:spLocks noGrp="1"/>
          </p:cNvSpPr>
          <p:nvPr>
            <p:ph type="body" sz="quarter" idx="24"/>
          </p:nvPr>
        </p:nvSpPr>
        <p:spPr>
          <a:xfrm>
            <a:off x="500787" y="6115241"/>
            <a:ext cx="11212226" cy="365125"/>
          </a:xfrm>
        </p:spPr>
        <p:txBody>
          <a:bodyPr/>
          <a:lstStyle/>
          <a:p>
            <a:r>
              <a:rPr lang="fr-FR" dirty="0"/>
              <a:t>Source : ODDO BHF AM SAS </a:t>
            </a:r>
            <a:r>
              <a:rPr lang="en-US" dirty="0"/>
              <a:t>|</a:t>
            </a:r>
            <a:r>
              <a:rPr lang="fr-FR" dirty="0"/>
              <a:t> Recherche du </a:t>
            </a:r>
            <a:r>
              <a:rPr lang="fr-FR" dirty="0" err="1"/>
              <a:t>Credit</a:t>
            </a:r>
            <a:r>
              <a:rPr lang="fr-FR" dirty="0"/>
              <a:t> Suisse  “The </a:t>
            </a:r>
            <a:r>
              <a:rPr lang="fr-FR" dirty="0" err="1"/>
              <a:t>family</a:t>
            </a:r>
            <a:r>
              <a:rPr lang="fr-FR" dirty="0"/>
              <a:t> 1000 : Family values and value of </a:t>
            </a:r>
            <a:r>
              <a:rPr lang="fr-FR" dirty="0" err="1"/>
              <a:t>creation</a:t>
            </a:r>
            <a:r>
              <a:rPr lang="fr-FR" dirty="0"/>
              <a:t>” .  Panel of </a:t>
            </a:r>
            <a:r>
              <a:rPr lang="en-US" dirty="0"/>
              <a:t>1,000 </a:t>
            </a:r>
            <a:r>
              <a:rPr lang="fr-FR" dirty="0"/>
              <a:t>Panel de 1 000 entreprises cotées en bourse dans le monde entier, dans lesquelles les fondateurs ou leurs proches détiennent une participation de plus de 20% </a:t>
            </a:r>
            <a:r>
              <a:rPr lang="en-US" dirty="0"/>
              <a:t>| </a:t>
            </a:r>
            <a:r>
              <a:rPr lang="en-US" dirty="0" err="1"/>
              <a:t>Données</a:t>
            </a:r>
            <a:r>
              <a:rPr lang="en-US" dirty="0"/>
              <a:t> du 31/12/2022. * Source: Credit Research &amp; Refinitiv as of 31/12/2022</a:t>
            </a:r>
            <a:endParaRPr lang="fr-FR" dirty="0"/>
          </a:p>
        </p:txBody>
      </p:sp>
      <p:graphicFrame>
        <p:nvGraphicFramePr>
          <p:cNvPr id="18" name="Tableau 17">
            <a:extLst>
              <a:ext uri="{FF2B5EF4-FFF2-40B4-BE49-F238E27FC236}">
                <a16:creationId xmlns:a16="http://schemas.microsoft.com/office/drawing/2014/main" id="{BD8A9A38-0006-A3E4-4314-DC308D8EB450}"/>
              </a:ext>
            </a:extLst>
          </p:cNvPr>
          <p:cNvGraphicFramePr>
            <a:graphicFrameLocks noGrp="1"/>
          </p:cNvGraphicFramePr>
          <p:nvPr>
            <p:extLst>
              <p:ext uri="{D42A27DB-BD31-4B8C-83A1-F6EECF244321}">
                <p14:modId xmlns:p14="http://schemas.microsoft.com/office/powerpoint/2010/main" val="2540574377"/>
              </p:ext>
            </p:extLst>
          </p:nvPr>
        </p:nvGraphicFramePr>
        <p:xfrm>
          <a:off x="645253" y="1836600"/>
          <a:ext cx="255701" cy="1569906"/>
        </p:xfrm>
        <a:graphic>
          <a:graphicData uri="http://schemas.openxmlformats.org/drawingml/2006/table">
            <a:tbl>
              <a:tblPr/>
              <a:tblGrid>
                <a:gridCol w="255701">
                  <a:extLst>
                    <a:ext uri="{9D8B030D-6E8A-4147-A177-3AD203B41FA5}">
                      <a16:colId xmlns:a16="http://schemas.microsoft.com/office/drawing/2014/main" val="508234218"/>
                    </a:ext>
                  </a:extLst>
                </a:gridCol>
              </a:tblGrid>
              <a:tr h="174434">
                <a:tc>
                  <a:txBody>
                    <a:bodyPr/>
                    <a:lstStyle/>
                    <a:p>
                      <a:pPr algn="r" fontAlgn="ctr"/>
                      <a:r>
                        <a:rPr lang="fr-FR" sz="900" b="0" i="0" u="none" strike="noStrike">
                          <a:effectLst/>
                          <a:latin typeface="Calibri" panose="020F0502020204030204" pitchFamily="34" charset="0"/>
                        </a:rPr>
                        <a:t>450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97159339"/>
                  </a:ext>
                </a:extLst>
              </a:tr>
              <a:tr h="174434">
                <a:tc>
                  <a:txBody>
                    <a:bodyPr/>
                    <a:lstStyle/>
                    <a:p>
                      <a:pPr algn="r" fontAlgn="ctr"/>
                      <a:r>
                        <a:rPr lang="fr-FR" sz="900" b="0" i="0" u="none" strike="noStrike">
                          <a:effectLst/>
                          <a:latin typeface="Calibri" panose="020F0502020204030204" pitchFamily="34" charset="0"/>
                        </a:rPr>
                        <a:t>400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98498258"/>
                  </a:ext>
                </a:extLst>
              </a:tr>
              <a:tr h="174434">
                <a:tc>
                  <a:txBody>
                    <a:bodyPr/>
                    <a:lstStyle/>
                    <a:p>
                      <a:pPr algn="r" fontAlgn="ctr"/>
                      <a:r>
                        <a:rPr lang="fr-FR" sz="900" b="0" i="0" u="none" strike="noStrike">
                          <a:effectLst/>
                          <a:latin typeface="Calibri" panose="020F0502020204030204" pitchFamily="34" charset="0"/>
                        </a:rPr>
                        <a:t>350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14624841"/>
                  </a:ext>
                </a:extLst>
              </a:tr>
              <a:tr h="174434">
                <a:tc>
                  <a:txBody>
                    <a:bodyPr/>
                    <a:lstStyle/>
                    <a:p>
                      <a:pPr algn="r" fontAlgn="ctr"/>
                      <a:r>
                        <a:rPr lang="fr-FR" sz="900" b="0" i="0" u="none" strike="noStrike">
                          <a:effectLst/>
                          <a:latin typeface="Calibri" panose="020F0502020204030204" pitchFamily="34" charset="0"/>
                        </a:rPr>
                        <a:t>300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58728311"/>
                  </a:ext>
                </a:extLst>
              </a:tr>
              <a:tr h="174434">
                <a:tc>
                  <a:txBody>
                    <a:bodyPr/>
                    <a:lstStyle/>
                    <a:p>
                      <a:pPr algn="r" fontAlgn="ctr"/>
                      <a:r>
                        <a:rPr lang="fr-FR" sz="900" b="0" i="0" u="none" strike="noStrike" dirty="0">
                          <a:effectLst/>
                          <a:latin typeface="Calibri" panose="020F0502020204030204" pitchFamily="34" charset="0"/>
                        </a:rPr>
                        <a:t>250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03314862"/>
                  </a:ext>
                </a:extLst>
              </a:tr>
              <a:tr h="174434">
                <a:tc>
                  <a:txBody>
                    <a:bodyPr/>
                    <a:lstStyle/>
                    <a:p>
                      <a:pPr algn="r" fontAlgn="ctr"/>
                      <a:r>
                        <a:rPr lang="fr-FR" sz="900" b="0" i="0" u="none" strike="noStrike" dirty="0">
                          <a:effectLst/>
                          <a:latin typeface="Calibri" panose="020F0502020204030204" pitchFamily="34" charset="0"/>
                        </a:rPr>
                        <a:t>200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96629565"/>
                  </a:ext>
                </a:extLst>
              </a:tr>
              <a:tr h="174434">
                <a:tc>
                  <a:txBody>
                    <a:bodyPr/>
                    <a:lstStyle/>
                    <a:p>
                      <a:pPr algn="r" fontAlgn="ctr"/>
                      <a:r>
                        <a:rPr lang="fr-FR" sz="900" b="0" i="0" u="none" strike="noStrike" dirty="0">
                          <a:effectLst/>
                          <a:latin typeface="Calibri" panose="020F0502020204030204" pitchFamily="34" charset="0"/>
                        </a:rPr>
                        <a:t>150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559224205"/>
                  </a:ext>
                </a:extLst>
              </a:tr>
              <a:tr h="174434">
                <a:tc>
                  <a:txBody>
                    <a:bodyPr/>
                    <a:lstStyle/>
                    <a:p>
                      <a:pPr algn="r" fontAlgn="ctr"/>
                      <a:r>
                        <a:rPr lang="fr-FR" sz="900" b="0" i="0" u="none" strike="noStrike" dirty="0">
                          <a:effectLst/>
                          <a:latin typeface="Calibri" panose="020F0502020204030204" pitchFamily="34" charset="0"/>
                        </a:rPr>
                        <a:t>100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91031086"/>
                  </a:ext>
                </a:extLst>
              </a:tr>
              <a:tr h="174434">
                <a:tc>
                  <a:txBody>
                    <a:bodyPr/>
                    <a:lstStyle/>
                    <a:p>
                      <a:pPr algn="r" fontAlgn="ctr"/>
                      <a:r>
                        <a:rPr lang="fr-FR" sz="900" b="0" i="0" u="none" strike="noStrike" dirty="0">
                          <a:effectLst/>
                          <a:latin typeface="Calibri" panose="020F0502020204030204" pitchFamily="34" charset="0"/>
                        </a:rPr>
                        <a:t>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26855926"/>
                  </a:ext>
                </a:extLst>
              </a:tr>
            </a:tbl>
          </a:graphicData>
        </a:graphic>
      </p:graphicFrame>
      <p:sp>
        <p:nvSpPr>
          <p:cNvPr id="2" name="Espace réservé du texte 1">
            <a:extLst>
              <a:ext uri="{FF2B5EF4-FFF2-40B4-BE49-F238E27FC236}">
                <a16:creationId xmlns:a16="http://schemas.microsoft.com/office/drawing/2014/main" id="{1721B6E2-233F-4B72-A8F8-A3B8C1784674}"/>
              </a:ext>
            </a:extLst>
          </p:cNvPr>
          <p:cNvSpPr>
            <a:spLocks noGrp="1"/>
          </p:cNvSpPr>
          <p:nvPr>
            <p:ph type="body" sz="quarter" idx="13"/>
          </p:nvPr>
        </p:nvSpPr>
        <p:spPr/>
        <p:txBody>
          <a:bodyPr/>
          <a:lstStyle/>
          <a:p>
            <a:r>
              <a:rPr lang="fr-FR" dirty="0"/>
              <a:t>La philosophie d’investissement des valeurs familiales</a:t>
            </a:r>
            <a:endParaRPr lang="en-US" sz="3000" dirty="0"/>
          </a:p>
        </p:txBody>
      </p:sp>
      <p:sp>
        <p:nvSpPr>
          <p:cNvPr id="3" name="Espace réservé du texte 2">
            <a:extLst>
              <a:ext uri="{FF2B5EF4-FFF2-40B4-BE49-F238E27FC236}">
                <a16:creationId xmlns:a16="http://schemas.microsoft.com/office/drawing/2014/main" id="{8BCA2FB5-09B7-4BB6-86DE-8B026DE83E7D}"/>
              </a:ext>
            </a:extLst>
          </p:cNvPr>
          <p:cNvSpPr>
            <a:spLocks noGrp="1"/>
          </p:cNvSpPr>
          <p:nvPr>
            <p:ph type="body" sz="quarter" idx="14"/>
          </p:nvPr>
        </p:nvSpPr>
        <p:spPr/>
        <p:txBody>
          <a:bodyPr/>
          <a:lstStyle/>
          <a:p>
            <a:r>
              <a:rPr lang="en-US" sz="2000" dirty="0" err="1"/>
              <a:t>Vecteur</a:t>
            </a:r>
            <a:r>
              <a:rPr lang="en-US" sz="2000" dirty="0"/>
              <a:t> de performance </a:t>
            </a:r>
            <a:r>
              <a:rPr lang="en-US" sz="2000" dirty="0" err="1"/>
              <a:t>d’une</a:t>
            </a:r>
            <a:r>
              <a:rPr lang="en-US" sz="2000" dirty="0"/>
              <a:t> </a:t>
            </a:r>
            <a:r>
              <a:rPr lang="en-US" sz="2000" dirty="0" err="1"/>
              <a:t>génération</a:t>
            </a:r>
            <a:r>
              <a:rPr lang="en-US" sz="2000" dirty="0"/>
              <a:t> </a:t>
            </a:r>
            <a:r>
              <a:rPr lang="fr-FR" sz="2000" dirty="0"/>
              <a:t>à</a:t>
            </a:r>
            <a:r>
              <a:rPr lang="en-US" sz="2000" dirty="0"/>
              <a:t> </a:t>
            </a:r>
            <a:r>
              <a:rPr lang="en-US" sz="2000" dirty="0" err="1"/>
              <a:t>l’autre</a:t>
            </a:r>
            <a:r>
              <a:rPr lang="en-US" sz="2000" dirty="0"/>
              <a:t> </a:t>
            </a:r>
          </a:p>
          <a:p>
            <a:endParaRPr lang="fr-FR" sz="2000" dirty="0"/>
          </a:p>
        </p:txBody>
      </p:sp>
      <p:sp>
        <p:nvSpPr>
          <p:cNvPr id="4" name="Espace réservé du numéro de diapositive 3">
            <a:extLst>
              <a:ext uri="{FF2B5EF4-FFF2-40B4-BE49-F238E27FC236}">
                <a16:creationId xmlns:a16="http://schemas.microsoft.com/office/drawing/2014/main" id="{BF345DC0-89B6-42F2-BBD7-B0C12CE249EE}"/>
              </a:ext>
            </a:extLst>
          </p:cNvPr>
          <p:cNvSpPr>
            <a:spLocks noGrp="1"/>
          </p:cNvSpPr>
          <p:nvPr>
            <p:ph type="sldNum" sz="quarter" idx="21"/>
          </p:nvPr>
        </p:nvSpPr>
        <p:spPr/>
        <p:txBody>
          <a:bodyPr/>
          <a:lstStyle/>
          <a:p>
            <a:fld id="{334D4FF5-5FCB-2945-841A-A3CAF61B538E}" type="slidenum">
              <a:rPr lang="fr-FR" smtClean="0"/>
              <a:pPr/>
              <a:t>15</a:t>
            </a:fld>
            <a:endParaRPr lang="fr-FR" dirty="0"/>
          </a:p>
        </p:txBody>
      </p:sp>
      <p:sp>
        <p:nvSpPr>
          <p:cNvPr id="5" name="Titre 4">
            <a:extLst>
              <a:ext uri="{FF2B5EF4-FFF2-40B4-BE49-F238E27FC236}">
                <a16:creationId xmlns:a16="http://schemas.microsoft.com/office/drawing/2014/main" id="{57FB7028-4752-486E-9913-C8694A04140D}"/>
              </a:ext>
            </a:extLst>
          </p:cNvPr>
          <p:cNvSpPr>
            <a:spLocks noGrp="1"/>
          </p:cNvSpPr>
          <p:nvPr>
            <p:ph type="title"/>
          </p:nvPr>
        </p:nvSpPr>
        <p:spPr>
          <a:xfrm>
            <a:off x="567548" y="308526"/>
            <a:ext cx="10515600" cy="150682"/>
          </a:xfrm>
        </p:spPr>
        <p:txBody>
          <a:bodyPr/>
          <a:lstStyle/>
          <a:p>
            <a:r>
              <a:rPr lang="fr-FR" sz="1000" dirty="0"/>
              <a:t>POURQUOI INVESTIR DANS LES ENTREPRISES FAMILIALES ?</a:t>
            </a:r>
            <a:endParaRPr lang="fr-FR" sz="900" dirty="0"/>
          </a:p>
        </p:txBody>
      </p:sp>
      <p:sp>
        <p:nvSpPr>
          <p:cNvPr id="130" name="Espace réservé du pied de page 6">
            <a:extLst>
              <a:ext uri="{FF2B5EF4-FFF2-40B4-BE49-F238E27FC236}">
                <a16:creationId xmlns:a16="http://schemas.microsoft.com/office/drawing/2014/main" id="{21508C1B-77FC-4509-BA6C-FB1B6A2BB0A9}"/>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7" name="Rectangle 6">
            <a:extLst>
              <a:ext uri="{FF2B5EF4-FFF2-40B4-BE49-F238E27FC236}">
                <a16:creationId xmlns:a16="http://schemas.microsoft.com/office/drawing/2014/main" id="{B7E96D1E-7D48-C266-DD56-6535AF4557B5}"/>
              </a:ext>
            </a:extLst>
          </p:cNvPr>
          <p:cNvSpPr/>
          <p:nvPr/>
        </p:nvSpPr>
        <p:spPr>
          <a:xfrm>
            <a:off x="6330385" y="1808023"/>
            <a:ext cx="5476855" cy="225825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B0FDBF-7C35-82F5-186B-700B77FE4A20}"/>
              </a:ext>
            </a:extLst>
          </p:cNvPr>
          <p:cNvSpPr>
            <a:spLocks noChangeArrowheads="1"/>
          </p:cNvSpPr>
          <p:nvPr/>
        </p:nvSpPr>
        <p:spPr bwMode="gray">
          <a:xfrm>
            <a:off x="6499460" y="1534781"/>
            <a:ext cx="5138704" cy="355720"/>
          </a:xfrm>
          <a:prstGeom prst="rect">
            <a:avLst/>
          </a:prstGeom>
          <a:solidFill>
            <a:schemeClr val="bg1"/>
          </a:solidFill>
          <a:ln>
            <a:noFill/>
          </a:ln>
          <a:effectLst/>
        </p:spPr>
        <p:txBody>
          <a:bodyPr lIns="132923" tIns="44308" rIns="44308" bIns="44308" anchor="ctr"/>
          <a:lstStyle>
            <a:defPPr>
              <a:defRPr lang="fr-FR"/>
            </a:defPPr>
            <a:lvl1pPr algn="l" defTabSz="520700" rtl="0" fontAlgn="base">
              <a:spcBef>
                <a:spcPct val="0"/>
              </a:spcBef>
              <a:spcAft>
                <a:spcPct val="0"/>
              </a:spcAft>
              <a:defRPr sz="2100" kern="1200">
                <a:solidFill>
                  <a:schemeClr val="tx1"/>
                </a:solidFill>
                <a:latin typeface="Arial" pitchFamily="34" charset="0"/>
                <a:ea typeface="+mn-ea"/>
                <a:cs typeface="Arial" pitchFamily="34" charset="0"/>
              </a:defRPr>
            </a:lvl1pPr>
            <a:lvl2pPr marL="520700" indent="-63500" algn="l" defTabSz="520700" rtl="0" fontAlgn="base">
              <a:spcBef>
                <a:spcPct val="0"/>
              </a:spcBef>
              <a:spcAft>
                <a:spcPct val="0"/>
              </a:spcAft>
              <a:defRPr sz="2100" kern="1200">
                <a:solidFill>
                  <a:schemeClr val="tx1"/>
                </a:solidFill>
                <a:latin typeface="Arial" pitchFamily="34" charset="0"/>
                <a:ea typeface="+mn-ea"/>
                <a:cs typeface="Arial" pitchFamily="34" charset="0"/>
              </a:defRPr>
            </a:lvl2pPr>
            <a:lvl3pPr marL="1041400" indent="-127000" algn="l" defTabSz="520700" rtl="0" fontAlgn="base">
              <a:spcBef>
                <a:spcPct val="0"/>
              </a:spcBef>
              <a:spcAft>
                <a:spcPct val="0"/>
              </a:spcAft>
              <a:defRPr sz="2100" kern="1200">
                <a:solidFill>
                  <a:schemeClr val="tx1"/>
                </a:solidFill>
                <a:latin typeface="Arial" pitchFamily="34" charset="0"/>
                <a:ea typeface="+mn-ea"/>
                <a:cs typeface="Arial" pitchFamily="34" charset="0"/>
              </a:defRPr>
            </a:lvl3pPr>
            <a:lvl4pPr marL="1563688" indent="-192088" algn="l" defTabSz="520700" rtl="0" fontAlgn="base">
              <a:spcBef>
                <a:spcPct val="0"/>
              </a:spcBef>
              <a:spcAft>
                <a:spcPct val="0"/>
              </a:spcAft>
              <a:defRPr sz="2100" kern="1200">
                <a:solidFill>
                  <a:schemeClr val="tx1"/>
                </a:solidFill>
                <a:latin typeface="Arial" pitchFamily="34" charset="0"/>
                <a:ea typeface="+mn-ea"/>
                <a:cs typeface="Arial" pitchFamily="34" charset="0"/>
              </a:defRPr>
            </a:lvl4pPr>
            <a:lvl5pPr marL="2084388" indent="-255588" algn="l" defTabSz="520700" rtl="0" fontAlgn="base">
              <a:spcBef>
                <a:spcPct val="0"/>
              </a:spcBef>
              <a:spcAft>
                <a:spcPct val="0"/>
              </a:spcAft>
              <a:defRPr sz="2100" kern="1200">
                <a:solidFill>
                  <a:schemeClr val="tx1"/>
                </a:solidFill>
                <a:latin typeface="Arial" pitchFamily="34" charset="0"/>
                <a:ea typeface="+mn-ea"/>
                <a:cs typeface="Arial" pitchFamily="34" charset="0"/>
              </a:defRPr>
            </a:lvl5pPr>
            <a:lvl6pPr marL="2286000" algn="l" defTabSz="914400" rtl="0" eaLnBrk="1" latinLnBrk="0" hangingPunct="1">
              <a:defRPr sz="2100" kern="1200">
                <a:solidFill>
                  <a:schemeClr val="tx1"/>
                </a:solidFill>
                <a:latin typeface="Arial" pitchFamily="34" charset="0"/>
                <a:ea typeface="+mn-ea"/>
                <a:cs typeface="Arial" pitchFamily="34" charset="0"/>
              </a:defRPr>
            </a:lvl6pPr>
            <a:lvl7pPr marL="2743200" algn="l" defTabSz="914400" rtl="0" eaLnBrk="1" latinLnBrk="0" hangingPunct="1">
              <a:defRPr sz="2100" kern="1200">
                <a:solidFill>
                  <a:schemeClr val="tx1"/>
                </a:solidFill>
                <a:latin typeface="Arial" pitchFamily="34" charset="0"/>
                <a:ea typeface="+mn-ea"/>
                <a:cs typeface="Arial" pitchFamily="34" charset="0"/>
              </a:defRPr>
            </a:lvl7pPr>
            <a:lvl8pPr marL="3200400" algn="l" defTabSz="914400" rtl="0" eaLnBrk="1" latinLnBrk="0" hangingPunct="1">
              <a:defRPr sz="2100" kern="1200">
                <a:solidFill>
                  <a:schemeClr val="tx1"/>
                </a:solidFill>
                <a:latin typeface="Arial" pitchFamily="34" charset="0"/>
                <a:ea typeface="+mn-ea"/>
                <a:cs typeface="Arial" pitchFamily="34" charset="0"/>
              </a:defRPr>
            </a:lvl8pPr>
            <a:lvl9pPr marL="3657600" algn="l" defTabSz="914400" rtl="0" eaLnBrk="1" latinLnBrk="0" hangingPunct="1">
              <a:defRPr sz="2100" kern="1200">
                <a:solidFill>
                  <a:schemeClr val="tx1"/>
                </a:solidFill>
                <a:latin typeface="Arial" pitchFamily="34" charset="0"/>
                <a:ea typeface="+mn-ea"/>
                <a:cs typeface="Arial" pitchFamily="34" charset="0"/>
              </a:defRPr>
            </a:lvl9pPr>
          </a:lstStyle>
          <a:p>
            <a:pPr algn="ctr" eaLnBrk="0" hangingPunct="0">
              <a:buFont typeface="Wingdings" pitchFamily="2" charset="2"/>
              <a:buNone/>
            </a:pPr>
            <a:r>
              <a:rPr lang="fr-FR" sz="1100" cap="all" dirty="0">
                <a:solidFill>
                  <a:schemeClr val="accent1"/>
                </a:solidFill>
                <a:latin typeface="Lato Heavy" panose="020F0502020204030203" pitchFamily="34" charset="0"/>
              </a:rPr>
              <a:t>PERFORMANCES DES ENTREPRISES FAMILIALES PAR GÉNÉRATION DEPUIS 2006</a:t>
            </a:r>
            <a:endParaRPr lang="de-DE" sz="1100" cap="all" dirty="0">
              <a:solidFill>
                <a:schemeClr val="accent1"/>
              </a:solidFill>
              <a:latin typeface="Lato Heavy" panose="020F0502020204030203" pitchFamily="34" charset="0"/>
            </a:endParaRPr>
          </a:p>
        </p:txBody>
      </p:sp>
      <p:pic>
        <p:nvPicPr>
          <p:cNvPr id="9" name="Image 8">
            <a:extLst>
              <a:ext uri="{FF2B5EF4-FFF2-40B4-BE49-F238E27FC236}">
                <a16:creationId xmlns:a16="http://schemas.microsoft.com/office/drawing/2014/main" id="{64BA41A6-3975-1065-A2EA-B2246E62E53C}"/>
              </a:ext>
            </a:extLst>
          </p:cNvPr>
          <p:cNvPicPr>
            <a:picLocks noChangeAspect="1"/>
          </p:cNvPicPr>
          <p:nvPr/>
        </p:nvPicPr>
        <p:blipFill>
          <a:blip r:embed="rId2">
            <a:clrChange>
              <a:clrFrom>
                <a:srgbClr val="EDE1CF"/>
              </a:clrFrom>
              <a:clrTo>
                <a:srgbClr val="EDE1CF">
                  <a:alpha val="0"/>
                </a:srgbClr>
              </a:clrTo>
            </a:clrChange>
          </a:blip>
          <a:stretch>
            <a:fillRect/>
          </a:stretch>
        </p:blipFill>
        <p:spPr>
          <a:xfrm>
            <a:off x="7302274" y="3805273"/>
            <a:ext cx="3863345" cy="213811"/>
          </a:xfrm>
          <a:prstGeom prst="rect">
            <a:avLst/>
          </a:prstGeom>
        </p:spPr>
      </p:pic>
      <p:pic>
        <p:nvPicPr>
          <p:cNvPr id="10" name="Image 9">
            <a:extLst>
              <a:ext uri="{FF2B5EF4-FFF2-40B4-BE49-F238E27FC236}">
                <a16:creationId xmlns:a16="http://schemas.microsoft.com/office/drawing/2014/main" id="{E88977A5-1980-FDF8-1791-E4DDF9874302}"/>
              </a:ext>
            </a:extLst>
          </p:cNvPr>
          <p:cNvPicPr>
            <a:picLocks noChangeAspect="1"/>
          </p:cNvPicPr>
          <p:nvPr/>
        </p:nvPicPr>
        <p:blipFill>
          <a:blip r:embed="rId3">
            <a:clrChange>
              <a:clrFrom>
                <a:srgbClr val="EDE1CF"/>
              </a:clrFrom>
              <a:clrTo>
                <a:srgbClr val="EDE1CF">
                  <a:alpha val="0"/>
                </a:srgbClr>
              </a:clrTo>
            </a:clrChange>
          </a:blip>
          <a:stretch>
            <a:fillRect/>
          </a:stretch>
        </p:blipFill>
        <p:spPr>
          <a:xfrm>
            <a:off x="965783" y="1861091"/>
            <a:ext cx="4997690" cy="1479561"/>
          </a:xfrm>
          <a:prstGeom prst="rect">
            <a:avLst/>
          </a:prstGeom>
        </p:spPr>
      </p:pic>
      <p:sp>
        <p:nvSpPr>
          <p:cNvPr id="11" name="Rectangle 10">
            <a:extLst>
              <a:ext uri="{FF2B5EF4-FFF2-40B4-BE49-F238E27FC236}">
                <a16:creationId xmlns:a16="http://schemas.microsoft.com/office/drawing/2014/main" id="{4EB050C4-3C65-65DF-5B53-B24864474599}"/>
              </a:ext>
            </a:extLst>
          </p:cNvPr>
          <p:cNvSpPr/>
          <p:nvPr/>
        </p:nvSpPr>
        <p:spPr>
          <a:xfrm>
            <a:off x="638931" y="1808024"/>
            <a:ext cx="5408167" cy="225825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2C96A2E4-2B57-7FED-C966-CDE8BBA233F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4471" y="3388100"/>
            <a:ext cx="5025244" cy="416927"/>
          </a:xfrm>
          <a:prstGeom prst="rect">
            <a:avLst/>
          </a:prstGeom>
        </p:spPr>
      </p:pic>
      <p:sp>
        <p:nvSpPr>
          <p:cNvPr id="14" name="Rectangle 13">
            <a:extLst>
              <a:ext uri="{FF2B5EF4-FFF2-40B4-BE49-F238E27FC236}">
                <a16:creationId xmlns:a16="http://schemas.microsoft.com/office/drawing/2014/main" id="{3A469621-2DD2-CEB4-9326-0A87C5870FC8}"/>
              </a:ext>
            </a:extLst>
          </p:cNvPr>
          <p:cNvSpPr>
            <a:spLocks noChangeArrowheads="1"/>
          </p:cNvSpPr>
          <p:nvPr/>
        </p:nvSpPr>
        <p:spPr bwMode="gray">
          <a:xfrm>
            <a:off x="1343993" y="1542484"/>
            <a:ext cx="4177241" cy="355720"/>
          </a:xfrm>
          <a:prstGeom prst="rect">
            <a:avLst/>
          </a:prstGeom>
          <a:solidFill>
            <a:schemeClr val="bg1"/>
          </a:solidFill>
          <a:ln>
            <a:noFill/>
          </a:ln>
          <a:effectLst/>
        </p:spPr>
        <p:txBody>
          <a:bodyPr lIns="132923" tIns="44308" rIns="44308" bIns="44308" anchor="ctr"/>
          <a:lstStyle>
            <a:defPPr>
              <a:defRPr lang="fr-FR"/>
            </a:defPPr>
            <a:lvl1pPr algn="l" defTabSz="520700" rtl="0" fontAlgn="base">
              <a:spcBef>
                <a:spcPct val="0"/>
              </a:spcBef>
              <a:spcAft>
                <a:spcPct val="0"/>
              </a:spcAft>
              <a:defRPr sz="2100" kern="1200">
                <a:solidFill>
                  <a:schemeClr val="tx1"/>
                </a:solidFill>
                <a:latin typeface="Arial" pitchFamily="34" charset="0"/>
                <a:ea typeface="+mn-ea"/>
                <a:cs typeface="Arial" pitchFamily="34" charset="0"/>
              </a:defRPr>
            </a:lvl1pPr>
            <a:lvl2pPr marL="520700" indent="-63500" algn="l" defTabSz="520700" rtl="0" fontAlgn="base">
              <a:spcBef>
                <a:spcPct val="0"/>
              </a:spcBef>
              <a:spcAft>
                <a:spcPct val="0"/>
              </a:spcAft>
              <a:defRPr sz="2100" kern="1200">
                <a:solidFill>
                  <a:schemeClr val="tx1"/>
                </a:solidFill>
                <a:latin typeface="Arial" pitchFamily="34" charset="0"/>
                <a:ea typeface="+mn-ea"/>
                <a:cs typeface="Arial" pitchFamily="34" charset="0"/>
              </a:defRPr>
            </a:lvl2pPr>
            <a:lvl3pPr marL="1041400" indent="-127000" algn="l" defTabSz="520700" rtl="0" fontAlgn="base">
              <a:spcBef>
                <a:spcPct val="0"/>
              </a:spcBef>
              <a:spcAft>
                <a:spcPct val="0"/>
              </a:spcAft>
              <a:defRPr sz="2100" kern="1200">
                <a:solidFill>
                  <a:schemeClr val="tx1"/>
                </a:solidFill>
                <a:latin typeface="Arial" pitchFamily="34" charset="0"/>
                <a:ea typeface="+mn-ea"/>
                <a:cs typeface="Arial" pitchFamily="34" charset="0"/>
              </a:defRPr>
            </a:lvl3pPr>
            <a:lvl4pPr marL="1563688" indent="-192088" algn="l" defTabSz="520700" rtl="0" fontAlgn="base">
              <a:spcBef>
                <a:spcPct val="0"/>
              </a:spcBef>
              <a:spcAft>
                <a:spcPct val="0"/>
              </a:spcAft>
              <a:defRPr sz="2100" kern="1200">
                <a:solidFill>
                  <a:schemeClr val="tx1"/>
                </a:solidFill>
                <a:latin typeface="Arial" pitchFamily="34" charset="0"/>
                <a:ea typeface="+mn-ea"/>
                <a:cs typeface="Arial" pitchFamily="34" charset="0"/>
              </a:defRPr>
            </a:lvl4pPr>
            <a:lvl5pPr marL="2084388" indent="-255588" algn="l" defTabSz="520700" rtl="0" fontAlgn="base">
              <a:spcBef>
                <a:spcPct val="0"/>
              </a:spcBef>
              <a:spcAft>
                <a:spcPct val="0"/>
              </a:spcAft>
              <a:defRPr sz="2100" kern="1200">
                <a:solidFill>
                  <a:schemeClr val="tx1"/>
                </a:solidFill>
                <a:latin typeface="Arial" pitchFamily="34" charset="0"/>
                <a:ea typeface="+mn-ea"/>
                <a:cs typeface="Arial" pitchFamily="34" charset="0"/>
              </a:defRPr>
            </a:lvl5pPr>
            <a:lvl6pPr marL="2286000" algn="l" defTabSz="914400" rtl="0" eaLnBrk="1" latinLnBrk="0" hangingPunct="1">
              <a:defRPr sz="2100" kern="1200">
                <a:solidFill>
                  <a:schemeClr val="tx1"/>
                </a:solidFill>
                <a:latin typeface="Arial" pitchFamily="34" charset="0"/>
                <a:ea typeface="+mn-ea"/>
                <a:cs typeface="Arial" pitchFamily="34" charset="0"/>
              </a:defRPr>
            </a:lvl6pPr>
            <a:lvl7pPr marL="2743200" algn="l" defTabSz="914400" rtl="0" eaLnBrk="1" latinLnBrk="0" hangingPunct="1">
              <a:defRPr sz="2100" kern="1200">
                <a:solidFill>
                  <a:schemeClr val="tx1"/>
                </a:solidFill>
                <a:latin typeface="Arial" pitchFamily="34" charset="0"/>
                <a:ea typeface="+mn-ea"/>
                <a:cs typeface="Arial" pitchFamily="34" charset="0"/>
              </a:defRPr>
            </a:lvl7pPr>
            <a:lvl8pPr marL="3200400" algn="l" defTabSz="914400" rtl="0" eaLnBrk="1" latinLnBrk="0" hangingPunct="1">
              <a:defRPr sz="2100" kern="1200">
                <a:solidFill>
                  <a:schemeClr val="tx1"/>
                </a:solidFill>
                <a:latin typeface="Arial" pitchFamily="34" charset="0"/>
                <a:ea typeface="+mn-ea"/>
                <a:cs typeface="Arial" pitchFamily="34" charset="0"/>
              </a:defRPr>
            </a:lvl8pPr>
            <a:lvl9pPr marL="3657600" algn="l" defTabSz="914400" rtl="0" eaLnBrk="1" latinLnBrk="0" hangingPunct="1">
              <a:defRPr sz="2100" kern="1200">
                <a:solidFill>
                  <a:schemeClr val="tx1"/>
                </a:solidFill>
                <a:latin typeface="Arial" pitchFamily="34" charset="0"/>
                <a:ea typeface="+mn-ea"/>
                <a:cs typeface="Arial" pitchFamily="34" charset="0"/>
              </a:defRPr>
            </a:lvl9pPr>
          </a:lstStyle>
          <a:p>
            <a:pPr algn="ctr" eaLnBrk="0" hangingPunct="0">
              <a:buFont typeface="Wingdings" pitchFamily="2" charset="2"/>
              <a:buNone/>
            </a:pPr>
            <a:r>
              <a:rPr lang="fr-FR" sz="1100" cap="all" dirty="0">
                <a:solidFill>
                  <a:schemeClr val="accent1"/>
                </a:solidFill>
                <a:latin typeface="Lato Heavy" panose="020F0502020204030203" pitchFamily="34" charset="0"/>
              </a:rPr>
              <a:t>LES ENTREPRISES FAMILIALES SURPERFORMENT DEPUIS 2006</a:t>
            </a:r>
            <a:endParaRPr lang="de-DE" sz="1100" cap="all" dirty="0">
              <a:solidFill>
                <a:schemeClr val="accent1"/>
              </a:solidFill>
              <a:latin typeface="Lato Heavy" panose="020F0502020204030203" pitchFamily="34" charset="0"/>
            </a:endParaRPr>
          </a:p>
        </p:txBody>
      </p:sp>
      <p:pic>
        <p:nvPicPr>
          <p:cNvPr id="15" name="Image 14">
            <a:extLst>
              <a:ext uri="{FF2B5EF4-FFF2-40B4-BE49-F238E27FC236}">
                <a16:creationId xmlns:a16="http://schemas.microsoft.com/office/drawing/2014/main" id="{D7728694-EB06-1888-2097-09D7F998D5CE}"/>
              </a:ext>
            </a:extLst>
          </p:cNvPr>
          <p:cNvPicPr>
            <a:picLocks noChangeAspect="1"/>
          </p:cNvPicPr>
          <p:nvPr/>
        </p:nvPicPr>
        <p:blipFill rotWithShape="1">
          <a:blip r:embed="rId5">
            <a:clrChange>
              <a:clrFrom>
                <a:srgbClr val="EDE1CF"/>
              </a:clrFrom>
              <a:clrTo>
                <a:srgbClr val="EDE1CF">
                  <a:alpha val="0"/>
                </a:srgbClr>
              </a:clrTo>
            </a:clrChange>
          </a:blip>
          <a:srcRect t="22814" b="19330"/>
          <a:stretch/>
        </p:blipFill>
        <p:spPr>
          <a:xfrm>
            <a:off x="1818030" y="3833732"/>
            <a:ext cx="2942427" cy="221314"/>
          </a:xfrm>
          <a:prstGeom prst="rect">
            <a:avLst/>
          </a:prstGeom>
        </p:spPr>
      </p:pic>
      <p:pic>
        <p:nvPicPr>
          <p:cNvPr id="16" name="Image 15">
            <a:extLst>
              <a:ext uri="{FF2B5EF4-FFF2-40B4-BE49-F238E27FC236}">
                <a16:creationId xmlns:a16="http://schemas.microsoft.com/office/drawing/2014/main" id="{6465B991-C750-2C5D-F4C0-0FD5122A1FF0}"/>
              </a:ext>
            </a:extLst>
          </p:cNvPr>
          <p:cNvPicPr>
            <a:picLocks noChangeAspect="1"/>
          </p:cNvPicPr>
          <p:nvPr/>
        </p:nvPicPr>
        <p:blipFill>
          <a:blip r:embed="rId6"/>
          <a:stretch>
            <a:fillRect/>
          </a:stretch>
        </p:blipFill>
        <p:spPr>
          <a:xfrm>
            <a:off x="3712813" y="3859215"/>
            <a:ext cx="1039722" cy="169040"/>
          </a:xfrm>
          <a:prstGeom prst="rect">
            <a:avLst/>
          </a:prstGeom>
        </p:spPr>
      </p:pic>
      <p:pic>
        <p:nvPicPr>
          <p:cNvPr id="22" name="Image 21">
            <a:extLst>
              <a:ext uri="{FF2B5EF4-FFF2-40B4-BE49-F238E27FC236}">
                <a16:creationId xmlns:a16="http://schemas.microsoft.com/office/drawing/2014/main" id="{6BBF99F3-83F2-66DE-F62A-F44F0B37C693}"/>
              </a:ext>
            </a:extLst>
          </p:cNvPr>
          <p:cNvPicPr>
            <a:picLocks noChangeAspect="1"/>
          </p:cNvPicPr>
          <p:nvPr/>
        </p:nvPicPr>
        <p:blipFill>
          <a:blip r:embed="rId6"/>
          <a:stretch>
            <a:fillRect/>
          </a:stretch>
        </p:blipFill>
        <p:spPr>
          <a:xfrm>
            <a:off x="2229019" y="3823257"/>
            <a:ext cx="1039722" cy="204998"/>
          </a:xfrm>
          <a:prstGeom prst="rect">
            <a:avLst/>
          </a:prstGeom>
        </p:spPr>
      </p:pic>
      <p:sp>
        <p:nvSpPr>
          <p:cNvPr id="24" name="ZoneTexte 23">
            <a:extLst>
              <a:ext uri="{FF2B5EF4-FFF2-40B4-BE49-F238E27FC236}">
                <a16:creationId xmlns:a16="http://schemas.microsoft.com/office/drawing/2014/main" id="{188A9839-CB75-3A3B-6800-E4C59E737A66}"/>
              </a:ext>
            </a:extLst>
          </p:cNvPr>
          <p:cNvSpPr txBox="1"/>
          <p:nvPr/>
        </p:nvSpPr>
        <p:spPr>
          <a:xfrm>
            <a:off x="3697794" y="3802906"/>
            <a:ext cx="1345949" cy="246221"/>
          </a:xfrm>
          <a:prstGeom prst="rect">
            <a:avLst/>
          </a:prstGeom>
          <a:noFill/>
        </p:spPr>
        <p:txBody>
          <a:bodyPr wrap="square" rtlCol="0">
            <a:spAutoFit/>
          </a:bodyPr>
          <a:lstStyle/>
          <a:p>
            <a:r>
              <a:rPr lang="fr-FR" sz="1000" dirty="0">
                <a:solidFill>
                  <a:srgbClr val="272529"/>
                </a:solidFill>
                <a:latin typeface="Lato" panose="020F0502020204030203" pitchFamily="34" charset="0"/>
              </a:rPr>
              <a:t>Non Family </a:t>
            </a:r>
            <a:r>
              <a:rPr lang="fr-FR" sz="1000" dirty="0" err="1">
                <a:solidFill>
                  <a:srgbClr val="272529"/>
                </a:solidFill>
                <a:latin typeface="Lato" panose="020F0502020204030203" pitchFamily="34" charset="0"/>
              </a:rPr>
              <a:t>Universe</a:t>
            </a:r>
            <a:endParaRPr lang="fr-FR" sz="800" dirty="0">
              <a:solidFill>
                <a:srgbClr val="272529"/>
              </a:solidFill>
              <a:latin typeface="Lato" panose="020F0502020204030203" pitchFamily="34" charset="0"/>
            </a:endParaRPr>
          </a:p>
        </p:txBody>
      </p:sp>
      <p:sp>
        <p:nvSpPr>
          <p:cNvPr id="28" name="ZoneTexte 27">
            <a:extLst>
              <a:ext uri="{FF2B5EF4-FFF2-40B4-BE49-F238E27FC236}">
                <a16:creationId xmlns:a16="http://schemas.microsoft.com/office/drawing/2014/main" id="{3A591A0C-8120-21B2-6ADF-678A963109FD}"/>
              </a:ext>
            </a:extLst>
          </p:cNvPr>
          <p:cNvSpPr txBox="1"/>
          <p:nvPr/>
        </p:nvSpPr>
        <p:spPr>
          <a:xfrm>
            <a:off x="2189647" y="3799982"/>
            <a:ext cx="1079093" cy="246221"/>
          </a:xfrm>
          <a:prstGeom prst="rect">
            <a:avLst/>
          </a:prstGeom>
          <a:noFill/>
        </p:spPr>
        <p:txBody>
          <a:bodyPr wrap="square" rtlCol="0">
            <a:spAutoFit/>
          </a:bodyPr>
          <a:lstStyle/>
          <a:p>
            <a:r>
              <a:rPr lang="fr-FR" sz="1000" dirty="0">
                <a:solidFill>
                  <a:srgbClr val="272529"/>
                </a:solidFill>
                <a:latin typeface="Lato" panose="020F0502020204030203" pitchFamily="34" charset="0"/>
              </a:rPr>
              <a:t>Family </a:t>
            </a:r>
            <a:r>
              <a:rPr lang="fr-FR" sz="1000" dirty="0" err="1">
                <a:solidFill>
                  <a:srgbClr val="272529"/>
                </a:solidFill>
                <a:latin typeface="Lato" panose="020F0502020204030203" pitchFamily="34" charset="0"/>
              </a:rPr>
              <a:t>Universe</a:t>
            </a:r>
            <a:r>
              <a:rPr lang="fr-FR" sz="800" dirty="0">
                <a:solidFill>
                  <a:srgbClr val="272529"/>
                </a:solidFill>
                <a:latin typeface="Lato" panose="020F0502020204030203" pitchFamily="34" charset="0"/>
              </a:rPr>
              <a:t> </a:t>
            </a:r>
          </a:p>
        </p:txBody>
      </p:sp>
      <p:pic>
        <p:nvPicPr>
          <p:cNvPr id="29" name="Image 28">
            <a:extLst>
              <a:ext uri="{FF2B5EF4-FFF2-40B4-BE49-F238E27FC236}">
                <a16:creationId xmlns:a16="http://schemas.microsoft.com/office/drawing/2014/main" id="{7C65A526-BA0B-09EC-E0FA-37B4C8F2DD74}"/>
              </a:ext>
            </a:extLst>
          </p:cNvPr>
          <p:cNvPicPr>
            <a:picLocks noChangeAspect="1"/>
          </p:cNvPicPr>
          <p:nvPr/>
        </p:nvPicPr>
        <p:blipFill>
          <a:blip r:embed="rId7">
            <a:clrChange>
              <a:clrFrom>
                <a:srgbClr val="EDE1CF"/>
              </a:clrFrom>
              <a:clrTo>
                <a:srgbClr val="EDE1CF">
                  <a:alpha val="0"/>
                </a:srgbClr>
              </a:clrTo>
            </a:clrChange>
          </a:blip>
          <a:stretch>
            <a:fillRect/>
          </a:stretch>
        </p:blipFill>
        <p:spPr>
          <a:xfrm>
            <a:off x="6684432" y="1898205"/>
            <a:ext cx="5016855" cy="1442448"/>
          </a:xfrm>
          <a:prstGeom prst="rect">
            <a:avLst/>
          </a:prstGeom>
        </p:spPr>
      </p:pic>
      <p:pic>
        <p:nvPicPr>
          <p:cNvPr id="30" name="Image 29">
            <a:extLst>
              <a:ext uri="{FF2B5EF4-FFF2-40B4-BE49-F238E27FC236}">
                <a16:creationId xmlns:a16="http://schemas.microsoft.com/office/drawing/2014/main" id="{D702385D-372C-FA75-C193-C2B07F034E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80237" y="3388099"/>
            <a:ext cx="5025244" cy="416927"/>
          </a:xfrm>
          <a:prstGeom prst="rect">
            <a:avLst/>
          </a:prstGeom>
        </p:spPr>
      </p:pic>
      <p:graphicFrame>
        <p:nvGraphicFramePr>
          <p:cNvPr id="19" name="Tableau 18">
            <a:extLst>
              <a:ext uri="{FF2B5EF4-FFF2-40B4-BE49-F238E27FC236}">
                <a16:creationId xmlns:a16="http://schemas.microsoft.com/office/drawing/2014/main" id="{A3C1CD54-7223-29C8-FD03-3DDB949E395A}"/>
              </a:ext>
            </a:extLst>
          </p:cNvPr>
          <p:cNvGraphicFramePr>
            <a:graphicFrameLocks noGrp="1"/>
          </p:cNvGraphicFramePr>
          <p:nvPr>
            <p:extLst>
              <p:ext uri="{D42A27DB-BD31-4B8C-83A1-F6EECF244321}">
                <p14:modId xmlns:p14="http://schemas.microsoft.com/office/powerpoint/2010/main" val="1535854416"/>
              </p:ext>
            </p:extLst>
          </p:nvPr>
        </p:nvGraphicFramePr>
        <p:xfrm>
          <a:off x="6363902" y="1843528"/>
          <a:ext cx="255701" cy="1544571"/>
        </p:xfrm>
        <a:graphic>
          <a:graphicData uri="http://schemas.openxmlformats.org/drawingml/2006/table">
            <a:tbl>
              <a:tblPr/>
              <a:tblGrid>
                <a:gridCol w="255701">
                  <a:extLst>
                    <a:ext uri="{9D8B030D-6E8A-4147-A177-3AD203B41FA5}">
                      <a16:colId xmlns:a16="http://schemas.microsoft.com/office/drawing/2014/main" val="3476567763"/>
                    </a:ext>
                  </a:extLst>
                </a:gridCol>
              </a:tblGrid>
              <a:tr h="171619">
                <a:tc>
                  <a:txBody>
                    <a:bodyPr/>
                    <a:lstStyle/>
                    <a:p>
                      <a:pPr algn="r" fontAlgn="ctr"/>
                      <a:r>
                        <a:rPr lang="fr-FR" sz="900" b="0" i="0" u="none" strike="noStrike">
                          <a:effectLst/>
                          <a:latin typeface="Calibri" panose="020F0502020204030204" pitchFamily="34" charset="0"/>
                        </a:rPr>
                        <a:t>500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2934931"/>
                  </a:ext>
                </a:extLst>
              </a:tr>
              <a:tr h="171619">
                <a:tc>
                  <a:txBody>
                    <a:bodyPr/>
                    <a:lstStyle/>
                    <a:p>
                      <a:pPr algn="r" fontAlgn="ctr"/>
                      <a:r>
                        <a:rPr lang="fr-FR" sz="900" b="0" i="0" u="none" strike="noStrike">
                          <a:effectLst/>
                          <a:latin typeface="Calibri" panose="020F0502020204030204" pitchFamily="34" charset="0"/>
                        </a:rPr>
                        <a:t>450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92753430"/>
                  </a:ext>
                </a:extLst>
              </a:tr>
              <a:tr h="171619">
                <a:tc>
                  <a:txBody>
                    <a:bodyPr/>
                    <a:lstStyle/>
                    <a:p>
                      <a:pPr algn="r" fontAlgn="ctr"/>
                      <a:r>
                        <a:rPr lang="fr-FR" sz="900" b="0" i="0" u="none" strike="noStrike">
                          <a:effectLst/>
                          <a:latin typeface="Calibri" panose="020F0502020204030204" pitchFamily="34" charset="0"/>
                        </a:rPr>
                        <a:t>400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93570224"/>
                  </a:ext>
                </a:extLst>
              </a:tr>
              <a:tr h="171619">
                <a:tc>
                  <a:txBody>
                    <a:bodyPr/>
                    <a:lstStyle/>
                    <a:p>
                      <a:pPr algn="r" fontAlgn="ctr"/>
                      <a:r>
                        <a:rPr lang="fr-FR" sz="900" b="0" i="0" u="none" strike="noStrike">
                          <a:effectLst/>
                          <a:latin typeface="Calibri" panose="020F0502020204030204" pitchFamily="34" charset="0"/>
                        </a:rPr>
                        <a:t>350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4812228"/>
                  </a:ext>
                </a:extLst>
              </a:tr>
              <a:tr h="171619">
                <a:tc>
                  <a:txBody>
                    <a:bodyPr/>
                    <a:lstStyle/>
                    <a:p>
                      <a:pPr algn="r" fontAlgn="ctr"/>
                      <a:r>
                        <a:rPr lang="fr-FR" sz="900" b="0" i="0" u="none" strike="noStrike">
                          <a:effectLst/>
                          <a:latin typeface="Calibri" panose="020F0502020204030204" pitchFamily="34" charset="0"/>
                        </a:rPr>
                        <a:t>300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5310641"/>
                  </a:ext>
                </a:extLst>
              </a:tr>
              <a:tr h="171619">
                <a:tc>
                  <a:txBody>
                    <a:bodyPr/>
                    <a:lstStyle/>
                    <a:p>
                      <a:pPr algn="r" fontAlgn="ctr"/>
                      <a:r>
                        <a:rPr lang="fr-FR" sz="900" b="0" i="0" u="none" strike="noStrike">
                          <a:effectLst/>
                          <a:latin typeface="Calibri" panose="020F0502020204030204" pitchFamily="34" charset="0"/>
                        </a:rPr>
                        <a:t>250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48387025"/>
                  </a:ext>
                </a:extLst>
              </a:tr>
              <a:tr h="171619">
                <a:tc>
                  <a:txBody>
                    <a:bodyPr/>
                    <a:lstStyle/>
                    <a:p>
                      <a:pPr algn="r" fontAlgn="ctr"/>
                      <a:r>
                        <a:rPr lang="fr-FR" sz="900" b="0" i="0" u="none" strike="noStrike">
                          <a:effectLst/>
                          <a:latin typeface="Calibri" panose="020F0502020204030204" pitchFamily="34" charset="0"/>
                        </a:rPr>
                        <a:t>200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26690757"/>
                  </a:ext>
                </a:extLst>
              </a:tr>
              <a:tr h="171619">
                <a:tc>
                  <a:txBody>
                    <a:bodyPr/>
                    <a:lstStyle/>
                    <a:p>
                      <a:pPr algn="r" fontAlgn="ctr"/>
                      <a:r>
                        <a:rPr lang="fr-FR" sz="900" b="0" i="0" u="none" strike="noStrike" dirty="0">
                          <a:effectLst/>
                          <a:latin typeface="Calibri" panose="020F0502020204030204" pitchFamily="34" charset="0"/>
                        </a:rPr>
                        <a:t>150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17885170"/>
                  </a:ext>
                </a:extLst>
              </a:tr>
              <a:tr h="171619">
                <a:tc>
                  <a:txBody>
                    <a:bodyPr/>
                    <a:lstStyle/>
                    <a:p>
                      <a:pPr algn="r" fontAlgn="ctr"/>
                      <a:r>
                        <a:rPr lang="fr-FR" sz="900" b="0" i="0" u="none" strike="noStrike" dirty="0">
                          <a:effectLst/>
                          <a:latin typeface="Calibri" panose="020F0502020204030204" pitchFamily="34" charset="0"/>
                        </a:rPr>
                        <a:t>100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96145992"/>
                  </a:ext>
                </a:extLst>
              </a:tr>
            </a:tbl>
          </a:graphicData>
        </a:graphic>
      </p:graphicFrame>
      <p:sp>
        <p:nvSpPr>
          <p:cNvPr id="20" name="Rectangle 19">
            <a:extLst>
              <a:ext uri="{FF2B5EF4-FFF2-40B4-BE49-F238E27FC236}">
                <a16:creationId xmlns:a16="http://schemas.microsoft.com/office/drawing/2014/main" id="{6AA114F7-063D-8ECA-45E1-D96F9645BF17}"/>
              </a:ext>
            </a:extLst>
          </p:cNvPr>
          <p:cNvSpPr/>
          <p:nvPr/>
        </p:nvSpPr>
        <p:spPr>
          <a:xfrm>
            <a:off x="1343993" y="4322151"/>
            <a:ext cx="9290599" cy="176559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D29ABE9-0AF1-59C9-04A3-809040368B1B}"/>
              </a:ext>
            </a:extLst>
          </p:cNvPr>
          <p:cNvSpPr>
            <a:spLocks noChangeArrowheads="1"/>
          </p:cNvSpPr>
          <p:nvPr/>
        </p:nvSpPr>
        <p:spPr bwMode="gray">
          <a:xfrm>
            <a:off x="2947926" y="4177276"/>
            <a:ext cx="6265739" cy="284875"/>
          </a:xfrm>
          <a:prstGeom prst="rect">
            <a:avLst/>
          </a:prstGeom>
          <a:solidFill>
            <a:schemeClr val="bg1"/>
          </a:solidFill>
          <a:ln>
            <a:noFill/>
          </a:ln>
          <a:effectLst/>
        </p:spPr>
        <p:txBody>
          <a:bodyPr lIns="132923" tIns="44308" rIns="44308" bIns="44308" anchor="ctr"/>
          <a:lstStyle>
            <a:defPPr>
              <a:defRPr lang="fr-FR"/>
            </a:defPPr>
            <a:lvl1pPr algn="l" defTabSz="520700" rtl="0" fontAlgn="base">
              <a:spcBef>
                <a:spcPct val="0"/>
              </a:spcBef>
              <a:spcAft>
                <a:spcPct val="0"/>
              </a:spcAft>
              <a:defRPr sz="2100" kern="1200">
                <a:solidFill>
                  <a:schemeClr val="tx1"/>
                </a:solidFill>
                <a:latin typeface="Arial" pitchFamily="34" charset="0"/>
                <a:ea typeface="+mn-ea"/>
                <a:cs typeface="Arial" pitchFamily="34" charset="0"/>
              </a:defRPr>
            </a:lvl1pPr>
            <a:lvl2pPr marL="520700" indent="-63500" algn="l" defTabSz="520700" rtl="0" fontAlgn="base">
              <a:spcBef>
                <a:spcPct val="0"/>
              </a:spcBef>
              <a:spcAft>
                <a:spcPct val="0"/>
              </a:spcAft>
              <a:defRPr sz="2100" kern="1200">
                <a:solidFill>
                  <a:schemeClr val="tx1"/>
                </a:solidFill>
                <a:latin typeface="Arial" pitchFamily="34" charset="0"/>
                <a:ea typeface="+mn-ea"/>
                <a:cs typeface="Arial" pitchFamily="34" charset="0"/>
              </a:defRPr>
            </a:lvl2pPr>
            <a:lvl3pPr marL="1041400" indent="-127000" algn="l" defTabSz="520700" rtl="0" fontAlgn="base">
              <a:spcBef>
                <a:spcPct val="0"/>
              </a:spcBef>
              <a:spcAft>
                <a:spcPct val="0"/>
              </a:spcAft>
              <a:defRPr sz="2100" kern="1200">
                <a:solidFill>
                  <a:schemeClr val="tx1"/>
                </a:solidFill>
                <a:latin typeface="Arial" pitchFamily="34" charset="0"/>
                <a:ea typeface="+mn-ea"/>
                <a:cs typeface="Arial" pitchFamily="34" charset="0"/>
              </a:defRPr>
            </a:lvl3pPr>
            <a:lvl4pPr marL="1563688" indent="-192088" algn="l" defTabSz="520700" rtl="0" fontAlgn="base">
              <a:spcBef>
                <a:spcPct val="0"/>
              </a:spcBef>
              <a:spcAft>
                <a:spcPct val="0"/>
              </a:spcAft>
              <a:defRPr sz="2100" kern="1200">
                <a:solidFill>
                  <a:schemeClr val="tx1"/>
                </a:solidFill>
                <a:latin typeface="Arial" pitchFamily="34" charset="0"/>
                <a:ea typeface="+mn-ea"/>
                <a:cs typeface="Arial" pitchFamily="34" charset="0"/>
              </a:defRPr>
            </a:lvl4pPr>
            <a:lvl5pPr marL="2084388" indent="-255588" algn="l" defTabSz="520700" rtl="0" fontAlgn="base">
              <a:spcBef>
                <a:spcPct val="0"/>
              </a:spcBef>
              <a:spcAft>
                <a:spcPct val="0"/>
              </a:spcAft>
              <a:defRPr sz="2100" kern="1200">
                <a:solidFill>
                  <a:schemeClr val="tx1"/>
                </a:solidFill>
                <a:latin typeface="Arial" pitchFamily="34" charset="0"/>
                <a:ea typeface="+mn-ea"/>
                <a:cs typeface="Arial" pitchFamily="34" charset="0"/>
              </a:defRPr>
            </a:lvl5pPr>
            <a:lvl6pPr marL="2286000" algn="l" defTabSz="914400" rtl="0" eaLnBrk="1" latinLnBrk="0" hangingPunct="1">
              <a:defRPr sz="2100" kern="1200">
                <a:solidFill>
                  <a:schemeClr val="tx1"/>
                </a:solidFill>
                <a:latin typeface="Arial" pitchFamily="34" charset="0"/>
                <a:ea typeface="+mn-ea"/>
                <a:cs typeface="Arial" pitchFamily="34" charset="0"/>
              </a:defRPr>
            </a:lvl6pPr>
            <a:lvl7pPr marL="2743200" algn="l" defTabSz="914400" rtl="0" eaLnBrk="1" latinLnBrk="0" hangingPunct="1">
              <a:defRPr sz="2100" kern="1200">
                <a:solidFill>
                  <a:schemeClr val="tx1"/>
                </a:solidFill>
                <a:latin typeface="Arial" pitchFamily="34" charset="0"/>
                <a:ea typeface="+mn-ea"/>
                <a:cs typeface="Arial" pitchFamily="34" charset="0"/>
              </a:defRPr>
            </a:lvl7pPr>
            <a:lvl8pPr marL="3200400" algn="l" defTabSz="914400" rtl="0" eaLnBrk="1" latinLnBrk="0" hangingPunct="1">
              <a:defRPr sz="2100" kern="1200">
                <a:solidFill>
                  <a:schemeClr val="tx1"/>
                </a:solidFill>
                <a:latin typeface="Arial" pitchFamily="34" charset="0"/>
                <a:ea typeface="+mn-ea"/>
                <a:cs typeface="Arial" pitchFamily="34" charset="0"/>
              </a:defRPr>
            </a:lvl8pPr>
            <a:lvl9pPr marL="3657600" algn="l" defTabSz="914400" rtl="0" eaLnBrk="1" latinLnBrk="0" hangingPunct="1">
              <a:defRPr sz="2100" kern="1200">
                <a:solidFill>
                  <a:schemeClr val="tx1"/>
                </a:solidFill>
                <a:latin typeface="Arial" pitchFamily="34" charset="0"/>
                <a:ea typeface="+mn-ea"/>
                <a:cs typeface="Arial" pitchFamily="34" charset="0"/>
              </a:defRPr>
            </a:lvl9pPr>
          </a:lstStyle>
          <a:p>
            <a:pPr algn="ctr" eaLnBrk="0" hangingPunct="0">
              <a:buFont typeface="Wingdings" pitchFamily="2" charset="2"/>
              <a:buNone/>
            </a:pPr>
            <a:r>
              <a:rPr lang="fr-FR" sz="1100" cap="all" dirty="0">
                <a:solidFill>
                  <a:schemeClr val="accent1"/>
                </a:solidFill>
                <a:latin typeface="Lato Heavy" panose="020F0502020204030203" pitchFamily="34" charset="0"/>
              </a:rPr>
              <a:t>Statistiques de performance relative depuis 2006 – Family 1000 contre les entreprises non-familiales *</a:t>
            </a:r>
            <a:endParaRPr lang="de-DE" sz="1100" cap="all" dirty="0">
              <a:solidFill>
                <a:schemeClr val="accent1"/>
              </a:solidFill>
              <a:latin typeface="Lato Heavy" panose="020F0502020204030203" pitchFamily="34" charset="0"/>
            </a:endParaRPr>
          </a:p>
        </p:txBody>
      </p:sp>
      <p:graphicFrame>
        <p:nvGraphicFramePr>
          <p:cNvPr id="131" name="Tableau 130">
            <a:extLst>
              <a:ext uri="{FF2B5EF4-FFF2-40B4-BE49-F238E27FC236}">
                <a16:creationId xmlns:a16="http://schemas.microsoft.com/office/drawing/2014/main" id="{87C51740-26D2-C564-3FD8-2EE8976FDD7B}"/>
              </a:ext>
            </a:extLst>
          </p:cNvPr>
          <p:cNvGraphicFramePr>
            <a:graphicFrameLocks noGrp="1"/>
          </p:cNvGraphicFramePr>
          <p:nvPr>
            <p:extLst>
              <p:ext uri="{D42A27DB-BD31-4B8C-83A1-F6EECF244321}">
                <p14:modId xmlns:p14="http://schemas.microsoft.com/office/powerpoint/2010/main" val="1211491090"/>
              </p:ext>
            </p:extLst>
          </p:nvPr>
        </p:nvGraphicFramePr>
        <p:xfrm>
          <a:off x="1489476" y="4436246"/>
          <a:ext cx="8940477" cy="1603296"/>
        </p:xfrm>
        <a:graphic>
          <a:graphicData uri="http://schemas.openxmlformats.org/drawingml/2006/table">
            <a:tbl>
              <a:tblPr/>
              <a:tblGrid>
                <a:gridCol w="1093787">
                  <a:extLst>
                    <a:ext uri="{9D8B030D-6E8A-4147-A177-3AD203B41FA5}">
                      <a16:colId xmlns:a16="http://schemas.microsoft.com/office/drawing/2014/main" val="1070952202"/>
                    </a:ext>
                  </a:extLst>
                </a:gridCol>
                <a:gridCol w="962605">
                  <a:extLst>
                    <a:ext uri="{9D8B030D-6E8A-4147-A177-3AD203B41FA5}">
                      <a16:colId xmlns:a16="http://schemas.microsoft.com/office/drawing/2014/main" val="1006980567"/>
                    </a:ext>
                  </a:extLst>
                </a:gridCol>
                <a:gridCol w="962605">
                  <a:extLst>
                    <a:ext uri="{9D8B030D-6E8A-4147-A177-3AD203B41FA5}">
                      <a16:colId xmlns:a16="http://schemas.microsoft.com/office/drawing/2014/main" val="3566287890"/>
                    </a:ext>
                  </a:extLst>
                </a:gridCol>
                <a:gridCol w="962605">
                  <a:extLst>
                    <a:ext uri="{9D8B030D-6E8A-4147-A177-3AD203B41FA5}">
                      <a16:colId xmlns:a16="http://schemas.microsoft.com/office/drawing/2014/main" val="1888700061"/>
                    </a:ext>
                  </a:extLst>
                </a:gridCol>
                <a:gridCol w="962605">
                  <a:extLst>
                    <a:ext uri="{9D8B030D-6E8A-4147-A177-3AD203B41FA5}">
                      <a16:colId xmlns:a16="http://schemas.microsoft.com/office/drawing/2014/main" val="699673505"/>
                    </a:ext>
                  </a:extLst>
                </a:gridCol>
                <a:gridCol w="145850">
                  <a:extLst>
                    <a:ext uri="{9D8B030D-6E8A-4147-A177-3AD203B41FA5}">
                      <a16:colId xmlns:a16="http://schemas.microsoft.com/office/drawing/2014/main" val="392253517"/>
                    </a:ext>
                  </a:extLst>
                </a:gridCol>
                <a:gridCol w="962605">
                  <a:extLst>
                    <a:ext uri="{9D8B030D-6E8A-4147-A177-3AD203B41FA5}">
                      <a16:colId xmlns:a16="http://schemas.microsoft.com/office/drawing/2014/main" val="2795443002"/>
                    </a:ext>
                  </a:extLst>
                </a:gridCol>
                <a:gridCol w="962605">
                  <a:extLst>
                    <a:ext uri="{9D8B030D-6E8A-4147-A177-3AD203B41FA5}">
                      <a16:colId xmlns:a16="http://schemas.microsoft.com/office/drawing/2014/main" val="3072156675"/>
                    </a:ext>
                  </a:extLst>
                </a:gridCol>
                <a:gridCol w="962605">
                  <a:extLst>
                    <a:ext uri="{9D8B030D-6E8A-4147-A177-3AD203B41FA5}">
                      <a16:colId xmlns:a16="http://schemas.microsoft.com/office/drawing/2014/main" val="2392169908"/>
                    </a:ext>
                  </a:extLst>
                </a:gridCol>
                <a:gridCol w="962605">
                  <a:extLst>
                    <a:ext uri="{9D8B030D-6E8A-4147-A177-3AD203B41FA5}">
                      <a16:colId xmlns:a16="http://schemas.microsoft.com/office/drawing/2014/main" val="298531910"/>
                    </a:ext>
                  </a:extLst>
                </a:gridCol>
              </a:tblGrid>
              <a:tr h="200412">
                <a:tc>
                  <a:txBody>
                    <a:bodyPr/>
                    <a:lstStyle/>
                    <a:p>
                      <a:pPr algn="l" fontAlgn="b"/>
                      <a:endParaRPr lang="fr-FR" sz="1000" b="0" i="0" u="none" strike="noStrike" dirty="0">
                        <a:solidFill>
                          <a:srgbClr val="000000"/>
                        </a:solidFill>
                        <a:effectLst/>
                        <a:latin typeface="Lato" panose="020F0502020204030203" pitchFamily="34" charset="0"/>
                      </a:endParaRPr>
                    </a:p>
                  </a:txBody>
                  <a:tcPr marL="9525" marR="9525" marT="9525" marB="0" anchor="b">
                    <a:lnL>
                      <a:noFill/>
                    </a:lnL>
                    <a:lnR>
                      <a:noFill/>
                    </a:lnR>
                    <a:lnT>
                      <a:noFill/>
                    </a:lnT>
                    <a:lnB>
                      <a:noFill/>
                    </a:lnB>
                  </a:tcPr>
                </a:tc>
                <a:tc gridSpan="4">
                  <a:txBody>
                    <a:bodyPr/>
                    <a:lstStyle/>
                    <a:p>
                      <a:pPr algn="ctr" fontAlgn="b"/>
                      <a:r>
                        <a:rPr lang="en-US" sz="1000" b="1" i="0" u="none" strike="noStrike" dirty="0">
                          <a:solidFill>
                            <a:srgbClr val="000000"/>
                          </a:solidFill>
                          <a:effectLst/>
                          <a:latin typeface="Lato" panose="020F0502020204030203" pitchFamily="34" charset="0"/>
                        </a:rPr>
                        <a:t>CAGR since 2006 (until </a:t>
                      </a:r>
                      <a:r>
                        <a:rPr lang="en-US" sz="1000" b="1" i="0" u="none" strike="noStrike" dirty="0" err="1">
                          <a:solidFill>
                            <a:srgbClr val="000000"/>
                          </a:solidFill>
                          <a:effectLst/>
                          <a:latin typeface="Lato" panose="020F0502020204030203" pitchFamily="34" charset="0"/>
                        </a:rPr>
                        <a:t>december</a:t>
                      </a:r>
                      <a:r>
                        <a:rPr lang="en-US" sz="1000" b="1" i="0" u="none" strike="noStrike" dirty="0">
                          <a:solidFill>
                            <a:srgbClr val="000000"/>
                          </a:solidFill>
                          <a:effectLst/>
                          <a:latin typeface="Lato" panose="020F0502020204030203" pitchFamily="34" charset="0"/>
                        </a:rPr>
                        <a:t> 2022)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l" fontAlgn="b"/>
                      <a:endParaRPr lang="fr-FR" sz="1000" b="0" i="0" u="none" strike="noStrike">
                        <a:solidFill>
                          <a:srgbClr val="000000"/>
                        </a:solidFill>
                        <a:effectLst/>
                        <a:latin typeface="Lato" panose="020F0502020204030203" pitchFamily="34" charset="0"/>
                      </a:endParaRPr>
                    </a:p>
                  </a:txBody>
                  <a:tcPr marL="9525" marR="9525" marT="9525" marB="0" anchor="b">
                    <a:lnL>
                      <a:noFill/>
                    </a:lnL>
                    <a:lnR>
                      <a:noFill/>
                    </a:lnR>
                    <a:lnT>
                      <a:noFill/>
                    </a:lnT>
                    <a:lnB>
                      <a:noFill/>
                    </a:lnB>
                  </a:tcPr>
                </a:tc>
                <a:tc gridSpan="4">
                  <a:txBody>
                    <a:bodyPr/>
                    <a:lstStyle/>
                    <a:p>
                      <a:pPr algn="ctr" fontAlgn="b"/>
                      <a:r>
                        <a:rPr lang="fr-FR" sz="1000" b="1" i="0" u="none" strike="noStrike" dirty="0">
                          <a:solidFill>
                            <a:srgbClr val="000000"/>
                          </a:solidFill>
                          <a:effectLst/>
                          <a:latin typeface="Lato" panose="020F0502020204030203" pitchFamily="34" charset="0"/>
                        </a:rPr>
                        <a:t>2022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757393747"/>
                  </a:ext>
                </a:extLst>
              </a:tr>
              <a:tr h="200412">
                <a:tc>
                  <a:txBody>
                    <a:bodyPr/>
                    <a:lstStyle/>
                    <a:p>
                      <a:pPr algn="ctr" fontAlgn="b"/>
                      <a:endParaRPr lang="fr-FR" sz="1000" b="0" i="0" u="none" strike="noStrike" dirty="0">
                        <a:solidFill>
                          <a:srgbClr val="000000"/>
                        </a:solidFill>
                        <a:effectLst/>
                        <a:latin typeface="Lato" panose="020F0502020204030203"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FFFFFF"/>
                          </a:solidFill>
                          <a:effectLst/>
                          <a:latin typeface="Lato" panose="020F0502020204030203" pitchFamily="34" charset="0"/>
                        </a:rPr>
                        <a:t>Overall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a:solidFill>
                            <a:srgbClr val="FFFFFF"/>
                          </a:solidFill>
                          <a:effectLst/>
                          <a:latin typeface="Lato" panose="020F0502020204030203" pitchFamily="34" charset="0"/>
                        </a:rPr>
                        <a:t>Small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a:solidFill>
                            <a:srgbClr val="FFFFFF"/>
                          </a:solidFill>
                          <a:effectLst/>
                          <a:latin typeface="Lato" panose="020F0502020204030203" pitchFamily="34" charset="0"/>
                        </a:rPr>
                        <a:t>Mid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a:solidFill>
                            <a:srgbClr val="FFFFFF"/>
                          </a:solidFill>
                          <a:effectLst/>
                          <a:latin typeface="Lato" panose="020F0502020204030203" pitchFamily="34" charset="0"/>
                        </a:rPr>
                        <a:t>Large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dirty="0" err="1">
                          <a:solidFill>
                            <a:srgbClr val="FFFFFF"/>
                          </a:solidFill>
                          <a:effectLst/>
                          <a:latin typeface="Lato" panose="020F0502020204030203" pitchFamily="34" charset="0"/>
                        </a:rPr>
                        <a:t>Overall</a:t>
                      </a:r>
                      <a:endParaRPr lang="fr-FR" sz="1000" b="0" i="0" u="none" strike="noStrike" dirty="0">
                        <a:solidFill>
                          <a:srgbClr val="FFFFFF"/>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a:solidFill>
                            <a:srgbClr val="FFFFFF"/>
                          </a:solidFill>
                          <a:effectLst/>
                          <a:latin typeface="Lato" panose="020F0502020204030203" pitchFamily="34" charset="0"/>
                        </a:rPr>
                        <a:t>Small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dirty="0" err="1">
                          <a:solidFill>
                            <a:srgbClr val="FFFFFF"/>
                          </a:solidFill>
                          <a:effectLst/>
                          <a:latin typeface="Lato" panose="020F0502020204030203" pitchFamily="34" charset="0"/>
                        </a:rPr>
                        <a:t>Mid</a:t>
                      </a:r>
                      <a:r>
                        <a:rPr lang="fr-FR" sz="1000" b="0" i="0" u="none" strike="noStrike" dirty="0">
                          <a:solidFill>
                            <a:srgbClr val="FFFFFF"/>
                          </a:solidFill>
                          <a:effectLst/>
                          <a:latin typeface="Lato" panose="020F0502020204030203"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b"/>
                      <a:r>
                        <a:rPr lang="fr-FR" sz="1000" b="0" i="0" u="none" strike="noStrike" dirty="0">
                          <a:solidFill>
                            <a:srgbClr val="FFFFFF"/>
                          </a:solidFill>
                          <a:effectLst/>
                          <a:latin typeface="Lato" panose="020F0502020204030203" pitchFamily="34" charset="0"/>
                        </a:rPr>
                        <a:t>Large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extLst>
                  <a:ext uri="{0D108BD9-81ED-4DB2-BD59-A6C34878D82A}">
                    <a16:rowId xmlns:a16="http://schemas.microsoft.com/office/drawing/2014/main" val="2547901728"/>
                  </a:ext>
                </a:extLst>
              </a:tr>
              <a:tr h="200412">
                <a:tc>
                  <a:txBody>
                    <a:bodyPr/>
                    <a:lstStyle/>
                    <a:p>
                      <a:pPr algn="ctr" fontAlgn="b"/>
                      <a:r>
                        <a:rPr lang="fr-FR" sz="1000" b="1" i="0" u="none" strike="noStrike" dirty="0">
                          <a:solidFill>
                            <a:srgbClr val="000000"/>
                          </a:solidFill>
                          <a:effectLst/>
                          <a:latin typeface="Lato" panose="020F0502020204030203" pitchFamily="34" charset="0"/>
                        </a:rPr>
                        <a:t>Global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3.0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5.4</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4.0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2.3</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a:solidFill>
                            <a:srgbClr val="000000"/>
                          </a:solidFill>
                          <a:effectLst/>
                          <a:latin typeface="Lato" panose="020F0502020204030203" pitchFamily="34" charset="0"/>
                        </a:rPr>
                        <a:t>-7.0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2.1</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6.7</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-8.5</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5817625"/>
                  </a:ext>
                </a:extLst>
              </a:tr>
              <a:tr h="200412">
                <a:tc>
                  <a:txBody>
                    <a:bodyPr/>
                    <a:lstStyle/>
                    <a:p>
                      <a:pPr algn="ctr" fontAlgn="b"/>
                      <a:r>
                        <a:rPr lang="fr-FR" sz="1000" b="1" i="0" u="none" strike="noStrike" dirty="0" err="1">
                          <a:solidFill>
                            <a:srgbClr val="000000"/>
                          </a:solidFill>
                          <a:effectLst/>
                          <a:latin typeface="Lato" panose="020F0502020204030203" pitchFamily="34" charset="0"/>
                        </a:rPr>
                        <a:t>Developed</a:t>
                      </a:r>
                      <a:r>
                        <a:rPr lang="fr-FR" sz="1000" b="1" i="0" u="none" strike="noStrike" dirty="0">
                          <a:solidFill>
                            <a:srgbClr val="000000"/>
                          </a:solidFill>
                          <a:effectLst/>
                          <a:latin typeface="Lato" panose="020F0502020204030203" pitchFamily="34" charset="0"/>
                        </a:rPr>
                        <a:t> Europe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3.6</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3.3</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2.2</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a:solidFill>
                            <a:srgbClr val="000000"/>
                          </a:solidFill>
                          <a:effectLst/>
                          <a:latin typeface="Lato" panose="020F0502020204030203" pitchFamily="34" charset="0"/>
                        </a:rPr>
                        <a:t>-6.4</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-1.7</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-5.2</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-6.8</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67486171"/>
                  </a:ext>
                </a:extLst>
              </a:tr>
              <a:tr h="200412">
                <a:tc>
                  <a:txBody>
                    <a:bodyPr/>
                    <a:lstStyle/>
                    <a:p>
                      <a:pPr algn="ctr" fontAlgn="b"/>
                      <a:r>
                        <a:rPr lang="fr-FR" sz="1000" b="1" i="0" u="none" strike="noStrike" dirty="0">
                          <a:solidFill>
                            <a:srgbClr val="000000"/>
                          </a:solidFill>
                          <a:effectLst/>
                          <a:latin typeface="Lato" panose="020F0502020204030203" pitchFamily="34" charset="0"/>
                        </a:rPr>
                        <a:t>USA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3.4</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1.3</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5.4</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2.5</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a:solidFill>
                            <a:srgbClr val="000000"/>
                          </a:solidFill>
                          <a:effectLst/>
                          <a:latin typeface="Lato" panose="020F0502020204030203" pitchFamily="34" charset="0"/>
                        </a:rPr>
                        <a:t>-5.1</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-1.0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-11.0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-4.7</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4817106"/>
                  </a:ext>
                </a:extLst>
              </a:tr>
              <a:tr h="200412">
                <a:tc>
                  <a:txBody>
                    <a:bodyPr/>
                    <a:lstStyle/>
                    <a:p>
                      <a:pPr algn="ctr" fontAlgn="b"/>
                      <a:r>
                        <a:rPr lang="fr-FR" sz="1000" b="1" i="0" u="none" strike="noStrike" dirty="0">
                          <a:solidFill>
                            <a:srgbClr val="000000"/>
                          </a:solidFill>
                          <a:effectLst/>
                          <a:latin typeface="Lato" panose="020F0502020204030203" pitchFamily="34" charset="0"/>
                        </a:rPr>
                        <a:t>APAC ex Japan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3.3</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3.9</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3.1</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1.6</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a:solidFill>
                            <a:srgbClr val="000000"/>
                          </a:solidFill>
                          <a:effectLst/>
                          <a:latin typeface="Lato" panose="020F0502020204030203" pitchFamily="34" charset="0"/>
                        </a:rPr>
                        <a:t>-3.8</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-3.6</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7.2</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-4.9</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673519466"/>
                  </a:ext>
                </a:extLst>
              </a:tr>
              <a:tr h="200412">
                <a:tc>
                  <a:txBody>
                    <a:bodyPr/>
                    <a:lstStyle/>
                    <a:p>
                      <a:pPr algn="ctr" fontAlgn="b"/>
                      <a:r>
                        <a:rPr lang="fr-FR" sz="1000" b="1" i="0" u="none" strike="noStrike" dirty="0">
                          <a:solidFill>
                            <a:srgbClr val="000000"/>
                          </a:solidFill>
                          <a:effectLst/>
                          <a:latin typeface="Lato" panose="020F0502020204030203" pitchFamily="34" charset="0"/>
                        </a:rPr>
                        <a:t>Japan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7.1</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8.8</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1.5</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10.5</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a:solidFill>
                            <a:srgbClr val="000000"/>
                          </a:solidFill>
                          <a:effectLst/>
                          <a:latin typeface="Lato" panose="020F0502020204030203" pitchFamily="34" charset="0"/>
                        </a:rPr>
                        <a:t>-0.5</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-8.8</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34.7</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000" b="0" i="0" u="none" strike="noStrike">
                          <a:solidFill>
                            <a:srgbClr val="000000"/>
                          </a:solidFill>
                          <a:effectLst/>
                          <a:latin typeface="Lato" panose="020F0502020204030203" pitchFamily="34" charset="0"/>
                        </a:rPr>
                        <a:t>-0.7</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503476"/>
                  </a:ext>
                </a:extLst>
              </a:tr>
              <a:tr h="200412">
                <a:tc>
                  <a:txBody>
                    <a:bodyPr/>
                    <a:lstStyle/>
                    <a:p>
                      <a:pPr algn="ctr" fontAlgn="b"/>
                      <a:r>
                        <a:rPr lang="fr-FR" sz="1000" b="1" i="0" u="none" strike="noStrike" dirty="0" err="1">
                          <a:solidFill>
                            <a:srgbClr val="000000"/>
                          </a:solidFill>
                          <a:effectLst/>
                          <a:latin typeface="Lato" panose="020F0502020204030203" pitchFamily="34" charset="0"/>
                        </a:rPr>
                        <a:t>Latam</a:t>
                      </a:r>
                      <a:endParaRPr lang="fr-FR" sz="1000" b="1" i="0" u="none" strike="noStrike" dirty="0">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3.1</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dirty="0">
                          <a:solidFill>
                            <a:srgbClr val="000000"/>
                          </a:solidFill>
                          <a:effectLst/>
                          <a:latin typeface="Lato" panose="020F0502020204030203"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4.0</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4.4</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endParaRPr lang="fr-FR" sz="1000" b="0" i="0" u="none" strike="noStrike">
                        <a:solidFill>
                          <a:srgbClr val="000000"/>
                        </a:solidFill>
                        <a:effectLst/>
                        <a:latin typeface="Lato" panose="020F050202020403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000" b="0" i="0" u="none" strike="noStrike" dirty="0">
                          <a:solidFill>
                            <a:srgbClr val="000000"/>
                          </a:solidFill>
                          <a:effectLst/>
                          <a:latin typeface="Lato" panose="020F0502020204030203"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-2.6</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a:solidFill>
                            <a:srgbClr val="000000"/>
                          </a:solidFill>
                          <a:effectLst/>
                          <a:latin typeface="Lato" panose="020F0502020204030203" pitchFamily="34" charset="0"/>
                        </a:rPr>
                        <a:t>-11.3</a:t>
                      </a:r>
                      <a:r>
                        <a:rPr lang="fr-FR" sz="1000" b="0" i="0" u="none" strike="noStrike" dirty="0">
                          <a:solidFill>
                            <a:srgbClr val="000000"/>
                          </a:solidFill>
                          <a:effectLst/>
                          <a:latin typeface="Lato" panose="020F050202020403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fontAlgn="b"/>
                      <a:r>
                        <a:rPr lang="fr-FR" sz="1000" b="0" i="0" u="none" strike="noStrike" dirty="0">
                          <a:solidFill>
                            <a:srgbClr val="000000"/>
                          </a:solidFill>
                          <a:effectLst/>
                          <a:latin typeface="Lato" panose="020F0502020204030203" pitchFamily="34" charset="0"/>
                        </a:rPr>
                        <a:t>-8.7%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846471680"/>
                  </a:ext>
                </a:extLst>
              </a:tr>
            </a:tbl>
          </a:graphicData>
        </a:graphic>
      </p:graphicFrame>
    </p:spTree>
    <p:extLst>
      <p:ext uri="{BB962C8B-B14F-4D97-AF65-F5344CB8AC3E}">
        <p14:creationId xmlns:p14="http://schemas.microsoft.com/office/powerpoint/2010/main" val="810120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5">
            <a:extLst>
              <a:ext uri="{FF2B5EF4-FFF2-40B4-BE49-F238E27FC236}">
                <a16:creationId xmlns:a16="http://schemas.microsoft.com/office/drawing/2014/main" id="{516B5BE8-7E48-BEFE-A7EF-CD457063F58E}"/>
              </a:ext>
            </a:extLst>
          </p:cNvPr>
          <p:cNvSpPr txBox="1">
            <a:spLocks/>
          </p:cNvSpPr>
          <p:nvPr/>
        </p:nvSpPr>
        <p:spPr>
          <a:xfrm>
            <a:off x="500787" y="6115241"/>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dirty="0"/>
              <a:t>Source : ODDO BHF AM SAS </a:t>
            </a:r>
            <a:r>
              <a:rPr lang="en-US" dirty="0"/>
              <a:t>|</a:t>
            </a:r>
            <a:r>
              <a:rPr lang="fr-FR" dirty="0"/>
              <a:t> Recherche du </a:t>
            </a:r>
            <a:r>
              <a:rPr lang="fr-FR" dirty="0" err="1"/>
              <a:t>Credit</a:t>
            </a:r>
            <a:r>
              <a:rPr lang="fr-FR" dirty="0"/>
              <a:t> Suisse  “The </a:t>
            </a:r>
            <a:r>
              <a:rPr lang="fr-FR" dirty="0" err="1"/>
              <a:t>family</a:t>
            </a:r>
            <a:r>
              <a:rPr lang="fr-FR" dirty="0"/>
              <a:t> 1000 : Family values and value of </a:t>
            </a:r>
            <a:r>
              <a:rPr lang="fr-FR" dirty="0" err="1"/>
              <a:t>creation</a:t>
            </a:r>
            <a:r>
              <a:rPr lang="fr-FR" dirty="0"/>
              <a:t>” .  Panel of </a:t>
            </a:r>
            <a:r>
              <a:rPr lang="en-US" dirty="0"/>
              <a:t>1,000 </a:t>
            </a:r>
            <a:r>
              <a:rPr lang="fr-FR" dirty="0"/>
              <a:t>Panel de 1 000 entreprises cotées en bourse dans le monde entier, dans lesquelles les fondateurs ou leurs proches détiennent une participation de plus de 20% </a:t>
            </a:r>
            <a:r>
              <a:rPr lang="en-US" dirty="0"/>
              <a:t>| </a:t>
            </a:r>
            <a:r>
              <a:rPr lang="en-US" dirty="0" err="1"/>
              <a:t>Données</a:t>
            </a:r>
            <a:r>
              <a:rPr lang="en-US" dirty="0"/>
              <a:t> du 31/12/2022</a:t>
            </a:r>
            <a:endParaRPr lang="fr-FR" dirty="0"/>
          </a:p>
        </p:txBody>
      </p:sp>
      <p:sp>
        <p:nvSpPr>
          <p:cNvPr id="17" name="ZoneTexte 16">
            <a:extLst>
              <a:ext uri="{FF2B5EF4-FFF2-40B4-BE49-F238E27FC236}">
                <a16:creationId xmlns:a16="http://schemas.microsoft.com/office/drawing/2014/main" id="{C1FCCE41-1576-F526-FF76-FB74B57AA9E7}"/>
              </a:ext>
            </a:extLst>
          </p:cNvPr>
          <p:cNvSpPr txBox="1"/>
          <p:nvPr/>
        </p:nvSpPr>
        <p:spPr>
          <a:xfrm>
            <a:off x="511175" y="1921079"/>
            <a:ext cx="5147245" cy="3753420"/>
          </a:xfrm>
          <a:prstGeom prst="rect">
            <a:avLst/>
          </a:prstGeom>
          <a:noFill/>
          <a:ln>
            <a:solidFill>
              <a:schemeClr val="accent1">
                <a:lumMod val="60000"/>
                <a:lumOff val="40000"/>
              </a:schemeClr>
            </a:solidFill>
          </a:ln>
        </p:spPr>
        <p:txBody>
          <a:bodyPr wrap="square" rtlCol="0">
            <a:spAutoFit/>
          </a:bodyPr>
          <a:lstStyle/>
          <a:p>
            <a:endParaRPr lang="fr-FR" dirty="0"/>
          </a:p>
        </p:txBody>
      </p:sp>
      <p:sp>
        <p:nvSpPr>
          <p:cNvPr id="2" name="Espace réservé du texte 1">
            <a:extLst>
              <a:ext uri="{FF2B5EF4-FFF2-40B4-BE49-F238E27FC236}">
                <a16:creationId xmlns:a16="http://schemas.microsoft.com/office/drawing/2014/main" id="{1721B6E2-233F-4B72-A8F8-A3B8C1784674}"/>
              </a:ext>
            </a:extLst>
          </p:cNvPr>
          <p:cNvSpPr>
            <a:spLocks noGrp="1"/>
          </p:cNvSpPr>
          <p:nvPr>
            <p:ph type="body" sz="quarter" idx="13"/>
          </p:nvPr>
        </p:nvSpPr>
        <p:spPr/>
        <p:txBody>
          <a:bodyPr/>
          <a:lstStyle/>
          <a:p>
            <a:r>
              <a:rPr lang="fr-FR" dirty="0"/>
              <a:t>La philosophie d’investissement des valeurs familiales</a:t>
            </a:r>
            <a:endParaRPr lang="en-US" sz="3000" dirty="0"/>
          </a:p>
        </p:txBody>
      </p:sp>
      <p:sp>
        <p:nvSpPr>
          <p:cNvPr id="3" name="Espace réservé du texte 2">
            <a:extLst>
              <a:ext uri="{FF2B5EF4-FFF2-40B4-BE49-F238E27FC236}">
                <a16:creationId xmlns:a16="http://schemas.microsoft.com/office/drawing/2014/main" id="{8BCA2FB5-09B7-4BB6-86DE-8B026DE83E7D}"/>
              </a:ext>
            </a:extLst>
          </p:cNvPr>
          <p:cNvSpPr>
            <a:spLocks noGrp="1"/>
          </p:cNvSpPr>
          <p:nvPr>
            <p:ph type="body" sz="quarter" idx="14"/>
          </p:nvPr>
        </p:nvSpPr>
        <p:spPr/>
        <p:txBody>
          <a:bodyPr/>
          <a:lstStyle/>
          <a:p>
            <a:r>
              <a:rPr lang="en-US" sz="2000" dirty="0" err="1"/>
              <a:t>Vecteur</a:t>
            </a:r>
            <a:r>
              <a:rPr lang="en-US" sz="2000" dirty="0"/>
              <a:t> de performance </a:t>
            </a:r>
            <a:r>
              <a:rPr lang="en-US" sz="2000" dirty="0" err="1"/>
              <a:t>d’une</a:t>
            </a:r>
            <a:r>
              <a:rPr lang="en-US" sz="2000" dirty="0"/>
              <a:t> </a:t>
            </a:r>
            <a:r>
              <a:rPr lang="en-US" sz="2000" dirty="0" err="1"/>
              <a:t>génération</a:t>
            </a:r>
            <a:r>
              <a:rPr lang="en-US" sz="2000" dirty="0"/>
              <a:t> </a:t>
            </a:r>
            <a:r>
              <a:rPr lang="fr-FR" sz="2000" dirty="0"/>
              <a:t>à</a:t>
            </a:r>
            <a:r>
              <a:rPr lang="en-US" sz="2000" dirty="0"/>
              <a:t> </a:t>
            </a:r>
            <a:r>
              <a:rPr lang="en-US" sz="2000" dirty="0" err="1"/>
              <a:t>l’autre</a:t>
            </a:r>
            <a:r>
              <a:rPr lang="en-US" sz="2000" dirty="0"/>
              <a:t> </a:t>
            </a:r>
          </a:p>
          <a:p>
            <a:endParaRPr lang="fr-FR" sz="2000" dirty="0"/>
          </a:p>
        </p:txBody>
      </p:sp>
      <p:sp>
        <p:nvSpPr>
          <p:cNvPr id="4" name="Espace réservé du numéro de diapositive 3">
            <a:extLst>
              <a:ext uri="{FF2B5EF4-FFF2-40B4-BE49-F238E27FC236}">
                <a16:creationId xmlns:a16="http://schemas.microsoft.com/office/drawing/2014/main" id="{BF345DC0-89B6-42F2-BBD7-B0C12CE249EE}"/>
              </a:ext>
            </a:extLst>
          </p:cNvPr>
          <p:cNvSpPr>
            <a:spLocks noGrp="1"/>
          </p:cNvSpPr>
          <p:nvPr>
            <p:ph type="sldNum" sz="quarter" idx="21"/>
          </p:nvPr>
        </p:nvSpPr>
        <p:spPr/>
        <p:txBody>
          <a:bodyPr/>
          <a:lstStyle/>
          <a:p>
            <a:fld id="{334D4FF5-5FCB-2945-841A-A3CAF61B538E}" type="slidenum">
              <a:rPr lang="fr-FR" smtClean="0"/>
              <a:pPr/>
              <a:t>16</a:t>
            </a:fld>
            <a:endParaRPr lang="fr-FR" dirty="0"/>
          </a:p>
        </p:txBody>
      </p:sp>
      <p:sp>
        <p:nvSpPr>
          <p:cNvPr id="5" name="Titre 4">
            <a:extLst>
              <a:ext uri="{FF2B5EF4-FFF2-40B4-BE49-F238E27FC236}">
                <a16:creationId xmlns:a16="http://schemas.microsoft.com/office/drawing/2014/main" id="{57FB7028-4752-486E-9913-C8694A04140D}"/>
              </a:ext>
            </a:extLst>
          </p:cNvPr>
          <p:cNvSpPr>
            <a:spLocks noGrp="1"/>
          </p:cNvSpPr>
          <p:nvPr>
            <p:ph type="title"/>
          </p:nvPr>
        </p:nvSpPr>
        <p:spPr>
          <a:xfrm>
            <a:off x="567548" y="308526"/>
            <a:ext cx="10515600" cy="150682"/>
          </a:xfrm>
        </p:spPr>
        <p:txBody>
          <a:bodyPr/>
          <a:lstStyle/>
          <a:p>
            <a:r>
              <a:rPr lang="fr-FR" sz="1000" dirty="0"/>
              <a:t>POURQUOI INVESTIR DANS LES ENTREPRISES FAMILIALES ?</a:t>
            </a:r>
            <a:endParaRPr lang="fr-FR" sz="900" dirty="0"/>
          </a:p>
        </p:txBody>
      </p:sp>
      <p:sp>
        <p:nvSpPr>
          <p:cNvPr id="130" name="Espace réservé du pied de page 6">
            <a:extLst>
              <a:ext uri="{FF2B5EF4-FFF2-40B4-BE49-F238E27FC236}">
                <a16:creationId xmlns:a16="http://schemas.microsoft.com/office/drawing/2014/main" id="{21508C1B-77FC-4509-BA6C-FB1B6A2BB0A9}"/>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6" name="ZoneTexte 5">
            <a:extLst>
              <a:ext uri="{FF2B5EF4-FFF2-40B4-BE49-F238E27FC236}">
                <a16:creationId xmlns:a16="http://schemas.microsoft.com/office/drawing/2014/main" id="{2F21E5FE-42AF-42FB-FCEE-CE4B976CA6A9}"/>
              </a:ext>
            </a:extLst>
          </p:cNvPr>
          <p:cNvSpPr txBox="1"/>
          <p:nvPr/>
        </p:nvSpPr>
        <p:spPr>
          <a:xfrm>
            <a:off x="5880683" y="1920506"/>
            <a:ext cx="5797518" cy="3754800"/>
          </a:xfrm>
          <a:prstGeom prst="rect">
            <a:avLst/>
          </a:prstGeom>
          <a:noFill/>
          <a:ln>
            <a:solidFill>
              <a:schemeClr val="accent1">
                <a:lumMod val="60000"/>
                <a:lumOff val="40000"/>
              </a:schemeClr>
            </a:solidFill>
          </a:ln>
        </p:spPr>
        <p:txBody>
          <a:bodyPr wrap="square" rtlCol="0">
            <a:spAutoFit/>
          </a:bodyPr>
          <a:lstStyle/>
          <a:p>
            <a:endParaRPr lang="fr-FR" dirty="0"/>
          </a:p>
        </p:txBody>
      </p:sp>
      <p:sp>
        <p:nvSpPr>
          <p:cNvPr id="18" name="ZoneTexte 17">
            <a:extLst>
              <a:ext uri="{FF2B5EF4-FFF2-40B4-BE49-F238E27FC236}">
                <a16:creationId xmlns:a16="http://schemas.microsoft.com/office/drawing/2014/main" id="{B09F1D8D-E7F7-C114-94A6-2389073C3859}"/>
              </a:ext>
            </a:extLst>
          </p:cNvPr>
          <p:cNvSpPr txBox="1"/>
          <p:nvPr/>
        </p:nvSpPr>
        <p:spPr>
          <a:xfrm>
            <a:off x="1228732" y="1771294"/>
            <a:ext cx="3712130" cy="292388"/>
          </a:xfrm>
          <a:prstGeom prst="rect">
            <a:avLst/>
          </a:prstGeom>
          <a:solidFill>
            <a:schemeClr val="bg1"/>
          </a:solidFill>
        </p:spPr>
        <p:txBody>
          <a:bodyPr wrap="square" rtlCol="0">
            <a:spAutoFit/>
          </a:bodyPr>
          <a:lstStyle/>
          <a:p>
            <a:r>
              <a:rPr lang="fr-FR" sz="1300" dirty="0">
                <a:solidFill>
                  <a:schemeClr val="accent1"/>
                </a:solidFill>
                <a:latin typeface="Lato Heavy" panose="020F0502020204030203"/>
              </a:rPr>
              <a:t>PERFORMANCE ANNUALISEE PAR GENERATION</a:t>
            </a:r>
          </a:p>
        </p:txBody>
      </p:sp>
      <p:sp>
        <p:nvSpPr>
          <p:cNvPr id="150" name="Text Box 7">
            <a:extLst>
              <a:ext uri="{FF2B5EF4-FFF2-40B4-BE49-F238E27FC236}">
                <a16:creationId xmlns:a16="http://schemas.microsoft.com/office/drawing/2014/main" id="{BB137A8C-A0DE-5E06-1390-1BEB020086C8}"/>
              </a:ext>
            </a:extLst>
          </p:cNvPr>
          <p:cNvSpPr txBox="1">
            <a:spLocks noChangeArrowheads="1"/>
          </p:cNvSpPr>
          <p:nvPr/>
        </p:nvSpPr>
        <p:spPr bwMode="auto">
          <a:xfrm>
            <a:off x="6395399" y="2229714"/>
            <a:ext cx="5282802" cy="3136150"/>
          </a:xfrm>
          <a:prstGeom prst="rect">
            <a:avLst/>
          </a:prstGeom>
          <a:noFill/>
          <a:ln w="12700" algn="ctr">
            <a:noFill/>
            <a:prstDash val="sysDash"/>
            <a:miter lim="800000"/>
            <a:headEnd/>
            <a:tailEnd/>
          </a:ln>
          <a:extLst>
            <a:ext uri="{909E8E84-426E-40DD-AFC4-6F175D3DCCD1}">
              <a14:hiddenFill xmlns:a14="http://schemas.microsoft.com/office/drawing/2010/main">
                <a:solidFill>
                  <a:srgbClr val="FFFFFF"/>
                </a:solidFill>
              </a14:hiddenFill>
            </a:ext>
          </a:extLst>
        </p:spPr>
        <p:txBody>
          <a:bodyPr lIns="38844" tIns="77689" rIns="0" bIns="77689" anchor="ctr"/>
          <a:lstStyle>
            <a:defPPr>
              <a:defRPr lang="en-US"/>
            </a:defPPr>
            <a:lvl1pPr marL="171450" indent="-171450">
              <a:lnSpc>
                <a:spcPct val="120000"/>
              </a:lnSpc>
              <a:spcBef>
                <a:spcPts val="0"/>
              </a:spcBef>
              <a:spcAft>
                <a:spcPts val="300"/>
              </a:spcAft>
              <a:buClr>
                <a:srgbClr val="FF0000"/>
              </a:buClr>
              <a:buFont typeface="Arial" panose="020B0604020202020204" pitchFamily="34" charset="0"/>
              <a:buChar char="•"/>
              <a:defRPr sz="1200">
                <a:solidFill>
                  <a:srgbClr val="E6272F"/>
                </a:solidFill>
                <a:latin typeface="Arial" panose="020B0604020202020204" pitchFamily="34" charset="0"/>
                <a:cs typeface="Arial" panose="020B0604020202020204" pitchFamily="34" charset="0"/>
              </a:defRPr>
            </a:lvl1pPr>
            <a:lvl2pPr marL="742950" indent="-285750">
              <a:spcBef>
                <a:spcPct val="20000"/>
              </a:spcBef>
              <a:buClr>
                <a:srgbClr val="7E6B60"/>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spcBef>
                <a:spcPct val="20000"/>
              </a:spcBef>
              <a:buClr>
                <a:srgbClr val="7E6B60"/>
              </a:buClr>
              <a:buFont typeface="Courier New" panose="02070309020205020404" pitchFamily="49" charset="0"/>
              <a:buChar char="o"/>
              <a:defRPr sz="1300">
                <a:latin typeface="Arial" panose="020B0604020202020204" pitchFamily="34" charset="0"/>
                <a:cs typeface="Arial" panose="020B0604020202020204" pitchFamily="34" charset="0"/>
              </a:defRPr>
            </a:lvl3pPr>
            <a:lvl4pPr marL="1600200" indent="-228600">
              <a:spcBef>
                <a:spcPct val="20000"/>
              </a:spcBef>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4pPr>
            <a:lvl5pPr marL="2057400" indent="-228600">
              <a:spcBef>
                <a:spcPct val="20000"/>
              </a:spcBef>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520E6D"/>
              </a:buClr>
              <a:buFont typeface="Arial" panose="020B0604020202020204" pitchFamily="34" charset="0"/>
              <a:buChar char="»"/>
              <a:defRPr sz="1100">
                <a:latin typeface="Arial" panose="020B0604020202020204" pitchFamily="34" charset="0"/>
                <a:cs typeface="Arial" panose="020B0604020202020204" pitchFamily="34" charset="0"/>
              </a:defRPr>
            </a:lvl9pPr>
          </a:lstStyle>
          <a:p>
            <a:pPr marL="0" indent="0">
              <a:buNone/>
            </a:pPr>
            <a:r>
              <a:rPr lang="fr-FR" altLang="fr-FR" dirty="0">
                <a:solidFill>
                  <a:schemeClr val="tx1"/>
                </a:solidFill>
                <a:latin typeface="+mn-lt"/>
              </a:rPr>
              <a:t>La surperformance boursière des valeurs familiales sur la période est structurelle quelles que soient les générations</a:t>
            </a:r>
          </a:p>
          <a:p>
            <a:pPr marL="0" indent="0">
              <a:buNone/>
            </a:pPr>
            <a:endParaRPr lang="fr-FR" altLang="fr-FR" dirty="0">
              <a:solidFill>
                <a:schemeClr val="tx1"/>
              </a:solidFill>
              <a:latin typeface="+mn-lt"/>
            </a:endParaRPr>
          </a:p>
          <a:p>
            <a:pPr marL="0" indent="0">
              <a:buNone/>
            </a:pPr>
            <a:r>
              <a:rPr lang="fr-FR" altLang="fr-FR" dirty="0">
                <a:solidFill>
                  <a:schemeClr val="tx1"/>
                </a:solidFill>
                <a:latin typeface="+mn-lt"/>
              </a:rPr>
              <a:t>L’effet « taille » est un facteur à prendre en compte pour expliquer le différentiel de performance entre génération</a:t>
            </a:r>
          </a:p>
          <a:p>
            <a:pPr marL="0" indent="0">
              <a:buNone/>
            </a:pPr>
            <a:endParaRPr lang="fr-FR" altLang="fr-FR" dirty="0">
              <a:solidFill>
                <a:schemeClr val="tx1"/>
              </a:solidFill>
              <a:latin typeface="+mn-lt"/>
            </a:endParaRPr>
          </a:p>
          <a:p>
            <a:pPr marL="0" indent="0">
              <a:buNone/>
            </a:pPr>
            <a:r>
              <a:rPr lang="fr-FR" altLang="fr-FR" dirty="0">
                <a:solidFill>
                  <a:schemeClr val="tx1"/>
                </a:solidFill>
                <a:latin typeface="+mn-lt"/>
              </a:rPr>
              <a:t>L’adage « Le père fonde, le fils développe et le petit-fils dilapide » n’est pas une vérité</a:t>
            </a:r>
          </a:p>
          <a:p>
            <a:pPr marL="0" indent="0">
              <a:buNone/>
            </a:pPr>
            <a:endParaRPr lang="fr-FR" altLang="fr-FR" dirty="0">
              <a:solidFill>
                <a:schemeClr val="tx1"/>
              </a:solidFill>
              <a:latin typeface="+mn-lt"/>
            </a:endParaRPr>
          </a:p>
          <a:p>
            <a:pPr marL="0" indent="0">
              <a:buNone/>
            </a:pPr>
            <a:r>
              <a:rPr lang="fr-FR" altLang="fr-FR" dirty="0">
                <a:solidFill>
                  <a:schemeClr val="tx1"/>
                </a:solidFill>
                <a:latin typeface="+mn-lt"/>
              </a:rPr>
              <a:t>La préparation des « héritiers » au rôle d’administrateur et/ou de manager est essentielle</a:t>
            </a:r>
          </a:p>
        </p:txBody>
      </p:sp>
      <p:sp>
        <p:nvSpPr>
          <p:cNvPr id="151" name="Google Shape;708;p33">
            <a:extLst>
              <a:ext uri="{FF2B5EF4-FFF2-40B4-BE49-F238E27FC236}">
                <a16:creationId xmlns:a16="http://schemas.microsoft.com/office/drawing/2014/main" id="{2D5F0408-F9DD-8FDF-209C-3B5046A2F7D2}"/>
              </a:ext>
            </a:extLst>
          </p:cNvPr>
          <p:cNvSpPr/>
          <p:nvPr/>
        </p:nvSpPr>
        <p:spPr>
          <a:xfrm>
            <a:off x="6036191" y="2603096"/>
            <a:ext cx="215900" cy="217486"/>
          </a:xfrm>
          <a:custGeom>
            <a:avLst/>
            <a:gdLst/>
            <a:ahLst/>
            <a:cxnLst/>
            <a:rect l="l" t="t" r="r" b="b"/>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spcFirstLastPara="1" wrap="square" lIns="34300" tIns="17150" rIns="34300" bIns="17150" anchor="ctr" anchorCtr="0">
            <a:noAutofit/>
          </a:bodyPr>
          <a:lstStyle/>
          <a:p>
            <a:pPr>
              <a:buClr>
                <a:srgbClr val="000000"/>
              </a:buClr>
              <a:buSzPts val="1400"/>
            </a:pPr>
            <a:endParaRPr sz="1401">
              <a:solidFill>
                <a:srgbClr val="7F7F7F"/>
              </a:solidFill>
              <a:latin typeface="Roboto"/>
              <a:ea typeface="Roboto"/>
              <a:cs typeface="Roboto"/>
              <a:sym typeface="Roboto"/>
            </a:endParaRPr>
          </a:p>
        </p:txBody>
      </p:sp>
      <p:sp>
        <p:nvSpPr>
          <p:cNvPr id="152" name="Google Shape;708;p33">
            <a:extLst>
              <a:ext uri="{FF2B5EF4-FFF2-40B4-BE49-F238E27FC236}">
                <a16:creationId xmlns:a16="http://schemas.microsoft.com/office/drawing/2014/main" id="{6D0C9209-F9EB-D0DA-BD0C-1268F0544C2E}"/>
              </a:ext>
            </a:extLst>
          </p:cNvPr>
          <p:cNvSpPr/>
          <p:nvPr/>
        </p:nvSpPr>
        <p:spPr>
          <a:xfrm>
            <a:off x="6036369" y="3314608"/>
            <a:ext cx="215900" cy="217486"/>
          </a:xfrm>
          <a:custGeom>
            <a:avLst/>
            <a:gdLst/>
            <a:ahLst/>
            <a:cxnLst/>
            <a:rect l="l" t="t" r="r" b="b"/>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spcFirstLastPara="1" wrap="square" lIns="34300" tIns="17150" rIns="34300" bIns="17150" anchor="ctr" anchorCtr="0">
            <a:noAutofit/>
          </a:bodyPr>
          <a:lstStyle/>
          <a:p>
            <a:pPr>
              <a:buClr>
                <a:srgbClr val="000000"/>
              </a:buClr>
              <a:buSzPts val="1400"/>
            </a:pPr>
            <a:endParaRPr sz="1401">
              <a:solidFill>
                <a:srgbClr val="7F7F7F"/>
              </a:solidFill>
              <a:latin typeface="Roboto"/>
              <a:ea typeface="Roboto"/>
              <a:cs typeface="Roboto"/>
              <a:sym typeface="Roboto"/>
            </a:endParaRPr>
          </a:p>
        </p:txBody>
      </p:sp>
      <p:sp>
        <p:nvSpPr>
          <p:cNvPr id="153" name="Google Shape;708;p33">
            <a:extLst>
              <a:ext uri="{FF2B5EF4-FFF2-40B4-BE49-F238E27FC236}">
                <a16:creationId xmlns:a16="http://schemas.microsoft.com/office/drawing/2014/main" id="{5D196D67-29E8-3F4F-CF74-8739E934AB36}"/>
              </a:ext>
            </a:extLst>
          </p:cNvPr>
          <p:cNvSpPr/>
          <p:nvPr/>
        </p:nvSpPr>
        <p:spPr>
          <a:xfrm>
            <a:off x="6036702" y="4026120"/>
            <a:ext cx="215900" cy="217486"/>
          </a:xfrm>
          <a:custGeom>
            <a:avLst/>
            <a:gdLst/>
            <a:ahLst/>
            <a:cxnLst/>
            <a:rect l="l" t="t" r="r" b="b"/>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spcFirstLastPara="1" wrap="square" lIns="34300" tIns="17150" rIns="34300" bIns="17150" anchor="ctr" anchorCtr="0">
            <a:noAutofit/>
          </a:bodyPr>
          <a:lstStyle/>
          <a:p>
            <a:pPr>
              <a:buClr>
                <a:srgbClr val="000000"/>
              </a:buClr>
              <a:buSzPts val="1400"/>
            </a:pPr>
            <a:endParaRPr sz="1401">
              <a:solidFill>
                <a:srgbClr val="7F7F7F"/>
              </a:solidFill>
              <a:latin typeface="Roboto"/>
              <a:ea typeface="Roboto"/>
              <a:cs typeface="Roboto"/>
              <a:sym typeface="Roboto"/>
            </a:endParaRPr>
          </a:p>
        </p:txBody>
      </p:sp>
      <p:sp>
        <p:nvSpPr>
          <p:cNvPr id="154" name="Google Shape;708;p33">
            <a:extLst>
              <a:ext uri="{FF2B5EF4-FFF2-40B4-BE49-F238E27FC236}">
                <a16:creationId xmlns:a16="http://schemas.microsoft.com/office/drawing/2014/main" id="{685D2D22-CA8C-F729-7192-F2D960FE3CE2}"/>
              </a:ext>
            </a:extLst>
          </p:cNvPr>
          <p:cNvSpPr/>
          <p:nvPr/>
        </p:nvSpPr>
        <p:spPr>
          <a:xfrm>
            <a:off x="6036702" y="4787161"/>
            <a:ext cx="215900" cy="217486"/>
          </a:xfrm>
          <a:custGeom>
            <a:avLst/>
            <a:gdLst/>
            <a:ahLst/>
            <a:cxnLst/>
            <a:rect l="l" t="t" r="r" b="b"/>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spcFirstLastPara="1" wrap="square" lIns="34300" tIns="17150" rIns="34300" bIns="17150" anchor="ctr" anchorCtr="0">
            <a:noAutofit/>
          </a:bodyPr>
          <a:lstStyle/>
          <a:p>
            <a:pPr>
              <a:buClr>
                <a:srgbClr val="000000"/>
              </a:buClr>
              <a:buSzPts val="1400"/>
            </a:pPr>
            <a:endParaRPr sz="1401">
              <a:solidFill>
                <a:srgbClr val="7F7F7F"/>
              </a:solidFill>
              <a:latin typeface="Roboto"/>
              <a:ea typeface="Roboto"/>
              <a:cs typeface="Roboto"/>
              <a:sym typeface="Roboto"/>
            </a:endParaRPr>
          </a:p>
        </p:txBody>
      </p:sp>
      <p:pic>
        <p:nvPicPr>
          <p:cNvPr id="7" name="Image 6">
            <a:extLst>
              <a:ext uri="{FF2B5EF4-FFF2-40B4-BE49-F238E27FC236}">
                <a16:creationId xmlns:a16="http://schemas.microsoft.com/office/drawing/2014/main" id="{49A6EDD8-3153-3250-A2F3-908E77608650}"/>
              </a:ext>
            </a:extLst>
          </p:cNvPr>
          <p:cNvPicPr>
            <a:picLocks noChangeAspect="1"/>
          </p:cNvPicPr>
          <p:nvPr/>
        </p:nvPicPr>
        <p:blipFill>
          <a:blip r:embed="rId2"/>
          <a:stretch>
            <a:fillRect/>
          </a:stretch>
        </p:blipFill>
        <p:spPr>
          <a:xfrm>
            <a:off x="616828" y="2314485"/>
            <a:ext cx="4956658" cy="3115613"/>
          </a:xfrm>
          <a:prstGeom prst="rect">
            <a:avLst/>
          </a:prstGeom>
        </p:spPr>
      </p:pic>
      <p:cxnSp>
        <p:nvCxnSpPr>
          <p:cNvPr id="142" name="Connecteur droit 141">
            <a:extLst>
              <a:ext uri="{FF2B5EF4-FFF2-40B4-BE49-F238E27FC236}">
                <a16:creationId xmlns:a16="http://schemas.microsoft.com/office/drawing/2014/main" id="{DDEF0450-6E9B-B186-42EE-2505EFB39C45}"/>
              </a:ext>
            </a:extLst>
          </p:cNvPr>
          <p:cNvCxnSpPr>
            <a:cxnSpLocks/>
          </p:cNvCxnSpPr>
          <p:nvPr/>
        </p:nvCxnSpPr>
        <p:spPr>
          <a:xfrm>
            <a:off x="1121655" y="2858285"/>
            <a:ext cx="4347328" cy="0"/>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grpSp>
        <p:nvGrpSpPr>
          <p:cNvPr id="143" name="Groupe 142">
            <a:extLst>
              <a:ext uri="{FF2B5EF4-FFF2-40B4-BE49-F238E27FC236}">
                <a16:creationId xmlns:a16="http://schemas.microsoft.com/office/drawing/2014/main" id="{5441D885-448D-F517-01BF-87798A868A2F}"/>
              </a:ext>
            </a:extLst>
          </p:cNvPr>
          <p:cNvGrpSpPr/>
          <p:nvPr/>
        </p:nvGrpSpPr>
        <p:grpSpPr>
          <a:xfrm>
            <a:off x="5062254" y="2998828"/>
            <a:ext cx="359690" cy="380766"/>
            <a:chOff x="6011948" y="2559265"/>
            <a:chExt cx="422963" cy="392729"/>
          </a:xfrm>
        </p:grpSpPr>
        <p:pic>
          <p:nvPicPr>
            <p:cNvPr id="144" name="Graphique 143">
              <a:extLst>
                <a:ext uri="{FF2B5EF4-FFF2-40B4-BE49-F238E27FC236}">
                  <a16:creationId xmlns:a16="http://schemas.microsoft.com/office/drawing/2014/main" id="{C43B3718-262E-3A3A-C113-3E973A3BE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3017" y="2670222"/>
              <a:ext cx="169331" cy="174793"/>
            </a:xfrm>
            <a:prstGeom prst="rect">
              <a:avLst/>
            </a:prstGeom>
          </p:spPr>
        </p:pic>
        <p:sp>
          <p:nvSpPr>
            <p:cNvPr id="145" name="Ellipse 144">
              <a:extLst>
                <a:ext uri="{FF2B5EF4-FFF2-40B4-BE49-F238E27FC236}">
                  <a16:creationId xmlns:a16="http://schemas.microsoft.com/office/drawing/2014/main" id="{698D74D1-018B-C298-88DB-75CE857FC60F}"/>
                </a:ext>
              </a:extLst>
            </p:cNvPr>
            <p:cNvSpPr/>
            <p:nvPr/>
          </p:nvSpPr>
          <p:spPr>
            <a:xfrm>
              <a:off x="6011948" y="2559265"/>
              <a:ext cx="422963" cy="3927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grpSp>
      <p:sp>
        <p:nvSpPr>
          <p:cNvPr id="19" name="ZoneTexte 18">
            <a:extLst>
              <a:ext uri="{FF2B5EF4-FFF2-40B4-BE49-F238E27FC236}">
                <a16:creationId xmlns:a16="http://schemas.microsoft.com/office/drawing/2014/main" id="{64E4C7F4-E217-5821-1957-22C81B1006B0}"/>
              </a:ext>
            </a:extLst>
          </p:cNvPr>
          <p:cNvSpPr txBox="1"/>
          <p:nvPr/>
        </p:nvSpPr>
        <p:spPr>
          <a:xfrm>
            <a:off x="4381589" y="2425522"/>
            <a:ext cx="1414159" cy="338554"/>
          </a:xfrm>
          <a:prstGeom prst="rect">
            <a:avLst/>
          </a:prstGeom>
          <a:noFill/>
        </p:spPr>
        <p:txBody>
          <a:bodyPr wrap="square" rtlCol="0">
            <a:spAutoFit/>
          </a:bodyPr>
          <a:lstStyle/>
          <a:p>
            <a:r>
              <a:rPr lang="fr-FR" sz="800" b="1" dirty="0">
                <a:solidFill>
                  <a:srgbClr val="E62230"/>
                </a:solidFill>
              </a:rPr>
              <a:t>Oddo BHF </a:t>
            </a:r>
            <a:r>
              <a:rPr lang="fr-FR" sz="800" b="1" dirty="0" err="1">
                <a:solidFill>
                  <a:srgbClr val="E62230"/>
                </a:solidFill>
              </a:rPr>
              <a:t>Generation</a:t>
            </a:r>
            <a:r>
              <a:rPr lang="fr-FR" sz="800" b="1" dirty="0">
                <a:solidFill>
                  <a:srgbClr val="E62230"/>
                </a:solidFill>
              </a:rPr>
              <a:t> </a:t>
            </a:r>
          </a:p>
          <a:p>
            <a:r>
              <a:rPr lang="fr-FR" sz="800" b="1">
                <a:solidFill>
                  <a:srgbClr val="E62230"/>
                </a:solidFill>
              </a:rPr>
              <a:t>+ 7.7</a:t>
            </a:r>
            <a:r>
              <a:rPr lang="fr-FR" sz="800" b="1" dirty="0">
                <a:solidFill>
                  <a:srgbClr val="E62230"/>
                </a:solidFill>
              </a:rPr>
              <a:t>% / </a:t>
            </a:r>
            <a:r>
              <a:rPr lang="fr-FR" sz="800" b="1" dirty="0" err="1">
                <a:solidFill>
                  <a:srgbClr val="E62230"/>
                </a:solidFill>
              </a:rPr>
              <a:t>year</a:t>
            </a:r>
            <a:r>
              <a:rPr lang="fr-FR" sz="800" b="1" dirty="0">
                <a:solidFill>
                  <a:srgbClr val="E62230"/>
                </a:solidFill>
              </a:rPr>
              <a:t> GOF</a:t>
            </a:r>
          </a:p>
        </p:txBody>
      </p:sp>
    </p:spTree>
    <p:extLst>
      <p:ext uri="{BB962C8B-B14F-4D97-AF65-F5344CB8AC3E}">
        <p14:creationId xmlns:p14="http://schemas.microsoft.com/office/powerpoint/2010/main" val="258464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C1FCCE41-1576-F526-FF76-FB74B57AA9E7}"/>
              </a:ext>
            </a:extLst>
          </p:cNvPr>
          <p:cNvSpPr txBox="1"/>
          <p:nvPr/>
        </p:nvSpPr>
        <p:spPr>
          <a:xfrm>
            <a:off x="645951" y="1667821"/>
            <a:ext cx="10921209" cy="4540530"/>
          </a:xfrm>
          <a:prstGeom prst="rect">
            <a:avLst/>
          </a:prstGeom>
          <a:noFill/>
          <a:ln>
            <a:solidFill>
              <a:schemeClr val="accent1">
                <a:lumMod val="60000"/>
                <a:lumOff val="40000"/>
              </a:schemeClr>
            </a:solidFill>
          </a:ln>
        </p:spPr>
        <p:txBody>
          <a:bodyPr wrap="square" rtlCol="0">
            <a:noAutofit/>
          </a:bodyPr>
          <a:lstStyle/>
          <a:p>
            <a:endParaRPr lang="fr-FR" dirty="0"/>
          </a:p>
        </p:txBody>
      </p:sp>
      <p:pic>
        <p:nvPicPr>
          <p:cNvPr id="159" name="Image 158">
            <a:extLst>
              <a:ext uri="{FF2B5EF4-FFF2-40B4-BE49-F238E27FC236}">
                <a16:creationId xmlns:a16="http://schemas.microsoft.com/office/drawing/2014/main" id="{6534E0D4-03D1-9078-D897-5E6ADDD5B214}"/>
              </a:ext>
            </a:extLst>
          </p:cNvPr>
          <p:cNvPicPr>
            <a:picLocks noChangeAspect="1"/>
          </p:cNvPicPr>
          <p:nvPr/>
        </p:nvPicPr>
        <p:blipFill>
          <a:blip r:embed="rId2"/>
          <a:stretch>
            <a:fillRect/>
          </a:stretch>
        </p:blipFill>
        <p:spPr>
          <a:xfrm>
            <a:off x="848343" y="2021048"/>
            <a:ext cx="10784892" cy="4188934"/>
          </a:xfrm>
          <a:prstGeom prst="rect">
            <a:avLst/>
          </a:prstGeom>
        </p:spPr>
      </p:pic>
      <p:sp>
        <p:nvSpPr>
          <p:cNvPr id="2" name="Espace réservé du texte 1">
            <a:extLst>
              <a:ext uri="{FF2B5EF4-FFF2-40B4-BE49-F238E27FC236}">
                <a16:creationId xmlns:a16="http://schemas.microsoft.com/office/drawing/2014/main" id="{1721B6E2-233F-4B72-A8F8-A3B8C1784674}"/>
              </a:ext>
            </a:extLst>
          </p:cNvPr>
          <p:cNvSpPr>
            <a:spLocks noGrp="1"/>
          </p:cNvSpPr>
          <p:nvPr>
            <p:ph type="body" sz="quarter" idx="13"/>
          </p:nvPr>
        </p:nvSpPr>
        <p:spPr/>
        <p:txBody>
          <a:bodyPr/>
          <a:lstStyle/>
          <a:p>
            <a:r>
              <a:rPr lang="fr-FR" dirty="0"/>
              <a:t>La philosophie d’investissement des valeurs familiales</a:t>
            </a:r>
            <a:endParaRPr lang="en-US" sz="3000" dirty="0"/>
          </a:p>
        </p:txBody>
      </p:sp>
      <p:sp>
        <p:nvSpPr>
          <p:cNvPr id="3" name="Espace réservé du texte 2">
            <a:extLst>
              <a:ext uri="{FF2B5EF4-FFF2-40B4-BE49-F238E27FC236}">
                <a16:creationId xmlns:a16="http://schemas.microsoft.com/office/drawing/2014/main" id="{8BCA2FB5-09B7-4BB6-86DE-8B026DE83E7D}"/>
              </a:ext>
            </a:extLst>
          </p:cNvPr>
          <p:cNvSpPr>
            <a:spLocks noGrp="1"/>
          </p:cNvSpPr>
          <p:nvPr>
            <p:ph type="body" sz="quarter" idx="14"/>
          </p:nvPr>
        </p:nvSpPr>
        <p:spPr/>
        <p:txBody>
          <a:bodyPr/>
          <a:lstStyle/>
          <a:p>
            <a:r>
              <a:rPr lang="en-US" sz="2000" dirty="0" err="1"/>
              <a:t>Vecteur</a:t>
            </a:r>
            <a:r>
              <a:rPr lang="en-US" sz="2000" dirty="0"/>
              <a:t> de performance </a:t>
            </a:r>
            <a:r>
              <a:rPr lang="en-US" sz="2000" dirty="0" err="1"/>
              <a:t>d’une</a:t>
            </a:r>
            <a:r>
              <a:rPr lang="en-US" sz="2000" dirty="0"/>
              <a:t> </a:t>
            </a:r>
            <a:r>
              <a:rPr lang="en-US" sz="2000" dirty="0" err="1"/>
              <a:t>génération</a:t>
            </a:r>
            <a:r>
              <a:rPr lang="en-US" sz="2000" dirty="0"/>
              <a:t> </a:t>
            </a:r>
            <a:r>
              <a:rPr lang="fr-FR" sz="2000" dirty="0"/>
              <a:t>à</a:t>
            </a:r>
            <a:r>
              <a:rPr lang="en-US" sz="2000" dirty="0"/>
              <a:t> </a:t>
            </a:r>
            <a:r>
              <a:rPr lang="en-US" sz="2000" dirty="0" err="1"/>
              <a:t>l’autre</a:t>
            </a:r>
            <a:r>
              <a:rPr lang="en-US" sz="2000" dirty="0"/>
              <a:t> </a:t>
            </a:r>
          </a:p>
          <a:p>
            <a:endParaRPr lang="fr-FR" sz="2000" dirty="0"/>
          </a:p>
        </p:txBody>
      </p:sp>
      <p:sp>
        <p:nvSpPr>
          <p:cNvPr id="4" name="Espace réservé du numéro de diapositive 3">
            <a:extLst>
              <a:ext uri="{FF2B5EF4-FFF2-40B4-BE49-F238E27FC236}">
                <a16:creationId xmlns:a16="http://schemas.microsoft.com/office/drawing/2014/main" id="{BF345DC0-89B6-42F2-BBD7-B0C12CE249EE}"/>
              </a:ext>
            </a:extLst>
          </p:cNvPr>
          <p:cNvSpPr>
            <a:spLocks noGrp="1"/>
          </p:cNvSpPr>
          <p:nvPr>
            <p:ph type="sldNum" sz="quarter" idx="21"/>
          </p:nvPr>
        </p:nvSpPr>
        <p:spPr/>
        <p:txBody>
          <a:bodyPr/>
          <a:lstStyle/>
          <a:p>
            <a:fld id="{334D4FF5-5FCB-2945-841A-A3CAF61B538E}" type="slidenum">
              <a:rPr lang="fr-FR" smtClean="0"/>
              <a:pPr/>
              <a:t>17</a:t>
            </a:fld>
            <a:endParaRPr lang="fr-FR" dirty="0"/>
          </a:p>
        </p:txBody>
      </p:sp>
      <p:sp>
        <p:nvSpPr>
          <p:cNvPr id="5" name="Titre 4">
            <a:extLst>
              <a:ext uri="{FF2B5EF4-FFF2-40B4-BE49-F238E27FC236}">
                <a16:creationId xmlns:a16="http://schemas.microsoft.com/office/drawing/2014/main" id="{57FB7028-4752-486E-9913-C8694A04140D}"/>
              </a:ext>
            </a:extLst>
          </p:cNvPr>
          <p:cNvSpPr>
            <a:spLocks noGrp="1"/>
          </p:cNvSpPr>
          <p:nvPr>
            <p:ph type="title"/>
          </p:nvPr>
        </p:nvSpPr>
        <p:spPr>
          <a:xfrm>
            <a:off x="567548" y="308526"/>
            <a:ext cx="10515600" cy="150682"/>
          </a:xfrm>
        </p:spPr>
        <p:txBody>
          <a:bodyPr/>
          <a:lstStyle/>
          <a:p>
            <a:r>
              <a:rPr lang="fr-FR" sz="1000" dirty="0"/>
              <a:t>POURQUOI INVESTIR DANS LES ENTREPRISES FAMILIALES ?</a:t>
            </a:r>
            <a:endParaRPr lang="fr-FR" sz="900" dirty="0"/>
          </a:p>
        </p:txBody>
      </p:sp>
      <p:sp>
        <p:nvSpPr>
          <p:cNvPr id="130" name="Espace réservé du pied de page 6">
            <a:extLst>
              <a:ext uri="{FF2B5EF4-FFF2-40B4-BE49-F238E27FC236}">
                <a16:creationId xmlns:a16="http://schemas.microsoft.com/office/drawing/2014/main" id="{21508C1B-77FC-4509-BA6C-FB1B6A2BB0A9}"/>
              </a:ext>
            </a:extLst>
          </p:cNvPr>
          <p:cNvSpPr txBox="1">
            <a:spLocks/>
          </p:cNvSpPr>
          <p:nvPr/>
        </p:nvSpPr>
        <p:spPr>
          <a:xfrm>
            <a:off x="5083712" y="6457733"/>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18" name="ZoneTexte 17">
            <a:extLst>
              <a:ext uri="{FF2B5EF4-FFF2-40B4-BE49-F238E27FC236}">
                <a16:creationId xmlns:a16="http://schemas.microsoft.com/office/drawing/2014/main" id="{B09F1D8D-E7F7-C114-94A6-2389073C3859}"/>
              </a:ext>
            </a:extLst>
          </p:cNvPr>
          <p:cNvSpPr txBox="1"/>
          <p:nvPr/>
        </p:nvSpPr>
        <p:spPr>
          <a:xfrm>
            <a:off x="2704922" y="1463053"/>
            <a:ext cx="6803267" cy="492443"/>
          </a:xfrm>
          <a:prstGeom prst="rect">
            <a:avLst/>
          </a:prstGeom>
          <a:solidFill>
            <a:schemeClr val="bg1"/>
          </a:solidFill>
        </p:spPr>
        <p:txBody>
          <a:bodyPr wrap="square" rtlCol="0">
            <a:spAutoFit/>
          </a:bodyPr>
          <a:lstStyle/>
          <a:p>
            <a:pPr algn="ctr"/>
            <a:r>
              <a:rPr lang="fr-FR" sz="1300" dirty="0">
                <a:solidFill>
                  <a:schemeClr val="accent1"/>
                </a:solidFill>
                <a:latin typeface="Lato Heavy" panose="020F0502020204030203"/>
              </a:rPr>
              <a:t>NOMBRE DE SOCIETES FAMILIALES DANS LE TOP 30/50 DES CAPITALISATIONS BOURSIERES EUROPEENNES</a:t>
            </a:r>
            <a:endParaRPr lang="fr-FR" sz="800" dirty="0">
              <a:solidFill>
                <a:schemeClr val="accent1"/>
              </a:solidFill>
              <a:latin typeface="Lato Heavy" panose="020F0502020204030203"/>
            </a:endParaRPr>
          </a:p>
        </p:txBody>
      </p:sp>
      <p:pic>
        <p:nvPicPr>
          <p:cNvPr id="128" name="Image 127">
            <a:extLst>
              <a:ext uri="{FF2B5EF4-FFF2-40B4-BE49-F238E27FC236}">
                <a16:creationId xmlns:a16="http://schemas.microsoft.com/office/drawing/2014/main" id="{FFDB7B9F-22A1-9A10-58BC-22F4DB89E4F6}"/>
              </a:ext>
            </a:extLst>
          </p:cNvPr>
          <p:cNvPicPr>
            <a:picLocks noChangeAspect="1"/>
          </p:cNvPicPr>
          <p:nvPr/>
        </p:nvPicPr>
        <p:blipFill>
          <a:blip r:embed="rId3"/>
          <a:stretch>
            <a:fillRect/>
          </a:stretch>
        </p:blipFill>
        <p:spPr>
          <a:xfrm>
            <a:off x="1706092" y="3644342"/>
            <a:ext cx="367464" cy="367464"/>
          </a:xfrm>
          <a:prstGeom prst="rect">
            <a:avLst/>
          </a:prstGeom>
        </p:spPr>
      </p:pic>
      <p:pic>
        <p:nvPicPr>
          <p:cNvPr id="131" name="Image 130">
            <a:extLst>
              <a:ext uri="{FF2B5EF4-FFF2-40B4-BE49-F238E27FC236}">
                <a16:creationId xmlns:a16="http://schemas.microsoft.com/office/drawing/2014/main" id="{4CC62B21-10CB-A0D3-54F5-66969C3706CC}"/>
              </a:ext>
            </a:extLst>
          </p:cNvPr>
          <p:cNvPicPr>
            <a:picLocks noChangeAspect="1"/>
          </p:cNvPicPr>
          <p:nvPr/>
        </p:nvPicPr>
        <p:blipFill>
          <a:blip r:embed="rId4"/>
          <a:stretch>
            <a:fillRect/>
          </a:stretch>
        </p:blipFill>
        <p:spPr>
          <a:xfrm>
            <a:off x="1323605" y="3188315"/>
            <a:ext cx="566219" cy="280447"/>
          </a:xfrm>
          <a:prstGeom prst="rect">
            <a:avLst/>
          </a:prstGeom>
        </p:spPr>
      </p:pic>
      <p:pic>
        <p:nvPicPr>
          <p:cNvPr id="132" name="Image 131">
            <a:extLst>
              <a:ext uri="{FF2B5EF4-FFF2-40B4-BE49-F238E27FC236}">
                <a16:creationId xmlns:a16="http://schemas.microsoft.com/office/drawing/2014/main" id="{9AC207B2-F846-2CEE-FCFD-B4A4D8DB7482}"/>
              </a:ext>
            </a:extLst>
          </p:cNvPr>
          <p:cNvPicPr>
            <a:picLocks noChangeAspect="1"/>
          </p:cNvPicPr>
          <p:nvPr/>
        </p:nvPicPr>
        <p:blipFill>
          <a:blip r:embed="rId5"/>
          <a:stretch>
            <a:fillRect/>
          </a:stretch>
        </p:blipFill>
        <p:spPr>
          <a:xfrm>
            <a:off x="1485441" y="2521719"/>
            <a:ext cx="785175" cy="368649"/>
          </a:xfrm>
          <a:prstGeom prst="rect">
            <a:avLst/>
          </a:prstGeom>
        </p:spPr>
      </p:pic>
      <p:pic>
        <p:nvPicPr>
          <p:cNvPr id="134" name="Image 133">
            <a:extLst>
              <a:ext uri="{FF2B5EF4-FFF2-40B4-BE49-F238E27FC236}">
                <a16:creationId xmlns:a16="http://schemas.microsoft.com/office/drawing/2014/main" id="{6CF07392-AAA8-5F9F-0618-E17952285172}"/>
              </a:ext>
            </a:extLst>
          </p:cNvPr>
          <p:cNvPicPr>
            <a:picLocks noChangeAspect="1"/>
          </p:cNvPicPr>
          <p:nvPr/>
        </p:nvPicPr>
        <p:blipFill rotWithShape="1">
          <a:blip r:embed="rId6"/>
          <a:srcRect l="5177" t="17681" r="5177" b="17681"/>
          <a:stretch/>
        </p:blipFill>
        <p:spPr>
          <a:xfrm>
            <a:off x="2191166" y="3413898"/>
            <a:ext cx="661225" cy="316120"/>
          </a:xfrm>
          <a:prstGeom prst="rect">
            <a:avLst/>
          </a:prstGeom>
        </p:spPr>
      </p:pic>
      <p:pic>
        <p:nvPicPr>
          <p:cNvPr id="135" name="Image 134">
            <a:extLst>
              <a:ext uri="{FF2B5EF4-FFF2-40B4-BE49-F238E27FC236}">
                <a16:creationId xmlns:a16="http://schemas.microsoft.com/office/drawing/2014/main" id="{D74E2D3F-A984-8BB0-A323-D6AB427B0B04}"/>
              </a:ext>
            </a:extLst>
          </p:cNvPr>
          <p:cNvPicPr>
            <a:picLocks noChangeAspect="1"/>
          </p:cNvPicPr>
          <p:nvPr/>
        </p:nvPicPr>
        <p:blipFill>
          <a:blip r:embed="rId7"/>
          <a:stretch>
            <a:fillRect/>
          </a:stretch>
        </p:blipFill>
        <p:spPr>
          <a:xfrm>
            <a:off x="2947608" y="2899526"/>
            <a:ext cx="367464" cy="367464"/>
          </a:xfrm>
          <a:prstGeom prst="rect">
            <a:avLst/>
          </a:prstGeom>
        </p:spPr>
      </p:pic>
      <p:pic>
        <p:nvPicPr>
          <p:cNvPr id="136" name="Image 135">
            <a:extLst>
              <a:ext uri="{FF2B5EF4-FFF2-40B4-BE49-F238E27FC236}">
                <a16:creationId xmlns:a16="http://schemas.microsoft.com/office/drawing/2014/main" id="{FE633D8C-93AD-B32D-AE77-F31D13D640B6}"/>
              </a:ext>
            </a:extLst>
          </p:cNvPr>
          <p:cNvPicPr>
            <a:picLocks noChangeAspect="1"/>
          </p:cNvPicPr>
          <p:nvPr/>
        </p:nvPicPr>
        <p:blipFill>
          <a:blip r:embed="rId8"/>
          <a:stretch>
            <a:fillRect/>
          </a:stretch>
        </p:blipFill>
        <p:spPr>
          <a:xfrm>
            <a:off x="2521778" y="2529833"/>
            <a:ext cx="661226" cy="222117"/>
          </a:xfrm>
          <a:prstGeom prst="rect">
            <a:avLst/>
          </a:prstGeom>
        </p:spPr>
      </p:pic>
      <p:pic>
        <p:nvPicPr>
          <p:cNvPr id="137" name="Image 136">
            <a:extLst>
              <a:ext uri="{FF2B5EF4-FFF2-40B4-BE49-F238E27FC236}">
                <a16:creationId xmlns:a16="http://schemas.microsoft.com/office/drawing/2014/main" id="{86D2A9A2-9276-8246-480C-F497509085A4}"/>
              </a:ext>
            </a:extLst>
          </p:cNvPr>
          <p:cNvPicPr>
            <a:picLocks noChangeAspect="1"/>
          </p:cNvPicPr>
          <p:nvPr/>
        </p:nvPicPr>
        <p:blipFill>
          <a:blip r:embed="rId9"/>
          <a:stretch>
            <a:fillRect/>
          </a:stretch>
        </p:blipFill>
        <p:spPr>
          <a:xfrm>
            <a:off x="3765788" y="2632617"/>
            <a:ext cx="515379" cy="342961"/>
          </a:xfrm>
          <a:prstGeom prst="rect">
            <a:avLst/>
          </a:prstGeom>
        </p:spPr>
      </p:pic>
      <p:pic>
        <p:nvPicPr>
          <p:cNvPr id="138" name="Image 137">
            <a:extLst>
              <a:ext uri="{FF2B5EF4-FFF2-40B4-BE49-F238E27FC236}">
                <a16:creationId xmlns:a16="http://schemas.microsoft.com/office/drawing/2014/main" id="{E27819DB-0BF4-720F-4E6D-D5291494E640}"/>
              </a:ext>
            </a:extLst>
          </p:cNvPr>
          <p:cNvPicPr>
            <a:picLocks noChangeAspect="1"/>
          </p:cNvPicPr>
          <p:nvPr/>
        </p:nvPicPr>
        <p:blipFill>
          <a:blip r:embed="rId10"/>
          <a:stretch>
            <a:fillRect/>
          </a:stretch>
        </p:blipFill>
        <p:spPr>
          <a:xfrm>
            <a:off x="3336435" y="2184877"/>
            <a:ext cx="374265" cy="374265"/>
          </a:xfrm>
          <a:prstGeom prst="rect">
            <a:avLst/>
          </a:prstGeom>
        </p:spPr>
      </p:pic>
      <p:pic>
        <p:nvPicPr>
          <p:cNvPr id="139" name="Image 138">
            <a:extLst>
              <a:ext uri="{FF2B5EF4-FFF2-40B4-BE49-F238E27FC236}">
                <a16:creationId xmlns:a16="http://schemas.microsoft.com/office/drawing/2014/main" id="{A7AACB4C-6159-9F5F-1A94-F000D80FC243}"/>
              </a:ext>
            </a:extLst>
          </p:cNvPr>
          <p:cNvPicPr>
            <a:picLocks noChangeAspect="1"/>
          </p:cNvPicPr>
          <p:nvPr/>
        </p:nvPicPr>
        <p:blipFill>
          <a:blip r:embed="rId11"/>
          <a:stretch>
            <a:fillRect/>
          </a:stretch>
        </p:blipFill>
        <p:spPr>
          <a:xfrm>
            <a:off x="4731883" y="2588975"/>
            <a:ext cx="806895" cy="234135"/>
          </a:xfrm>
          <a:prstGeom prst="rect">
            <a:avLst/>
          </a:prstGeom>
        </p:spPr>
      </p:pic>
      <p:pic>
        <p:nvPicPr>
          <p:cNvPr id="140" name="Image 139">
            <a:extLst>
              <a:ext uri="{FF2B5EF4-FFF2-40B4-BE49-F238E27FC236}">
                <a16:creationId xmlns:a16="http://schemas.microsoft.com/office/drawing/2014/main" id="{1AB7132E-F6F8-9EB9-065A-5AD240571978}"/>
              </a:ext>
            </a:extLst>
          </p:cNvPr>
          <p:cNvPicPr>
            <a:picLocks noChangeAspect="1"/>
          </p:cNvPicPr>
          <p:nvPr/>
        </p:nvPicPr>
        <p:blipFill>
          <a:blip r:embed="rId12"/>
          <a:stretch>
            <a:fillRect/>
          </a:stretch>
        </p:blipFill>
        <p:spPr>
          <a:xfrm>
            <a:off x="4215839" y="2256562"/>
            <a:ext cx="894043" cy="160860"/>
          </a:xfrm>
          <a:prstGeom prst="rect">
            <a:avLst/>
          </a:prstGeom>
        </p:spPr>
      </p:pic>
      <p:pic>
        <p:nvPicPr>
          <p:cNvPr id="141" name="Image 140">
            <a:extLst>
              <a:ext uri="{FF2B5EF4-FFF2-40B4-BE49-F238E27FC236}">
                <a16:creationId xmlns:a16="http://schemas.microsoft.com/office/drawing/2014/main" id="{E7D562A5-D5A7-0FE8-458B-FC8F4371ADF4}"/>
              </a:ext>
            </a:extLst>
          </p:cNvPr>
          <p:cNvPicPr>
            <a:picLocks noChangeAspect="1"/>
          </p:cNvPicPr>
          <p:nvPr/>
        </p:nvPicPr>
        <p:blipFill>
          <a:blip r:embed="rId13"/>
          <a:stretch>
            <a:fillRect/>
          </a:stretch>
        </p:blipFill>
        <p:spPr>
          <a:xfrm>
            <a:off x="5847758" y="2626965"/>
            <a:ext cx="606776" cy="342961"/>
          </a:xfrm>
          <a:prstGeom prst="rect">
            <a:avLst/>
          </a:prstGeom>
        </p:spPr>
      </p:pic>
      <p:pic>
        <p:nvPicPr>
          <p:cNvPr id="146" name="Image 145">
            <a:extLst>
              <a:ext uri="{FF2B5EF4-FFF2-40B4-BE49-F238E27FC236}">
                <a16:creationId xmlns:a16="http://schemas.microsoft.com/office/drawing/2014/main" id="{5DA8B26F-6653-676F-B3FE-701073FD47B0}"/>
              </a:ext>
            </a:extLst>
          </p:cNvPr>
          <p:cNvPicPr>
            <a:picLocks noChangeAspect="1"/>
          </p:cNvPicPr>
          <p:nvPr/>
        </p:nvPicPr>
        <p:blipFill>
          <a:blip r:embed="rId14"/>
          <a:stretch>
            <a:fillRect/>
          </a:stretch>
        </p:blipFill>
        <p:spPr>
          <a:xfrm>
            <a:off x="5389256" y="2297467"/>
            <a:ext cx="872184" cy="159485"/>
          </a:xfrm>
          <a:prstGeom prst="rect">
            <a:avLst/>
          </a:prstGeom>
        </p:spPr>
      </p:pic>
      <p:pic>
        <p:nvPicPr>
          <p:cNvPr id="147" name="Image 146">
            <a:extLst>
              <a:ext uri="{FF2B5EF4-FFF2-40B4-BE49-F238E27FC236}">
                <a16:creationId xmlns:a16="http://schemas.microsoft.com/office/drawing/2014/main" id="{AC99B853-9AF0-22E4-94C8-038AF5F0E091}"/>
              </a:ext>
            </a:extLst>
          </p:cNvPr>
          <p:cNvPicPr>
            <a:picLocks noChangeAspect="1"/>
          </p:cNvPicPr>
          <p:nvPr/>
        </p:nvPicPr>
        <p:blipFill rotWithShape="1">
          <a:blip r:embed="rId15"/>
          <a:srcRect l="382" t="31740" r="382" b="31740"/>
          <a:stretch/>
        </p:blipFill>
        <p:spPr>
          <a:xfrm>
            <a:off x="6669277" y="2663164"/>
            <a:ext cx="872184" cy="179739"/>
          </a:xfrm>
          <a:prstGeom prst="rect">
            <a:avLst/>
          </a:prstGeom>
        </p:spPr>
      </p:pic>
      <p:pic>
        <p:nvPicPr>
          <p:cNvPr id="148" name="Image 147">
            <a:extLst>
              <a:ext uri="{FF2B5EF4-FFF2-40B4-BE49-F238E27FC236}">
                <a16:creationId xmlns:a16="http://schemas.microsoft.com/office/drawing/2014/main" id="{17D963F6-314F-BA56-A98A-E3108314995F}"/>
              </a:ext>
            </a:extLst>
          </p:cNvPr>
          <p:cNvPicPr>
            <a:picLocks noChangeAspect="1"/>
          </p:cNvPicPr>
          <p:nvPr/>
        </p:nvPicPr>
        <p:blipFill>
          <a:blip r:embed="rId16"/>
          <a:stretch>
            <a:fillRect/>
          </a:stretch>
        </p:blipFill>
        <p:spPr>
          <a:xfrm>
            <a:off x="6583666" y="2002077"/>
            <a:ext cx="849004" cy="374265"/>
          </a:xfrm>
          <a:prstGeom prst="rect">
            <a:avLst/>
          </a:prstGeom>
        </p:spPr>
      </p:pic>
      <p:pic>
        <p:nvPicPr>
          <p:cNvPr id="149" name="Image 148">
            <a:extLst>
              <a:ext uri="{FF2B5EF4-FFF2-40B4-BE49-F238E27FC236}">
                <a16:creationId xmlns:a16="http://schemas.microsoft.com/office/drawing/2014/main" id="{77BE2FFB-B297-818D-BE11-AAD6ACDD819F}"/>
              </a:ext>
            </a:extLst>
          </p:cNvPr>
          <p:cNvPicPr>
            <a:picLocks noChangeAspect="1"/>
          </p:cNvPicPr>
          <p:nvPr/>
        </p:nvPicPr>
        <p:blipFill>
          <a:blip r:embed="rId17"/>
          <a:stretch>
            <a:fillRect/>
          </a:stretch>
        </p:blipFill>
        <p:spPr>
          <a:xfrm>
            <a:off x="7536936" y="2153503"/>
            <a:ext cx="606776" cy="359494"/>
          </a:xfrm>
          <a:prstGeom prst="rect">
            <a:avLst/>
          </a:prstGeom>
        </p:spPr>
      </p:pic>
      <p:pic>
        <p:nvPicPr>
          <p:cNvPr id="155" name="Image 154">
            <a:extLst>
              <a:ext uri="{FF2B5EF4-FFF2-40B4-BE49-F238E27FC236}">
                <a16:creationId xmlns:a16="http://schemas.microsoft.com/office/drawing/2014/main" id="{637B3397-3666-5DF1-D4A1-4A109916F349}"/>
              </a:ext>
            </a:extLst>
          </p:cNvPr>
          <p:cNvPicPr>
            <a:picLocks noChangeAspect="1"/>
          </p:cNvPicPr>
          <p:nvPr/>
        </p:nvPicPr>
        <p:blipFill>
          <a:blip r:embed="rId18"/>
          <a:stretch>
            <a:fillRect/>
          </a:stretch>
        </p:blipFill>
        <p:spPr>
          <a:xfrm>
            <a:off x="8277754" y="1836289"/>
            <a:ext cx="676066" cy="430662"/>
          </a:xfrm>
          <a:prstGeom prst="rect">
            <a:avLst/>
          </a:prstGeom>
        </p:spPr>
      </p:pic>
      <p:pic>
        <p:nvPicPr>
          <p:cNvPr id="156" name="Image 155">
            <a:extLst>
              <a:ext uri="{FF2B5EF4-FFF2-40B4-BE49-F238E27FC236}">
                <a16:creationId xmlns:a16="http://schemas.microsoft.com/office/drawing/2014/main" id="{E9A9B7C9-1573-9B7A-640C-ED8620B2DEE6}"/>
              </a:ext>
            </a:extLst>
          </p:cNvPr>
          <p:cNvPicPr>
            <a:picLocks noChangeAspect="1"/>
          </p:cNvPicPr>
          <p:nvPr/>
        </p:nvPicPr>
        <p:blipFill rotWithShape="1">
          <a:blip r:embed="rId19"/>
          <a:srcRect l="6130" t="31867" r="6130" b="31867"/>
          <a:stretch/>
        </p:blipFill>
        <p:spPr>
          <a:xfrm>
            <a:off x="8434630" y="2484831"/>
            <a:ext cx="726495" cy="224924"/>
          </a:xfrm>
          <a:prstGeom prst="rect">
            <a:avLst/>
          </a:prstGeom>
        </p:spPr>
      </p:pic>
      <p:pic>
        <p:nvPicPr>
          <p:cNvPr id="157" name="Image 156">
            <a:extLst>
              <a:ext uri="{FF2B5EF4-FFF2-40B4-BE49-F238E27FC236}">
                <a16:creationId xmlns:a16="http://schemas.microsoft.com/office/drawing/2014/main" id="{77249290-D584-9631-DB7F-11030EB36752}"/>
              </a:ext>
            </a:extLst>
          </p:cNvPr>
          <p:cNvPicPr>
            <a:picLocks noChangeAspect="1"/>
          </p:cNvPicPr>
          <p:nvPr/>
        </p:nvPicPr>
        <p:blipFill>
          <a:blip r:embed="rId20"/>
          <a:stretch>
            <a:fillRect/>
          </a:stretch>
        </p:blipFill>
        <p:spPr>
          <a:xfrm>
            <a:off x="9235735" y="1843976"/>
            <a:ext cx="676066" cy="217368"/>
          </a:xfrm>
          <a:prstGeom prst="rect">
            <a:avLst/>
          </a:prstGeom>
        </p:spPr>
      </p:pic>
      <p:pic>
        <p:nvPicPr>
          <p:cNvPr id="158" name="Image 157">
            <a:extLst>
              <a:ext uri="{FF2B5EF4-FFF2-40B4-BE49-F238E27FC236}">
                <a16:creationId xmlns:a16="http://schemas.microsoft.com/office/drawing/2014/main" id="{81FE35BA-2942-A82B-1AE6-29BA8DE42BC1}"/>
              </a:ext>
            </a:extLst>
          </p:cNvPr>
          <p:cNvPicPr>
            <a:picLocks noChangeAspect="1"/>
          </p:cNvPicPr>
          <p:nvPr/>
        </p:nvPicPr>
        <p:blipFill>
          <a:blip r:embed="rId21"/>
          <a:stretch>
            <a:fillRect/>
          </a:stretch>
        </p:blipFill>
        <p:spPr>
          <a:xfrm>
            <a:off x="9206441" y="2154493"/>
            <a:ext cx="670034" cy="204138"/>
          </a:xfrm>
          <a:prstGeom prst="rect">
            <a:avLst/>
          </a:prstGeom>
        </p:spPr>
      </p:pic>
      <p:pic>
        <p:nvPicPr>
          <p:cNvPr id="160" name="Image 39">
            <a:extLst>
              <a:ext uri="{FF2B5EF4-FFF2-40B4-BE49-F238E27FC236}">
                <a16:creationId xmlns:a16="http://schemas.microsoft.com/office/drawing/2014/main" id="{526E83D9-5F8F-DEEB-9087-2A98607D9529}"/>
              </a:ext>
            </a:extLst>
          </p:cNvPr>
          <p:cNvPicPr>
            <a:picLocks noChangeAspect="1"/>
          </p:cNvPicPr>
          <p:nvPr/>
        </p:nvPicPr>
        <p:blipFill rotWithShape="1">
          <a:blip r:embed="rId22"/>
          <a:srcRect l="25843" t="7395" r="25843" b="7395"/>
          <a:stretch/>
        </p:blipFill>
        <p:spPr>
          <a:xfrm>
            <a:off x="10812144" y="1770592"/>
            <a:ext cx="320587" cy="488316"/>
          </a:xfrm>
          <a:prstGeom prst="rect">
            <a:avLst/>
          </a:prstGeom>
        </p:spPr>
      </p:pic>
      <p:pic>
        <p:nvPicPr>
          <p:cNvPr id="161" name="Image 160">
            <a:extLst>
              <a:ext uri="{FF2B5EF4-FFF2-40B4-BE49-F238E27FC236}">
                <a16:creationId xmlns:a16="http://schemas.microsoft.com/office/drawing/2014/main" id="{5F5D0076-A8F7-3ED5-92E8-C53E198C262F}"/>
              </a:ext>
            </a:extLst>
          </p:cNvPr>
          <p:cNvPicPr>
            <a:picLocks noChangeAspect="1"/>
          </p:cNvPicPr>
          <p:nvPr/>
        </p:nvPicPr>
        <p:blipFill>
          <a:blip r:embed="rId23"/>
          <a:stretch>
            <a:fillRect/>
          </a:stretch>
        </p:blipFill>
        <p:spPr>
          <a:xfrm>
            <a:off x="10040369" y="1794316"/>
            <a:ext cx="505060" cy="381732"/>
          </a:xfrm>
          <a:prstGeom prst="rect">
            <a:avLst/>
          </a:prstGeom>
        </p:spPr>
      </p:pic>
      <p:sp>
        <p:nvSpPr>
          <p:cNvPr id="6" name="Espace réservé du texte 5">
            <a:extLst>
              <a:ext uri="{FF2B5EF4-FFF2-40B4-BE49-F238E27FC236}">
                <a16:creationId xmlns:a16="http://schemas.microsoft.com/office/drawing/2014/main" id="{B36F3F7B-7DA8-DC97-5DC8-1BD5B1457E5E}"/>
              </a:ext>
            </a:extLst>
          </p:cNvPr>
          <p:cNvSpPr>
            <a:spLocks noGrp="1"/>
          </p:cNvSpPr>
          <p:nvPr>
            <p:ph type="body" sz="quarter" idx="24"/>
          </p:nvPr>
        </p:nvSpPr>
        <p:spPr>
          <a:xfrm>
            <a:off x="500787" y="6115241"/>
            <a:ext cx="11212226" cy="365125"/>
          </a:xfrm>
        </p:spPr>
        <p:txBody>
          <a:bodyPr/>
          <a:lstStyle/>
          <a:p>
            <a:r>
              <a:rPr lang="en-US" dirty="0">
                <a:solidFill>
                  <a:schemeClr val="tx1"/>
                </a:solidFill>
              </a:rPr>
              <a:t>Source : ODDO BHF AM SAS</a:t>
            </a:r>
          </a:p>
        </p:txBody>
      </p:sp>
    </p:spTree>
    <p:extLst>
      <p:ext uri="{BB962C8B-B14F-4D97-AF65-F5344CB8AC3E}">
        <p14:creationId xmlns:p14="http://schemas.microsoft.com/office/powerpoint/2010/main" val="310871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99B839-0761-4B7F-918B-1A97A183748C}"/>
              </a:ext>
            </a:extLst>
          </p:cNvPr>
          <p:cNvSpPr>
            <a:spLocks noGrp="1"/>
          </p:cNvSpPr>
          <p:nvPr>
            <p:ph type="title"/>
          </p:nvPr>
        </p:nvSpPr>
        <p:spPr>
          <a:xfrm>
            <a:off x="565729" y="3173618"/>
            <a:ext cx="11626272" cy="566181"/>
          </a:xfrm>
        </p:spPr>
        <p:txBody>
          <a:bodyPr/>
          <a:lstStyle/>
          <a:p>
            <a:r>
              <a:rPr lang="fr-FR" dirty="0"/>
              <a:t> Philosophie &amp; </a:t>
            </a:r>
            <a:r>
              <a:rPr lang="fr-FR" sz="3600" dirty="0"/>
              <a:t>PROCESSUS D’investissement</a:t>
            </a:r>
            <a:endParaRPr lang="fr-FR" dirty="0"/>
          </a:p>
        </p:txBody>
      </p:sp>
      <p:sp>
        <p:nvSpPr>
          <p:cNvPr id="4" name="Espace réservé du texte 3">
            <a:extLst>
              <a:ext uri="{FF2B5EF4-FFF2-40B4-BE49-F238E27FC236}">
                <a16:creationId xmlns:a16="http://schemas.microsoft.com/office/drawing/2014/main" id="{EBDEC71A-F419-4D3E-8508-C0ABF3FFCF32}"/>
              </a:ext>
            </a:extLst>
          </p:cNvPr>
          <p:cNvSpPr>
            <a:spLocks noGrp="1"/>
          </p:cNvSpPr>
          <p:nvPr>
            <p:ph type="body" sz="quarter" idx="12"/>
          </p:nvPr>
        </p:nvSpPr>
        <p:spPr/>
        <p:txBody>
          <a:bodyPr/>
          <a:lstStyle/>
          <a:p>
            <a:r>
              <a:rPr lang="fr-FR" dirty="0"/>
              <a:t>03</a:t>
            </a:r>
          </a:p>
        </p:txBody>
      </p:sp>
      <p:sp>
        <p:nvSpPr>
          <p:cNvPr id="5" name="Espace réservé du texte 7">
            <a:extLst>
              <a:ext uri="{FF2B5EF4-FFF2-40B4-BE49-F238E27FC236}">
                <a16:creationId xmlns:a16="http://schemas.microsoft.com/office/drawing/2014/main" id="{52B20CB7-48D4-41F6-BBCE-26E3CA1CD8A8}"/>
              </a:ext>
            </a:extLst>
          </p:cNvPr>
          <p:cNvSpPr>
            <a:spLocks noGrp="1"/>
          </p:cNvSpPr>
          <p:nvPr>
            <p:ph type="body" idx="1"/>
          </p:nvPr>
        </p:nvSpPr>
        <p:spPr>
          <a:xfrm>
            <a:off x="512787" y="5554374"/>
            <a:ext cx="11100754" cy="1096779"/>
          </a:xfrm>
        </p:spPr>
        <p:txBody>
          <a:bodyPr/>
          <a:lstStyle/>
          <a:p>
            <a:pPr algn="just"/>
            <a:r>
              <a:rPr lang="fr-FR" sz="2000" b="1" i="0" dirty="0">
                <a:latin typeface="+mn-lt"/>
              </a:rPr>
              <a:t>Les opinions exprimées dans le document correspondent à nos attentes du marché au moment de </a:t>
            </a:r>
            <a:r>
              <a:rPr lang="fr-FR" sz="2000" b="1" i="0">
                <a:latin typeface="+mn-lt"/>
              </a:rPr>
              <a:t>la publication. </a:t>
            </a:r>
            <a:r>
              <a:rPr lang="fr-FR" sz="2000" b="1" i="0" dirty="0">
                <a:latin typeface="+mn-lt"/>
              </a:rPr>
              <a:t>Elles sont susceptibles d'évoluer en fonction des conditions du marché et ODDO BHF ASSET MANAGEMENT SAS ne peut en aucun cas en être tenue </a:t>
            </a:r>
            <a:r>
              <a:rPr lang="fr-FR" sz="2000" b="1" i="0">
                <a:latin typeface="+mn-lt"/>
              </a:rPr>
              <a:t>contractuellement responsable.</a:t>
            </a:r>
            <a:endParaRPr lang="en-US" sz="2000" b="1" i="0" dirty="0">
              <a:latin typeface="+mn-lt"/>
            </a:endParaRPr>
          </a:p>
        </p:txBody>
      </p:sp>
    </p:spTree>
    <p:extLst>
      <p:ext uri="{BB962C8B-B14F-4D97-AF65-F5344CB8AC3E}">
        <p14:creationId xmlns:p14="http://schemas.microsoft.com/office/powerpoint/2010/main" val="4172863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1DF7932-B880-4FA5-8FD8-B95EA0F7C9D2}"/>
              </a:ext>
            </a:extLst>
          </p:cNvPr>
          <p:cNvSpPr>
            <a:spLocks noGrp="1"/>
          </p:cNvSpPr>
          <p:nvPr>
            <p:ph type="sldNum" sz="quarter" idx="21"/>
          </p:nvPr>
        </p:nvSpPr>
        <p:spPr/>
        <p:txBody>
          <a:bodyPr/>
          <a:lstStyle/>
          <a:p>
            <a:fld id="{334D4FF5-5FCB-2945-841A-A3CAF61B538E}" type="slidenum">
              <a:rPr lang="fr-FR" smtClean="0"/>
              <a:pPr/>
              <a:t>19</a:t>
            </a:fld>
            <a:endParaRPr lang="fr-FR" dirty="0"/>
          </a:p>
        </p:txBody>
      </p:sp>
      <p:sp>
        <p:nvSpPr>
          <p:cNvPr id="5" name="Titre 4">
            <a:extLst>
              <a:ext uri="{FF2B5EF4-FFF2-40B4-BE49-F238E27FC236}">
                <a16:creationId xmlns:a16="http://schemas.microsoft.com/office/drawing/2014/main" id="{27910180-4091-4EBF-8B3C-D46BFB352495}"/>
              </a:ext>
            </a:extLst>
          </p:cNvPr>
          <p:cNvSpPr>
            <a:spLocks noGrp="1"/>
          </p:cNvSpPr>
          <p:nvPr>
            <p:ph type="title"/>
          </p:nvPr>
        </p:nvSpPr>
        <p:spPr/>
        <p:txBody>
          <a:bodyPr/>
          <a:lstStyle/>
          <a:p>
            <a:r>
              <a:rPr lang="fr-FR" dirty="0"/>
              <a:t>Philosophie &amp; </a:t>
            </a:r>
            <a:r>
              <a:rPr lang="fr-FR" sz="1000" dirty="0"/>
              <a:t>PROCESSUS D’investissement</a:t>
            </a:r>
            <a:endParaRPr lang="fr-FR" dirty="0"/>
          </a:p>
        </p:txBody>
      </p:sp>
      <p:sp>
        <p:nvSpPr>
          <p:cNvPr id="13" name="Rectangle 24">
            <a:extLst>
              <a:ext uri="{FF2B5EF4-FFF2-40B4-BE49-F238E27FC236}">
                <a16:creationId xmlns:a16="http://schemas.microsoft.com/office/drawing/2014/main" id="{7E1CA34A-E28E-4E51-B92A-555A990A4A4D}"/>
              </a:ext>
            </a:extLst>
          </p:cNvPr>
          <p:cNvSpPr>
            <a:spLocks noChangeArrowheads="1"/>
          </p:cNvSpPr>
          <p:nvPr/>
        </p:nvSpPr>
        <p:spPr bwMode="gray">
          <a:xfrm>
            <a:off x="520280" y="1735028"/>
            <a:ext cx="1908000" cy="720000"/>
          </a:xfrm>
          <a:prstGeom prst="rect">
            <a:avLst/>
          </a:prstGeom>
          <a:solidFill>
            <a:schemeClr val="accent4"/>
          </a:solidFill>
          <a:ln>
            <a:noFill/>
          </a:ln>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endParaRPr lang="en-GB" altLang="fr-FR" sz="1400" dirty="0">
              <a:solidFill>
                <a:srgbClr val="FFFFFF"/>
              </a:solidFill>
              <a:latin typeface="+mn-lt"/>
            </a:endParaRPr>
          </a:p>
          <a:p>
            <a:pPr algn="ctr">
              <a:spcBef>
                <a:spcPct val="0"/>
              </a:spcBef>
              <a:buFont typeface="Arial" pitchFamily="34" charset="0"/>
              <a:buNone/>
            </a:pPr>
            <a:r>
              <a:rPr lang="en-GB" altLang="fr-FR" sz="1400" dirty="0" err="1">
                <a:solidFill>
                  <a:srgbClr val="FFFFFF"/>
                </a:solidFill>
                <a:latin typeface="+mn-lt"/>
              </a:rPr>
              <a:t>Actionnariat</a:t>
            </a:r>
            <a:r>
              <a:rPr lang="en-GB" altLang="fr-FR" sz="1400" dirty="0">
                <a:solidFill>
                  <a:srgbClr val="FFFFFF"/>
                </a:solidFill>
                <a:latin typeface="+mn-lt"/>
              </a:rPr>
              <a:t> stable et </a:t>
            </a:r>
            <a:r>
              <a:rPr lang="en-GB" altLang="fr-FR" sz="1400" dirty="0" err="1">
                <a:solidFill>
                  <a:srgbClr val="FFFFFF"/>
                </a:solidFill>
                <a:latin typeface="+mn-lt"/>
              </a:rPr>
              <a:t>pérenne</a:t>
            </a:r>
            <a:endParaRPr lang="en-GB" altLang="fr-FR" sz="1400" dirty="0">
              <a:solidFill>
                <a:srgbClr val="FFFFFF"/>
              </a:solidFill>
              <a:latin typeface="+mn-lt"/>
            </a:endParaRPr>
          </a:p>
        </p:txBody>
      </p:sp>
      <p:sp>
        <p:nvSpPr>
          <p:cNvPr id="14" name="Text Box 5">
            <a:extLst>
              <a:ext uri="{FF2B5EF4-FFF2-40B4-BE49-F238E27FC236}">
                <a16:creationId xmlns:a16="http://schemas.microsoft.com/office/drawing/2014/main" id="{EBD51257-74D9-4B78-8874-21DD229503F3}"/>
              </a:ext>
            </a:extLst>
          </p:cNvPr>
          <p:cNvSpPr txBox="1">
            <a:spLocks noChangeArrowheads="1"/>
          </p:cNvSpPr>
          <p:nvPr/>
        </p:nvSpPr>
        <p:spPr bwMode="gray">
          <a:xfrm>
            <a:off x="2841511" y="1749444"/>
            <a:ext cx="8839313" cy="744583"/>
          </a:xfrm>
          <a:prstGeom prst="rect">
            <a:avLst/>
          </a:prstGeom>
          <a:ln>
            <a:solidFill>
              <a:schemeClr val="accent1">
                <a:lumMod val="60000"/>
                <a:lumOff val="40000"/>
              </a:schemeClr>
            </a:solidFill>
          </a:ln>
        </p:spPr>
        <p:txBody>
          <a:bodyPr vert="horz" wrap="square" lIns="0" tIns="56271" rIns="112542" bIns="56271" rtlCol="0">
            <a:spAutoFit/>
          </a:bodyPr>
          <a:lstStyle>
            <a:defPPr>
              <a:defRPr lang="en-US"/>
            </a:defPPr>
            <a:lvl1pPr marL="223832" indent="-223832" defTabSz="895327">
              <a:spcAft>
                <a:spcPts val="600"/>
              </a:spcAft>
              <a:buClr>
                <a:schemeClr val="accent1"/>
              </a:buClr>
              <a:buSzPct val="140000"/>
              <a:buFont typeface="Arial" panose="020B0604020202020204" pitchFamily="34" charset="0"/>
              <a:buChar char="•"/>
              <a:defRPr sz="1200"/>
            </a:lvl1pPr>
          </a:lstStyle>
          <a:p>
            <a:pPr indent="-144000"/>
            <a:r>
              <a:rPr lang="fr-FR" altLang="fr-FR" dirty="0"/>
              <a:t>Des entreprises aux actionnariats stables et pérennes, comprenant celles contrôlées par des personnes privées et des familles dans une perspective industrielle de long terme</a:t>
            </a:r>
          </a:p>
          <a:p>
            <a:pPr indent="-144000"/>
            <a:r>
              <a:rPr lang="fr-FR" altLang="fr-FR" dirty="0"/>
              <a:t>L’entreprise représente une partie significative du patrimoine de l’actionnaire de référence</a:t>
            </a:r>
            <a:endParaRPr lang="en-GB" altLang="fr-FR" dirty="0"/>
          </a:p>
        </p:txBody>
      </p:sp>
      <p:sp>
        <p:nvSpPr>
          <p:cNvPr id="15" name="AutoShape 26">
            <a:extLst>
              <a:ext uri="{FF2B5EF4-FFF2-40B4-BE49-F238E27FC236}">
                <a16:creationId xmlns:a16="http://schemas.microsoft.com/office/drawing/2014/main" id="{FE61DE1F-20C1-4EA0-A80B-0A8490A69367}"/>
              </a:ext>
            </a:extLst>
          </p:cNvPr>
          <p:cNvSpPr>
            <a:spLocks noChangeArrowheads="1"/>
          </p:cNvSpPr>
          <p:nvPr/>
        </p:nvSpPr>
        <p:spPr bwMode="gray">
          <a:xfrm rot="5400000">
            <a:off x="2403454" y="1984259"/>
            <a:ext cx="489108" cy="221538"/>
          </a:xfrm>
          <a:prstGeom prst="triangle">
            <a:avLst>
              <a:gd name="adj" fmla="val 50000"/>
            </a:avLst>
          </a:prstGeom>
          <a:solidFill>
            <a:schemeClr val="accent4"/>
          </a:solidFill>
          <a:ln>
            <a:noFill/>
          </a:ln>
        </p:spPr>
        <p:txBody>
          <a:bodyPr rot="10800000" vert="eaVert"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ct val="0"/>
              </a:spcBef>
              <a:buFontTx/>
              <a:buNone/>
            </a:pPr>
            <a:endParaRPr lang="en-GB" altLang="fr-FR" sz="985">
              <a:solidFill>
                <a:schemeClr val="tx1"/>
              </a:solidFill>
            </a:endParaRPr>
          </a:p>
        </p:txBody>
      </p:sp>
      <p:sp>
        <p:nvSpPr>
          <p:cNvPr id="18" name="Oval 25">
            <a:extLst>
              <a:ext uri="{FF2B5EF4-FFF2-40B4-BE49-F238E27FC236}">
                <a16:creationId xmlns:a16="http://schemas.microsoft.com/office/drawing/2014/main" id="{165FC936-6D0A-45D8-81C0-048FE46EA93F}"/>
              </a:ext>
            </a:extLst>
          </p:cNvPr>
          <p:cNvSpPr>
            <a:spLocks noChangeArrowheads="1"/>
          </p:cNvSpPr>
          <p:nvPr/>
        </p:nvSpPr>
        <p:spPr bwMode="gray">
          <a:xfrm>
            <a:off x="556315" y="1754983"/>
            <a:ext cx="249184" cy="233051"/>
          </a:xfrm>
          <a:prstGeom prst="ellipse">
            <a:avLst/>
          </a:prstGeom>
          <a:solidFill>
            <a:schemeClr val="bg1"/>
          </a:solidFill>
          <a:ln w="19050">
            <a:solidFill>
              <a:schemeClr val="accent1"/>
            </a:solidFill>
            <a:round/>
            <a:headEnd/>
            <a:tailEnd/>
          </a:ln>
          <a:effectLst/>
        </p:spPr>
        <p:txBody>
          <a:bodyPr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r>
              <a:rPr lang="en-GB" altLang="fr-FR" sz="1354" dirty="0">
                <a:solidFill>
                  <a:schemeClr val="accent1"/>
                </a:solidFill>
              </a:rPr>
              <a:t>1</a:t>
            </a:r>
          </a:p>
        </p:txBody>
      </p:sp>
      <p:sp>
        <p:nvSpPr>
          <p:cNvPr id="21" name="Rectangle 14">
            <a:extLst>
              <a:ext uri="{FF2B5EF4-FFF2-40B4-BE49-F238E27FC236}">
                <a16:creationId xmlns:a16="http://schemas.microsoft.com/office/drawing/2014/main" id="{E106D6C3-E95E-4CF5-826D-C09C3115F3EE}"/>
              </a:ext>
            </a:extLst>
          </p:cNvPr>
          <p:cNvSpPr>
            <a:spLocks noChangeArrowheads="1"/>
          </p:cNvSpPr>
          <p:nvPr/>
        </p:nvSpPr>
        <p:spPr bwMode="gray">
          <a:xfrm>
            <a:off x="512787" y="2589139"/>
            <a:ext cx="1860923" cy="2308573"/>
          </a:xfrm>
          <a:prstGeom prst="rect">
            <a:avLst/>
          </a:prstGeom>
          <a:solidFill>
            <a:schemeClr val="accent4"/>
          </a:solidFill>
          <a:ln>
            <a:noFill/>
          </a:ln>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r>
              <a:rPr lang="en-GB" altLang="fr-FR" sz="1400" dirty="0" err="1">
                <a:solidFill>
                  <a:srgbClr val="FFFFFF"/>
                </a:solidFill>
                <a:latin typeface="+mn-lt"/>
              </a:rPr>
              <a:t>Qualité</a:t>
            </a:r>
            <a:r>
              <a:rPr lang="en-GB" altLang="fr-FR" sz="1400" dirty="0">
                <a:solidFill>
                  <a:srgbClr val="FFFFFF"/>
                </a:solidFill>
                <a:latin typeface="+mn-lt"/>
              </a:rPr>
              <a:t> des </a:t>
            </a:r>
            <a:r>
              <a:rPr lang="en-GB" altLang="fr-FR" sz="1400" dirty="0" err="1">
                <a:solidFill>
                  <a:srgbClr val="FFFFFF"/>
                </a:solidFill>
                <a:latin typeface="+mn-lt"/>
              </a:rPr>
              <a:t>fondamentaux</a:t>
            </a:r>
            <a:r>
              <a:rPr lang="en-GB" altLang="fr-FR" sz="1400" dirty="0">
                <a:solidFill>
                  <a:srgbClr val="FFFFFF"/>
                </a:solidFill>
                <a:latin typeface="+mn-lt"/>
              </a:rPr>
              <a:t> financiers</a:t>
            </a:r>
          </a:p>
        </p:txBody>
      </p:sp>
      <p:sp>
        <p:nvSpPr>
          <p:cNvPr id="22" name="Rectangle 15">
            <a:extLst>
              <a:ext uri="{FF2B5EF4-FFF2-40B4-BE49-F238E27FC236}">
                <a16:creationId xmlns:a16="http://schemas.microsoft.com/office/drawing/2014/main" id="{73C21B38-7F91-450F-9997-70B0C77F4798}"/>
              </a:ext>
            </a:extLst>
          </p:cNvPr>
          <p:cNvSpPr>
            <a:spLocks noChangeArrowheads="1"/>
          </p:cNvSpPr>
          <p:nvPr/>
        </p:nvSpPr>
        <p:spPr bwMode="gray">
          <a:xfrm>
            <a:off x="2462581" y="2589140"/>
            <a:ext cx="1908000" cy="720000"/>
          </a:xfrm>
          <a:prstGeom prst="rect">
            <a:avLst/>
          </a:prstGeom>
          <a:solidFill>
            <a:schemeClr val="accent4"/>
          </a:solidFill>
          <a:ln>
            <a:solidFill>
              <a:schemeClr val="accent4"/>
            </a:solidFill>
          </a:ln>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r>
              <a:rPr lang="en-GB" altLang="fr-FR" sz="1200" dirty="0">
                <a:solidFill>
                  <a:srgbClr val="FFFFFF"/>
                </a:solidFill>
                <a:latin typeface="+mn-lt"/>
              </a:rPr>
              <a:t>Force et flexibilité du business model</a:t>
            </a:r>
          </a:p>
        </p:txBody>
      </p:sp>
      <p:sp>
        <p:nvSpPr>
          <p:cNvPr id="23" name="Rectangle 16">
            <a:extLst>
              <a:ext uri="{FF2B5EF4-FFF2-40B4-BE49-F238E27FC236}">
                <a16:creationId xmlns:a16="http://schemas.microsoft.com/office/drawing/2014/main" id="{F6C7FC00-ACFE-4AA2-8AC7-236958AD0A58}"/>
              </a:ext>
            </a:extLst>
          </p:cNvPr>
          <p:cNvSpPr>
            <a:spLocks noChangeArrowheads="1"/>
          </p:cNvSpPr>
          <p:nvPr/>
        </p:nvSpPr>
        <p:spPr bwMode="gray">
          <a:xfrm>
            <a:off x="2461526" y="3374627"/>
            <a:ext cx="1908000" cy="720000"/>
          </a:xfrm>
          <a:prstGeom prst="rect">
            <a:avLst/>
          </a:prstGeom>
          <a:solidFill>
            <a:schemeClr val="accent3"/>
          </a:solidFill>
          <a:ln>
            <a:noFill/>
          </a:ln>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r>
              <a:rPr lang="en-GB" altLang="fr-FR" sz="1200" dirty="0">
                <a:solidFill>
                  <a:srgbClr val="FFFFFF"/>
                </a:solidFill>
                <a:latin typeface="+mn-lt"/>
              </a:rPr>
              <a:t>Analyse des cash flow</a:t>
            </a:r>
          </a:p>
        </p:txBody>
      </p:sp>
      <p:sp>
        <p:nvSpPr>
          <p:cNvPr id="24" name="Rectangle 11">
            <a:extLst>
              <a:ext uri="{FF2B5EF4-FFF2-40B4-BE49-F238E27FC236}">
                <a16:creationId xmlns:a16="http://schemas.microsoft.com/office/drawing/2014/main" id="{F611DA9E-3E7A-4FF7-AD74-75A2C24E3F47}"/>
              </a:ext>
            </a:extLst>
          </p:cNvPr>
          <p:cNvSpPr>
            <a:spLocks noChangeArrowheads="1"/>
          </p:cNvSpPr>
          <p:nvPr/>
        </p:nvSpPr>
        <p:spPr bwMode="gray">
          <a:xfrm>
            <a:off x="4830517" y="2604020"/>
            <a:ext cx="6848696" cy="757407"/>
          </a:xfrm>
          <a:prstGeom prst="rect">
            <a:avLst/>
          </a:prstGeom>
          <a:ln>
            <a:solidFill>
              <a:schemeClr val="accent1">
                <a:lumMod val="60000"/>
                <a:lumOff val="40000"/>
              </a:schemeClr>
            </a:solidFill>
          </a:ln>
        </p:spPr>
        <p:txBody>
          <a:bodyPr vert="horz" wrap="square" lIns="0" tIns="56271" rIns="112542" bIns="56271" rtlCol="0">
            <a:spAutoFit/>
          </a:bodyPr>
          <a:lstStyle/>
          <a:p>
            <a:pPr marL="275492" indent="-144000" defTabSz="1101968">
              <a:spcAft>
                <a:spcPts val="738"/>
              </a:spcAft>
              <a:buClr>
                <a:schemeClr val="accent1"/>
              </a:buClr>
              <a:buSzPct val="140000"/>
              <a:buFont typeface="Arial" panose="020B0604020202020204" pitchFamily="34" charset="0"/>
              <a:buChar char="•"/>
            </a:pPr>
            <a:r>
              <a:rPr lang="fr-FR" altLang="fr-FR" sz="1200" dirty="0"/>
              <a:t>Des entreprises aux positionnements compétitifs dans des marchés en croissance selon nous</a:t>
            </a:r>
          </a:p>
          <a:p>
            <a:pPr marL="275492" indent="-144000" defTabSz="1101968">
              <a:spcAft>
                <a:spcPts val="738"/>
              </a:spcAft>
              <a:buClr>
                <a:schemeClr val="accent1"/>
              </a:buClr>
              <a:buSzPct val="140000"/>
              <a:buFont typeface="Arial" panose="020B0604020202020204" pitchFamily="34" charset="0"/>
              <a:buChar char="•"/>
            </a:pPr>
            <a:r>
              <a:rPr lang="fr-FR" altLang="fr-FR" sz="1200" dirty="0"/>
              <a:t>Des business modèles évolutifs offrant de bonnes diversifications géographiques afin de juguler le risque économique</a:t>
            </a:r>
            <a:endParaRPr lang="en-GB" altLang="fr-FR" sz="1200" dirty="0"/>
          </a:p>
        </p:txBody>
      </p:sp>
      <p:sp>
        <p:nvSpPr>
          <p:cNvPr id="25" name="Rectangle 11">
            <a:extLst>
              <a:ext uri="{FF2B5EF4-FFF2-40B4-BE49-F238E27FC236}">
                <a16:creationId xmlns:a16="http://schemas.microsoft.com/office/drawing/2014/main" id="{6D0DE2C9-CAA7-4942-A8E2-44E71970C223}"/>
              </a:ext>
            </a:extLst>
          </p:cNvPr>
          <p:cNvSpPr>
            <a:spLocks noChangeArrowheads="1"/>
          </p:cNvSpPr>
          <p:nvPr/>
        </p:nvSpPr>
        <p:spPr bwMode="gray">
          <a:xfrm>
            <a:off x="4830518" y="3498873"/>
            <a:ext cx="6848694" cy="572741"/>
          </a:xfrm>
          <a:prstGeom prst="rect">
            <a:avLst/>
          </a:prstGeom>
          <a:ln>
            <a:solidFill>
              <a:schemeClr val="accent1">
                <a:lumMod val="60000"/>
                <a:lumOff val="40000"/>
              </a:schemeClr>
            </a:solidFill>
          </a:ln>
        </p:spPr>
        <p:txBody>
          <a:bodyPr vert="horz" wrap="square" lIns="0" tIns="56271" rIns="112542" bIns="56271" rtlCol="0">
            <a:spAutoFit/>
          </a:bodyPr>
          <a:lstStyle/>
          <a:p>
            <a:pPr marL="275492" indent="-144000" defTabSz="1101968">
              <a:spcAft>
                <a:spcPts val="738"/>
              </a:spcAft>
              <a:buClr>
                <a:schemeClr val="accent1"/>
              </a:buClr>
              <a:buSzPct val="140000"/>
              <a:buFont typeface="Arial" panose="020B0604020202020204" pitchFamily="34" charset="0"/>
              <a:buChar char="•"/>
            </a:pPr>
            <a:r>
              <a:rPr lang="fr-FR" altLang="fr-FR" sz="1200" dirty="0"/>
              <a:t>Des entreprises génératrices de cash et dont la croissance organique peut être autofinancée</a:t>
            </a:r>
          </a:p>
          <a:p>
            <a:pPr marL="275492" indent="-144000" defTabSz="1101968">
              <a:spcAft>
                <a:spcPts val="738"/>
              </a:spcAft>
              <a:buClr>
                <a:schemeClr val="accent1"/>
              </a:buClr>
              <a:buSzPct val="140000"/>
              <a:buFont typeface="Arial" panose="020B0604020202020204" pitchFamily="34" charset="0"/>
              <a:buChar char="•"/>
            </a:pPr>
            <a:r>
              <a:rPr lang="fr-FR" altLang="fr-FR" sz="1200" dirty="0"/>
              <a:t> Performance tout au long du cycle : rentabilité des capitaux engagés élevée</a:t>
            </a:r>
            <a:endParaRPr lang="en-GB" altLang="fr-FR" sz="1200" dirty="0"/>
          </a:p>
        </p:txBody>
      </p:sp>
      <p:sp>
        <p:nvSpPr>
          <p:cNvPr id="26" name="AutoShape 22">
            <a:extLst>
              <a:ext uri="{FF2B5EF4-FFF2-40B4-BE49-F238E27FC236}">
                <a16:creationId xmlns:a16="http://schemas.microsoft.com/office/drawing/2014/main" id="{7A602509-026E-4F28-8399-CB5FD022B566}"/>
              </a:ext>
            </a:extLst>
          </p:cNvPr>
          <p:cNvSpPr>
            <a:spLocks noChangeArrowheads="1"/>
          </p:cNvSpPr>
          <p:nvPr/>
        </p:nvSpPr>
        <p:spPr bwMode="gray">
          <a:xfrm rot="5400000">
            <a:off x="4355995" y="2838371"/>
            <a:ext cx="489106" cy="221538"/>
          </a:xfrm>
          <a:prstGeom prst="triangle">
            <a:avLst>
              <a:gd name="adj" fmla="val 50000"/>
            </a:avLst>
          </a:prstGeom>
          <a:solidFill>
            <a:schemeClr val="accent4"/>
          </a:solidFill>
          <a:ln>
            <a:noFill/>
          </a:ln>
        </p:spPr>
        <p:txBody>
          <a:bodyPr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ct val="0"/>
              </a:spcBef>
              <a:buFontTx/>
              <a:buNone/>
            </a:pPr>
            <a:endParaRPr lang="en-GB" altLang="fr-FR" sz="985" dirty="0">
              <a:solidFill>
                <a:schemeClr val="tx1"/>
              </a:solidFill>
            </a:endParaRPr>
          </a:p>
        </p:txBody>
      </p:sp>
      <p:sp>
        <p:nvSpPr>
          <p:cNvPr id="27" name="AutoShape 23">
            <a:extLst>
              <a:ext uri="{FF2B5EF4-FFF2-40B4-BE49-F238E27FC236}">
                <a16:creationId xmlns:a16="http://schemas.microsoft.com/office/drawing/2014/main" id="{DA6FDD9B-B614-4DE4-A353-775CFAE66401}"/>
              </a:ext>
            </a:extLst>
          </p:cNvPr>
          <p:cNvSpPr>
            <a:spLocks noChangeArrowheads="1"/>
          </p:cNvSpPr>
          <p:nvPr/>
        </p:nvSpPr>
        <p:spPr bwMode="gray">
          <a:xfrm rot="5400000">
            <a:off x="4355995" y="3632657"/>
            <a:ext cx="489106" cy="221538"/>
          </a:xfrm>
          <a:prstGeom prst="triangle">
            <a:avLst>
              <a:gd name="adj" fmla="val 50000"/>
            </a:avLst>
          </a:prstGeom>
          <a:solidFill>
            <a:schemeClr val="accent3"/>
          </a:solidFill>
          <a:ln>
            <a:noFill/>
          </a:ln>
        </p:spPr>
        <p:txBody>
          <a:bodyPr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ct val="0"/>
              </a:spcBef>
              <a:buFontTx/>
              <a:buNone/>
            </a:pPr>
            <a:endParaRPr lang="en-GB" altLang="fr-FR" sz="985" dirty="0">
              <a:solidFill>
                <a:schemeClr val="tx1"/>
              </a:solidFill>
            </a:endParaRPr>
          </a:p>
        </p:txBody>
      </p:sp>
      <p:sp>
        <p:nvSpPr>
          <p:cNvPr id="28" name="Rectangle 24">
            <a:extLst>
              <a:ext uri="{FF2B5EF4-FFF2-40B4-BE49-F238E27FC236}">
                <a16:creationId xmlns:a16="http://schemas.microsoft.com/office/drawing/2014/main" id="{A76E8D59-01DC-4A3D-BF33-88B952949EE2}"/>
              </a:ext>
            </a:extLst>
          </p:cNvPr>
          <p:cNvSpPr>
            <a:spLocks noChangeArrowheads="1"/>
          </p:cNvSpPr>
          <p:nvPr/>
        </p:nvSpPr>
        <p:spPr bwMode="gray">
          <a:xfrm>
            <a:off x="2462580" y="4177712"/>
            <a:ext cx="1908000" cy="720000"/>
          </a:xfrm>
          <a:prstGeom prst="rect">
            <a:avLst/>
          </a:prstGeom>
          <a:solidFill>
            <a:schemeClr val="accent1"/>
          </a:solidFill>
          <a:ln>
            <a:noFill/>
          </a:ln>
          <a:effectLst/>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r>
              <a:rPr lang="en-GB" altLang="fr-FR" sz="1200" dirty="0">
                <a:solidFill>
                  <a:srgbClr val="FFFFFF"/>
                </a:solidFill>
                <a:latin typeface="+mn-lt"/>
              </a:rPr>
              <a:t>Valorisation</a:t>
            </a:r>
          </a:p>
        </p:txBody>
      </p:sp>
      <p:sp>
        <p:nvSpPr>
          <p:cNvPr id="29" name="Text Box 5">
            <a:extLst>
              <a:ext uri="{FF2B5EF4-FFF2-40B4-BE49-F238E27FC236}">
                <a16:creationId xmlns:a16="http://schemas.microsoft.com/office/drawing/2014/main" id="{72257E69-2A89-44F1-B05B-2B1E37AF83C0}"/>
              </a:ext>
            </a:extLst>
          </p:cNvPr>
          <p:cNvSpPr txBox="1">
            <a:spLocks noChangeArrowheads="1"/>
          </p:cNvSpPr>
          <p:nvPr/>
        </p:nvSpPr>
        <p:spPr bwMode="gray">
          <a:xfrm>
            <a:off x="4830517" y="4293159"/>
            <a:ext cx="6848696" cy="482973"/>
          </a:xfrm>
          <a:prstGeom prst="rect">
            <a:avLst/>
          </a:prstGeom>
          <a:ln>
            <a:solidFill>
              <a:schemeClr val="accent1">
                <a:lumMod val="60000"/>
                <a:lumOff val="40000"/>
              </a:schemeClr>
            </a:solidFill>
          </a:ln>
        </p:spPr>
        <p:txBody>
          <a:bodyPr vert="horz" wrap="square" lIns="0" tIns="56271" rIns="112542" bIns="56271" rtlCol="0">
            <a:spAutoFit/>
          </a:bodyPr>
          <a:lstStyle>
            <a:lvl1pPr marL="223832" lvl="0" indent="-223832" defTabSz="895327">
              <a:lnSpc>
                <a:spcPct val="100000"/>
              </a:lnSpc>
              <a:spcBef>
                <a:spcPts val="979"/>
              </a:spcBef>
              <a:buClr>
                <a:schemeClr val="accent1"/>
              </a:buClr>
              <a:buSzPct val="140000"/>
              <a:buFont typeface="Arial" panose="020B0604020202020204" pitchFamily="34" charset="0"/>
              <a:buChar char="•"/>
              <a:defRPr sz="1000"/>
            </a:lvl1pPr>
            <a:lvl2pPr marL="671495" lvl="1" indent="-223832" defTabSz="895327">
              <a:lnSpc>
                <a:spcPct val="100000"/>
              </a:lnSpc>
              <a:spcBef>
                <a:spcPts val="490"/>
              </a:spcBef>
              <a:buClr>
                <a:schemeClr val="accent1"/>
              </a:buClr>
              <a:buSzPct val="120000"/>
              <a:buFont typeface="Courier New" panose="02070309020205020404" pitchFamily="49" charset="0"/>
              <a:buChar char="o"/>
              <a:defRPr sz="1000"/>
            </a:lvl2pPr>
            <a:lvl3pPr marL="1119158" lvl="2" indent="-223832" defTabSz="895327">
              <a:lnSpc>
                <a:spcPct val="100000"/>
              </a:lnSpc>
              <a:spcBef>
                <a:spcPts val="490"/>
              </a:spcBef>
              <a:buClr>
                <a:schemeClr val="accent1"/>
              </a:buClr>
              <a:buFont typeface="Wingdings" panose="05000000000000000000" pitchFamily="2" charset="2"/>
              <a:buChar char="§"/>
              <a:defRPr sz="1000"/>
            </a:lvl3pPr>
            <a:lvl4pPr marL="1566821" lvl="3" indent="-223832" defTabSz="895327">
              <a:lnSpc>
                <a:spcPct val="100000"/>
              </a:lnSpc>
              <a:spcBef>
                <a:spcPts val="490"/>
              </a:spcBef>
              <a:buClr>
                <a:schemeClr val="accent1"/>
              </a:buClr>
              <a:buFont typeface="Arial" panose="020B0604020202020204" pitchFamily="34" charset="0"/>
              <a:buChar char="•"/>
              <a:defRPr sz="1000"/>
            </a:lvl4pPr>
            <a:lvl5pPr marL="2014485" lvl="4" indent="-223832" defTabSz="895327">
              <a:lnSpc>
                <a:spcPct val="100000"/>
              </a:lnSpc>
              <a:spcBef>
                <a:spcPts val="490"/>
              </a:spcBef>
              <a:buClr>
                <a:schemeClr val="accent1"/>
              </a:buClr>
              <a:buFont typeface="Arial" panose="020B0604020202020204" pitchFamily="34" charset="0"/>
              <a:buChar char="•"/>
              <a:defRPr sz="1000"/>
            </a:lvl5pPr>
            <a:lvl6pPr marL="2462148" indent="-223832" defTabSz="895327">
              <a:lnSpc>
                <a:spcPct val="90000"/>
              </a:lnSpc>
              <a:spcBef>
                <a:spcPts val="490"/>
              </a:spcBef>
              <a:buFont typeface="Arial" panose="020B0604020202020204" pitchFamily="34" charset="0"/>
              <a:buChar char="•"/>
              <a:defRPr sz="1763"/>
            </a:lvl6pPr>
            <a:lvl7pPr marL="2909811" indent="-223832" defTabSz="895327">
              <a:lnSpc>
                <a:spcPct val="90000"/>
              </a:lnSpc>
              <a:spcBef>
                <a:spcPts val="490"/>
              </a:spcBef>
              <a:buFont typeface="Arial" panose="020B0604020202020204" pitchFamily="34" charset="0"/>
              <a:buChar char="•"/>
              <a:defRPr sz="1763"/>
            </a:lvl7pPr>
            <a:lvl8pPr marL="3357475" indent="-223832" defTabSz="895327">
              <a:lnSpc>
                <a:spcPct val="90000"/>
              </a:lnSpc>
              <a:spcBef>
                <a:spcPts val="490"/>
              </a:spcBef>
              <a:buFont typeface="Arial" panose="020B0604020202020204" pitchFamily="34" charset="0"/>
              <a:buChar char="•"/>
              <a:defRPr sz="1763"/>
            </a:lvl8pPr>
            <a:lvl9pPr marL="3805138" indent="-223832" defTabSz="895327">
              <a:lnSpc>
                <a:spcPct val="90000"/>
              </a:lnSpc>
              <a:spcBef>
                <a:spcPts val="490"/>
              </a:spcBef>
              <a:buFont typeface="Arial" panose="020B0604020202020204" pitchFamily="34" charset="0"/>
              <a:buChar char="•"/>
              <a:defRPr sz="1763"/>
            </a:lvl9pPr>
          </a:lstStyle>
          <a:p>
            <a:pPr indent="-144000">
              <a:spcBef>
                <a:spcPts val="0"/>
              </a:spcBef>
              <a:spcAft>
                <a:spcPts val="738"/>
              </a:spcAft>
            </a:pPr>
            <a:r>
              <a:rPr lang="fr-FR" altLang="fr-FR" sz="1200" dirty="0"/>
              <a:t>Utilisation de modèles </a:t>
            </a:r>
            <a:r>
              <a:rPr lang="fr-FR" altLang="fr-FR" sz="1200" dirty="0" err="1"/>
              <a:t>Discounted</a:t>
            </a:r>
            <a:r>
              <a:rPr lang="fr-FR" altLang="fr-FR" sz="1200" dirty="0"/>
              <a:t> Cash Flow (DCF) systématiques afin d’évaluer le potentiel de hausse vs les risques de baisse</a:t>
            </a:r>
            <a:endParaRPr lang="en-GB" altLang="fr-FR" sz="1200" dirty="0"/>
          </a:p>
        </p:txBody>
      </p:sp>
      <p:sp>
        <p:nvSpPr>
          <p:cNvPr id="30" name="AutoShape 26">
            <a:extLst>
              <a:ext uri="{FF2B5EF4-FFF2-40B4-BE49-F238E27FC236}">
                <a16:creationId xmlns:a16="http://schemas.microsoft.com/office/drawing/2014/main" id="{693D9C14-EC7A-4975-A189-FA4CE5287533}"/>
              </a:ext>
            </a:extLst>
          </p:cNvPr>
          <p:cNvSpPr>
            <a:spLocks noChangeArrowheads="1"/>
          </p:cNvSpPr>
          <p:nvPr/>
        </p:nvSpPr>
        <p:spPr bwMode="gray">
          <a:xfrm rot="5400000">
            <a:off x="4355995" y="4426943"/>
            <a:ext cx="489106" cy="221538"/>
          </a:xfrm>
          <a:prstGeom prst="triangle">
            <a:avLst>
              <a:gd name="adj" fmla="val 50000"/>
            </a:avLst>
          </a:prstGeom>
          <a:solidFill>
            <a:schemeClr val="accent1"/>
          </a:solidFill>
          <a:ln>
            <a:noFill/>
          </a:ln>
        </p:spPr>
        <p:txBody>
          <a:bodyPr rot="10800000" vert="eaVert"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ct val="0"/>
              </a:spcBef>
              <a:buFontTx/>
              <a:buNone/>
            </a:pPr>
            <a:endParaRPr lang="en-GB" altLang="fr-FR" sz="985" dirty="0">
              <a:solidFill>
                <a:schemeClr val="tx1"/>
              </a:solidFill>
            </a:endParaRPr>
          </a:p>
        </p:txBody>
      </p:sp>
      <p:sp>
        <p:nvSpPr>
          <p:cNvPr id="31" name="Oval 25">
            <a:extLst>
              <a:ext uri="{FF2B5EF4-FFF2-40B4-BE49-F238E27FC236}">
                <a16:creationId xmlns:a16="http://schemas.microsoft.com/office/drawing/2014/main" id="{1B223742-22AF-45B5-882C-568B1B5C4991}"/>
              </a:ext>
            </a:extLst>
          </p:cNvPr>
          <p:cNvSpPr>
            <a:spLocks noChangeArrowheads="1"/>
          </p:cNvSpPr>
          <p:nvPr/>
        </p:nvSpPr>
        <p:spPr bwMode="gray">
          <a:xfrm>
            <a:off x="569794" y="2672283"/>
            <a:ext cx="249184" cy="233051"/>
          </a:xfrm>
          <a:prstGeom prst="ellipse">
            <a:avLst/>
          </a:prstGeom>
          <a:solidFill>
            <a:schemeClr val="bg1"/>
          </a:solidFill>
          <a:ln w="19050">
            <a:solidFill>
              <a:schemeClr val="accent1"/>
            </a:solidFill>
            <a:round/>
            <a:headEnd/>
            <a:tailEnd/>
          </a:ln>
          <a:effectLst/>
        </p:spPr>
        <p:txBody>
          <a:bodyPr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r>
              <a:rPr lang="en-GB" altLang="fr-FR" sz="1354" dirty="0">
                <a:solidFill>
                  <a:schemeClr val="accent1"/>
                </a:solidFill>
              </a:rPr>
              <a:t>2</a:t>
            </a:r>
          </a:p>
        </p:txBody>
      </p:sp>
      <p:sp>
        <p:nvSpPr>
          <p:cNvPr id="32" name="Rectangle 10">
            <a:extLst>
              <a:ext uri="{FF2B5EF4-FFF2-40B4-BE49-F238E27FC236}">
                <a16:creationId xmlns:a16="http://schemas.microsoft.com/office/drawing/2014/main" id="{70C91C08-FFF2-4537-B997-0C4974E2F296}"/>
              </a:ext>
            </a:extLst>
          </p:cNvPr>
          <p:cNvSpPr>
            <a:spLocks noChangeArrowheads="1"/>
          </p:cNvSpPr>
          <p:nvPr/>
        </p:nvSpPr>
        <p:spPr bwMode="gray">
          <a:xfrm>
            <a:off x="512787" y="5005274"/>
            <a:ext cx="11179910" cy="753231"/>
          </a:xfrm>
          <a:prstGeom prst="rect">
            <a:avLst/>
          </a:prstGeom>
          <a:solidFill>
            <a:schemeClr val="bg1"/>
          </a:solidFill>
          <a:ln>
            <a:solidFill>
              <a:schemeClr val="accent1">
                <a:lumMod val="60000"/>
                <a:lumOff val="40000"/>
              </a:schemeClr>
            </a:solidFill>
          </a:ln>
        </p:spPr>
        <p:txBody>
          <a:bodyPr lIns="132923" tIns="88615" rIns="132923" bIns="88615"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a:spcBef>
                <a:spcPct val="0"/>
              </a:spcBef>
              <a:buFont typeface="Arial" pitchFamily="34" charset="0"/>
              <a:buNone/>
            </a:pPr>
            <a:r>
              <a:rPr lang="fr-FR" altLang="fr-FR" sz="1400" dirty="0">
                <a:solidFill>
                  <a:schemeClr val="tx1"/>
                </a:solidFill>
                <a:latin typeface="+mn-lt"/>
              </a:rPr>
              <a:t>Critères ESG utilisés pour l’analyse fondamentale et la construction du portefeuille</a:t>
            </a:r>
          </a:p>
          <a:p>
            <a:pPr algn="ctr">
              <a:spcBef>
                <a:spcPct val="0"/>
              </a:spcBef>
              <a:buFont typeface="Arial" pitchFamily="34" charset="0"/>
              <a:buNone/>
            </a:pPr>
            <a:r>
              <a:rPr lang="fr-FR" altLang="fr-FR" sz="1400" dirty="0">
                <a:solidFill>
                  <a:schemeClr val="tx1"/>
                </a:solidFill>
                <a:latin typeface="+mn-lt"/>
              </a:rPr>
              <a:t>avec un focus sur le capital humain et la gouvernance d’entreprise</a:t>
            </a:r>
            <a:endParaRPr lang="en-GB" altLang="fr-FR" sz="1400" dirty="0">
              <a:solidFill>
                <a:schemeClr val="tx1"/>
              </a:solidFill>
              <a:latin typeface="+mn-lt"/>
            </a:endParaRPr>
          </a:p>
        </p:txBody>
      </p:sp>
      <p:sp>
        <p:nvSpPr>
          <p:cNvPr id="33" name="Oval 25">
            <a:extLst>
              <a:ext uri="{FF2B5EF4-FFF2-40B4-BE49-F238E27FC236}">
                <a16:creationId xmlns:a16="http://schemas.microsoft.com/office/drawing/2014/main" id="{C26521C4-0647-418A-9EBD-2BFF13CCD893}"/>
              </a:ext>
            </a:extLst>
          </p:cNvPr>
          <p:cNvSpPr>
            <a:spLocks noChangeArrowheads="1"/>
          </p:cNvSpPr>
          <p:nvPr/>
        </p:nvSpPr>
        <p:spPr bwMode="gray">
          <a:xfrm>
            <a:off x="570673" y="5083329"/>
            <a:ext cx="249184" cy="233051"/>
          </a:xfrm>
          <a:prstGeom prst="ellipse">
            <a:avLst/>
          </a:prstGeom>
          <a:solidFill>
            <a:schemeClr val="bg1"/>
          </a:solidFill>
          <a:ln w="19050">
            <a:solidFill>
              <a:schemeClr val="accent1"/>
            </a:solidFill>
            <a:round/>
            <a:headEnd/>
            <a:tailEnd/>
          </a:ln>
          <a:effectLst/>
        </p:spPr>
        <p:txBody>
          <a:bodyPr wrap="none" lIns="122524" tIns="61262" rIns="122524" bIns="61262" anchor="ctr"/>
          <a:lstStyle>
            <a:lvl1pPr eaLnBrk="0" hangingPunct="0">
              <a:spcBef>
                <a:spcPct val="20000"/>
              </a:spcBef>
              <a:buFont typeface="Wingdings" pitchFamily="2" charset="2"/>
              <a:buBlip>
                <a:blip r:embed="rId2"/>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r>
              <a:rPr lang="en-GB" altLang="fr-FR" sz="1354" dirty="0">
                <a:solidFill>
                  <a:schemeClr val="accent1"/>
                </a:solidFill>
              </a:rPr>
              <a:t>3</a:t>
            </a:r>
          </a:p>
        </p:txBody>
      </p:sp>
      <p:sp>
        <p:nvSpPr>
          <p:cNvPr id="34" name="object 10">
            <a:extLst>
              <a:ext uri="{FF2B5EF4-FFF2-40B4-BE49-F238E27FC236}">
                <a16:creationId xmlns:a16="http://schemas.microsoft.com/office/drawing/2014/main" id="{6D343C6C-DC53-4313-975B-142A38B9F4E7}"/>
              </a:ext>
            </a:extLst>
          </p:cNvPr>
          <p:cNvSpPr>
            <a:spLocks noChangeAspect="1" noChangeArrowheads="1"/>
          </p:cNvSpPr>
          <p:nvPr/>
        </p:nvSpPr>
        <p:spPr bwMode="auto">
          <a:xfrm>
            <a:off x="10541452" y="5078371"/>
            <a:ext cx="687380" cy="607036"/>
          </a:xfrm>
          <a:prstGeom prst="rect">
            <a:avLst/>
          </a:prstGeom>
          <a:blipFill dpi="0" rotWithShape="1">
            <a:blip r:embed="rId3" cstate="print"/>
            <a:srcRect/>
            <a:stretch>
              <a:fillRect/>
            </a:stretch>
          </a:blipFill>
          <a:ln>
            <a:noFill/>
          </a:ln>
          <a:effectLst/>
        </p:spPr>
        <p:txBody>
          <a:bodyPr wrap="square" lIns="0" tIns="0" rIns="0" bIns="0"/>
          <a:lstStyle/>
          <a:p>
            <a:endParaRPr lang="fr-FR" sz="2035" dirty="0"/>
          </a:p>
        </p:txBody>
      </p:sp>
      <p:sp>
        <p:nvSpPr>
          <p:cNvPr id="36" name="Espace réservé du pied de page 6">
            <a:extLst>
              <a:ext uri="{FF2B5EF4-FFF2-40B4-BE49-F238E27FC236}">
                <a16:creationId xmlns:a16="http://schemas.microsoft.com/office/drawing/2014/main" id="{5BAD2CBC-141E-49AF-8688-68BF87EF972A}"/>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3" name="Espace réservé du texte 5">
            <a:extLst>
              <a:ext uri="{FF2B5EF4-FFF2-40B4-BE49-F238E27FC236}">
                <a16:creationId xmlns:a16="http://schemas.microsoft.com/office/drawing/2014/main" id="{407951EC-7DD3-26F5-BBD9-4E85F34EE061}"/>
              </a:ext>
            </a:extLst>
          </p:cNvPr>
          <p:cNvSpPr txBox="1">
            <a:spLocks/>
          </p:cNvSpPr>
          <p:nvPr/>
        </p:nvSpPr>
        <p:spPr>
          <a:xfrm>
            <a:off x="500787" y="6115241"/>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solidFill>
                  <a:schemeClr val="tx1"/>
                </a:solidFill>
              </a:rPr>
              <a:t>Source : ODDO BHF AM SAS</a:t>
            </a:r>
          </a:p>
        </p:txBody>
      </p:sp>
      <p:sp>
        <p:nvSpPr>
          <p:cNvPr id="10" name="Espace réservé du texte 5">
            <a:extLst>
              <a:ext uri="{FF2B5EF4-FFF2-40B4-BE49-F238E27FC236}">
                <a16:creationId xmlns:a16="http://schemas.microsoft.com/office/drawing/2014/main" id="{AAE1C052-A688-64BC-8122-8321D08DC4D6}"/>
              </a:ext>
            </a:extLst>
          </p:cNvPr>
          <p:cNvSpPr txBox="1">
            <a:spLocks/>
          </p:cNvSpPr>
          <p:nvPr/>
        </p:nvSpPr>
        <p:spPr>
          <a:xfrm>
            <a:off x="500787" y="5608683"/>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1200" b="1" dirty="0"/>
              <a:t>Ce fonds présente un risque de perte en capital</a:t>
            </a:r>
            <a:endParaRPr lang="fr-FR" sz="1200" dirty="0"/>
          </a:p>
        </p:txBody>
      </p:sp>
      <p:sp>
        <p:nvSpPr>
          <p:cNvPr id="11" name="Espace réservé du texte 7">
            <a:extLst>
              <a:ext uri="{FF2B5EF4-FFF2-40B4-BE49-F238E27FC236}">
                <a16:creationId xmlns:a16="http://schemas.microsoft.com/office/drawing/2014/main" id="{23C3CFC4-7339-BB00-A5B5-E7C327D34E17}"/>
              </a:ext>
            </a:extLst>
          </p:cNvPr>
          <p:cNvSpPr txBox="1">
            <a:spLocks/>
          </p:cNvSpPr>
          <p:nvPr/>
        </p:nvSpPr>
        <p:spPr>
          <a:xfrm>
            <a:off x="468770" y="473138"/>
            <a:ext cx="11723231" cy="767187"/>
          </a:xfrm>
          <a:prstGeom prst="rect">
            <a:avLst/>
          </a:prstGeom>
        </p:spPr>
        <p:txBody>
          <a:bodyPr vert="horz" lIns="91440" tIns="45720" rIns="91440" bIns="45720" rtlCol="0"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18"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defRPr/>
            </a:pPr>
            <a:r>
              <a:rPr lang="fr-FR" sz="3000" dirty="0"/>
              <a:t>Sélectionner les sociétés familiales européennes</a:t>
            </a:r>
          </a:p>
        </p:txBody>
      </p:sp>
      <p:sp>
        <p:nvSpPr>
          <p:cNvPr id="17" name="Espace réservé du texte 5">
            <a:extLst>
              <a:ext uri="{FF2B5EF4-FFF2-40B4-BE49-F238E27FC236}">
                <a16:creationId xmlns:a16="http://schemas.microsoft.com/office/drawing/2014/main" id="{4E5308A2-BD54-846D-2A60-B623FA8ADC0D}"/>
              </a:ext>
            </a:extLst>
          </p:cNvPr>
          <p:cNvSpPr txBox="1">
            <a:spLocks/>
          </p:cNvSpPr>
          <p:nvPr/>
        </p:nvSpPr>
        <p:spPr>
          <a:xfrm>
            <a:off x="468770" y="1175009"/>
            <a:ext cx="11723231" cy="719544"/>
          </a:xfrm>
          <a:prstGeom prst="rect">
            <a:avLst/>
          </a:prstGeom>
        </p:spPr>
        <p:txBody>
          <a:bodyPr vert="horz" lIns="91440" tIns="45720" rIns="91440" bIns="45720" rtlCol="0">
            <a:noAutofit/>
          </a:bodyPr>
          <a:lstStyle>
            <a:lvl1pPr marL="0" indent="0" algn="l" defTabSz="914423" rtl="0" eaLnBrk="1" latinLnBrk="0" hangingPunct="1">
              <a:lnSpc>
                <a:spcPct val="90000"/>
              </a:lnSpc>
              <a:spcBef>
                <a:spcPts val="1001"/>
              </a:spcBef>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lgn="l" defTabSz="914423" rtl="0" eaLnBrk="1" latinLnBrk="0" hangingPunct="1">
              <a:lnSpc>
                <a:spcPct val="90000"/>
              </a:lnSpc>
              <a:spcBef>
                <a:spcPts val="500"/>
              </a:spcBef>
              <a:buFontTx/>
              <a:buNone/>
              <a:defRPr sz="2400" kern="1200">
                <a:solidFill>
                  <a:schemeClr val="tx1"/>
                </a:solidFill>
                <a:latin typeface="+mn-lt"/>
                <a:ea typeface="+mn-ea"/>
                <a:cs typeface="+mn-cs"/>
              </a:defRPr>
            </a:lvl2pPr>
            <a:lvl3pPr marL="914423" indent="0" algn="l" defTabSz="914423" rtl="0" eaLnBrk="1" latinLnBrk="0" hangingPunct="1">
              <a:lnSpc>
                <a:spcPct val="90000"/>
              </a:lnSpc>
              <a:spcBef>
                <a:spcPts val="500"/>
              </a:spcBef>
              <a:buFontTx/>
              <a:buNone/>
              <a:defRPr sz="2000" kern="1200">
                <a:solidFill>
                  <a:schemeClr val="tx1"/>
                </a:solidFill>
                <a:latin typeface="+mn-lt"/>
                <a:ea typeface="+mn-ea"/>
                <a:cs typeface="+mn-cs"/>
              </a:defRPr>
            </a:lvl3pPr>
            <a:lvl4pPr marL="1371634" indent="0" algn="l" defTabSz="914423" rtl="0" eaLnBrk="1" latinLnBrk="0" hangingPunct="1">
              <a:lnSpc>
                <a:spcPct val="90000"/>
              </a:lnSpc>
              <a:spcBef>
                <a:spcPts val="500"/>
              </a:spcBef>
              <a:buFontTx/>
              <a:buNone/>
              <a:defRPr sz="1801" kern="1200">
                <a:solidFill>
                  <a:schemeClr val="tx1"/>
                </a:solidFill>
                <a:latin typeface="+mn-lt"/>
                <a:ea typeface="+mn-ea"/>
                <a:cs typeface="+mn-cs"/>
              </a:defRPr>
            </a:lvl4pPr>
            <a:lvl5pPr marL="1828846" indent="0" algn="l" defTabSz="914423" rtl="0" eaLnBrk="1" latinLnBrk="0" hangingPunct="1">
              <a:lnSpc>
                <a:spcPct val="90000"/>
              </a:lnSpc>
              <a:spcBef>
                <a:spcPts val="500"/>
              </a:spcBef>
              <a:buFontTx/>
              <a:buNone/>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2000" dirty="0"/>
              <a:t>de toutes tailles de capitalisation les plus performantes selon notre analyse</a:t>
            </a:r>
          </a:p>
        </p:txBody>
      </p:sp>
    </p:spTree>
    <p:extLst>
      <p:ext uri="{BB962C8B-B14F-4D97-AF65-F5344CB8AC3E}">
        <p14:creationId xmlns:p14="http://schemas.microsoft.com/office/powerpoint/2010/main" val="195658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2864" y="6351427"/>
            <a:ext cx="1011936" cy="365125"/>
          </a:xfrm>
        </p:spPr>
        <p:txBody>
          <a:bodyPr/>
          <a:lstStyle/>
          <a:p>
            <a:fld id="{334D4FF5-5FCB-2945-841A-A3CAF61B538E}" type="slidenum">
              <a:rPr lang="fr-FR" smtClean="0"/>
              <a:pPr/>
              <a:t>2</a:t>
            </a:fld>
            <a:endParaRPr lang="fr-FR" dirty="0"/>
          </a:p>
        </p:txBody>
      </p:sp>
      <p:sp>
        <p:nvSpPr>
          <p:cNvPr id="10" name="Titre 9">
            <a:extLst>
              <a:ext uri="{FF2B5EF4-FFF2-40B4-BE49-F238E27FC236}">
                <a16:creationId xmlns:a16="http://schemas.microsoft.com/office/drawing/2014/main" id="{E31178FF-E5E4-3A4F-B76B-CB870860BA00}"/>
              </a:ext>
            </a:extLst>
          </p:cNvPr>
          <p:cNvSpPr>
            <a:spLocks noGrp="1"/>
          </p:cNvSpPr>
          <p:nvPr>
            <p:ph type="title"/>
          </p:nvPr>
        </p:nvSpPr>
        <p:spPr>
          <a:xfrm>
            <a:off x="567547" y="308526"/>
            <a:ext cx="10515600" cy="150682"/>
          </a:xfrm>
        </p:spPr>
        <p:txBody>
          <a:bodyPr/>
          <a:lstStyle/>
          <a:p>
            <a:r>
              <a:rPr lang="fr-FR" dirty="0"/>
              <a:t>AVERTISSEMENT</a:t>
            </a:r>
          </a:p>
        </p:txBody>
      </p:sp>
      <p:sp>
        <p:nvSpPr>
          <p:cNvPr id="12" name="Espace réservé du texte 11">
            <a:extLst>
              <a:ext uri="{FF2B5EF4-FFF2-40B4-BE49-F238E27FC236}">
                <a16:creationId xmlns:a16="http://schemas.microsoft.com/office/drawing/2014/main" id="{1439154F-C93B-274C-9EF2-E69D15D88591}"/>
              </a:ext>
            </a:extLst>
          </p:cNvPr>
          <p:cNvSpPr>
            <a:spLocks noGrp="1"/>
          </p:cNvSpPr>
          <p:nvPr>
            <p:ph type="body" sz="quarter" idx="16"/>
          </p:nvPr>
        </p:nvSpPr>
        <p:spPr>
          <a:xfrm>
            <a:off x="500787" y="474597"/>
            <a:ext cx="5341213" cy="5876830"/>
          </a:xfrm>
        </p:spPr>
        <p:txBody>
          <a:bodyPr>
            <a:normAutofit/>
          </a:bodyPr>
          <a:lstStyle/>
          <a:p>
            <a:pPr>
              <a:spcBef>
                <a:spcPts val="0"/>
              </a:spcBef>
            </a:pPr>
            <a:r>
              <a:rPr lang="fr-FR" sz="1050" dirty="0"/>
              <a:t>ODDO BHF AM est la branche de gestion d'actifs du Groupe </a:t>
            </a:r>
            <a:r>
              <a:rPr lang="fr-FR" sz="1050"/>
              <a:t>ODDO BHF. </a:t>
            </a:r>
            <a:r>
              <a:rPr lang="fr-FR" sz="1050" dirty="0"/>
              <a:t>Elle est la marque commune des trois sociétés de gestion juridiquement distinctes ODDO BHF AM SAS (France), ODDO BHF  AM </a:t>
            </a:r>
            <a:r>
              <a:rPr lang="fr-FR" sz="1050" dirty="0" err="1"/>
              <a:t>GmbH</a:t>
            </a:r>
            <a:r>
              <a:rPr lang="fr-FR" sz="1050" dirty="0"/>
              <a:t> (Allemagne) et ODDO BHF  AM Lux (</a:t>
            </a:r>
            <a:r>
              <a:rPr lang="fr-FR" sz="1050"/>
              <a:t>Luxembourg).</a:t>
            </a:r>
            <a:endParaRPr lang="fr-FR" sz="1050" dirty="0"/>
          </a:p>
          <a:p>
            <a:pPr>
              <a:spcBef>
                <a:spcPts val="0"/>
              </a:spcBef>
            </a:pPr>
            <a:endParaRPr lang="fr-FR" sz="1050" dirty="0"/>
          </a:p>
          <a:p>
            <a:pPr>
              <a:spcBef>
                <a:spcPts val="0"/>
              </a:spcBef>
            </a:pPr>
            <a:r>
              <a:rPr lang="fr-FR" sz="1050" dirty="0"/>
              <a:t>Ce document, à caractère promotionnel, est établi par ODDO BHF ASSET </a:t>
            </a:r>
            <a:r>
              <a:rPr lang="fr-FR" sz="1050"/>
              <a:t>MANAGEMENT SAS. </a:t>
            </a:r>
            <a:r>
              <a:rPr lang="fr-FR" sz="1050" dirty="0"/>
              <a:t>Sa remise à tout investisseur relève de la responsabilité exclusive de chaque  distributeur ou conseil à l'exception de la Belgique où ce document est exclusivement dédié aux distributeurs et ne peut être diffusé auprès de clients </a:t>
            </a:r>
            <a:r>
              <a:rPr lang="fr-FR" sz="1050"/>
              <a:t>non professionnels. </a:t>
            </a:r>
            <a:endParaRPr lang="fr-FR" sz="1050" dirty="0"/>
          </a:p>
          <a:p>
            <a:pPr>
              <a:spcBef>
                <a:spcPts val="0"/>
              </a:spcBef>
            </a:pPr>
            <a:endParaRPr lang="fr-FR" sz="1050" dirty="0"/>
          </a:p>
          <a:p>
            <a:pPr>
              <a:spcBef>
                <a:spcPts val="0"/>
              </a:spcBef>
            </a:pPr>
            <a:r>
              <a:rPr lang="fr-FR" sz="1050" b="1" dirty="0"/>
              <a:t>L’investisseur potentiel doit consulter un conseiller en investissement avant de souscrire dans </a:t>
            </a:r>
            <a:r>
              <a:rPr lang="fr-FR" sz="1050" b="1"/>
              <a:t>le fonds. </a:t>
            </a:r>
            <a:r>
              <a:rPr lang="fr-FR" sz="1050" b="1" dirty="0"/>
              <a:t>L’investisseur est informé que le fonds présente un risque de perte en capital, mais aussi un certain nombre de risques liés aux instruments/stratégies </a:t>
            </a:r>
            <a:r>
              <a:rPr lang="fr-FR" sz="1050" b="1"/>
              <a:t>en portefeuille. </a:t>
            </a:r>
            <a:r>
              <a:rPr lang="fr-FR" sz="1050" b="1" dirty="0"/>
              <a:t>En cas de souscription, l’investisseur doit obligatoirement   prendre connaissance du Document d’information clé (DIC) ou du prospectus de l'OPC pour une présentation exacte des risques encourus et de l’ensemble </a:t>
            </a:r>
            <a:r>
              <a:rPr lang="fr-FR" sz="1050" b="1"/>
              <a:t>des frais. </a:t>
            </a:r>
            <a:r>
              <a:rPr lang="fr-FR" sz="1050" dirty="0"/>
              <a:t>La valeur de l’investissement peut évoluer tant à la hausse qu’à la baisse et peut ne pas lui être </a:t>
            </a:r>
            <a:r>
              <a:rPr lang="fr-FR" sz="1050"/>
              <a:t>intégralement restituée. </a:t>
            </a:r>
            <a:r>
              <a:rPr lang="fr-FR" sz="1050" dirty="0"/>
              <a:t>L’investissement doit s'effectuer en fonction de ses objectifs d'investissement, son horizon d'investissement et sa capacité à faire face au risque lié à </a:t>
            </a:r>
            <a:r>
              <a:rPr lang="fr-FR" sz="1050"/>
              <a:t>la transaction. </a:t>
            </a:r>
            <a:r>
              <a:rPr lang="fr-FR" sz="1050" dirty="0"/>
              <a:t>ODDO BHF ASSET MANAGEMENT SAS ne saurait également être tenue pour responsable de tout dommage direct ou indirect résultant de l’usage de la présente publication ou des informations </a:t>
            </a:r>
            <a:r>
              <a:rPr lang="fr-FR" sz="1050"/>
              <a:t>qu’elle contient. </a:t>
            </a:r>
            <a:r>
              <a:rPr lang="fr-FR" sz="1050" dirty="0"/>
              <a:t>Les informations sont données à titre indicatif et sont susceptibles de modifications à tout moment sans </a:t>
            </a:r>
            <a:r>
              <a:rPr lang="fr-FR" sz="1050"/>
              <a:t>avis préalable. </a:t>
            </a:r>
            <a:endParaRPr lang="fr-FR" sz="1050" dirty="0"/>
          </a:p>
          <a:p>
            <a:pPr>
              <a:spcBef>
                <a:spcPts val="0"/>
              </a:spcBef>
            </a:pPr>
            <a:endParaRPr lang="fr-FR" sz="1050" dirty="0"/>
          </a:p>
          <a:p>
            <a:pPr>
              <a:spcBef>
                <a:spcPts val="0"/>
              </a:spcBef>
            </a:pPr>
            <a:r>
              <a:rPr lang="fr-FR" sz="1050" dirty="0"/>
              <a:t>Les opinions émises dans ce document correspondent à nos anticipations de marché au moment de la publication </a:t>
            </a:r>
            <a:r>
              <a:rPr lang="fr-FR" sz="1050"/>
              <a:t>du document. </a:t>
            </a:r>
            <a:r>
              <a:rPr lang="fr-FR" sz="1050" dirty="0"/>
              <a:t>Elles sont susceptibles d’évoluer en fonction des conditions de marché et ne sauraient en aucun cas engager la responsabilité contractuelle d’ODDO BHF ASSET </a:t>
            </a:r>
            <a:r>
              <a:rPr lang="fr-FR" sz="1050"/>
              <a:t>MANAGEMENT SAS. </a:t>
            </a:r>
            <a:r>
              <a:rPr lang="fr-FR" sz="1050" dirty="0"/>
              <a:t>Les valeurs liquidatives affichées sur le présent document le sont à titre </a:t>
            </a:r>
            <a:r>
              <a:rPr lang="fr-FR" sz="1050"/>
              <a:t>indicatif uniquement. </a:t>
            </a:r>
            <a:r>
              <a:rPr lang="fr-FR" sz="1050" dirty="0"/>
              <a:t>Seule la valeur liquidative inscrite sur l’avis d’opéré et les relevés de titres </a:t>
            </a:r>
            <a:r>
              <a:rPr lang="fr-FR" sz="1050"/>
              <a:t>fait foi. </a:t>
            </a:r>
            <a:r>
              <a:rPr lang="fr-FR" sz="1050" dirty="0"/>
              <a:t>La souscription et le rachat des OPC s’effectuent à valeur </a:t>
            </a:r>
            <a:r>
              <a:rPr lang="fr-FR" sz="1050"/>
              <a:t>liquidative inconnue.</a:t>
            </a:r>
            <a:endParaRPr lang="fr-FR" sz="1050" dirty="0"/>
          </a:p>
          <a:p>
            <a:pPr algn="l">
              <a:spcBef>
                <a:spcPts val="0"/>
              </a:spcBef>
            </a:pPr>
            <a:endParaRPr lang="en-US" sz="1050" dirty="0"/>
          </a:p>
          <a:p>
            <a:pPr algn="l">
              <a:spcBef>
                <a:spcPts val="0"/>
              </a:spcBef>
            </a:pPr>
            <a:r>
              <a:rPr lang="fr-FR" sz="1050" dirty="0"/>
              <a:t>Un résumé des droits des investisseurs est disponible gratuitement sous forme électronique en anglais sur le site web à l'adresse suivante : </a:t>
            </a:r>
          </a:p>
          <a:p>
            <a:pPr algn="l">
              <a:spcBef>
                <a:spcPts val="0"/>
              </a:spcBef>
            </a:pPr>
            <a:endParaRPr lang="fr-FR" sz="1050" dirty="0"/>
          </a:p>
          <a:p>
            <a:pPr>
              <a:spcBef>
                <a:spcPts val="0"/>
              </a:spcBef>
            </a:pPr>
            <a:r>
              <a:rPr lang="fr-FR" sz="1050" dirty="0"/>
              <a:t>https</a:t>
            </a:r>
            <a:r>
              <a:rPr lang="fr-FR" sz="1050"/>
              <a:t>://am.oddo-bhf.com</a:t>
            </a:r>
            <a:r>
              <a:rPr lang="fr-FR" sz="1050" dirty="0"/>
              <a:t>/france/fr/investisseur_non_professionnel/infos_reglementaire </a:t>
            </a:r>
          </a:p>
        </p:txBody>
      </p:sp>
      <p:sp>
        <p:nvSpPr>
          <p:cNvPr id="57" name="Espace réservé du texte 56">
            <a:extLst>
              <a:ext uri="{FF2B5EF4-FFF2-40B4-BE49-F238E27FC236}">
                <a16:creationId xmlns:a16="http://schemas.microsoft.com/office/drawing/2014/main" id="{CEC8D50D-1118-C24F-BF93-7BCB5FC46AC0}"/>
              </a:ext>
            </a:extLst>
          </p:cNvPr>
          <p:cNvSpPr>
            <a:spLocks noGrp="1"/>
          </p:cNvSpPr>
          <p:nvPr>
            <p:ph type="body" sz="quarter" idx="17"/>
          </p:nvPr>
        </p:nvSpPr>
        <p:spPr>
          <a:xfrm>
            <a:off x="6188965" y="474597"/>
            <a:ext cx="5520436" cy="5640644"/>
          </a:xfrm>
        </p:spPr>
        <p:txBody>
          <a:bodyPr>
            <a:normAutofit/>
          </a:bodyPr>
          <a:lstStyle/>
          <a:p>
            <a:pPr>
              <a:spcBef>
                <a:spcPts val="0"/>
              </a:spcBef>
            </a:pPr>
            <a:r>
              <a:rPr lang="fr-FR" sz="1050" dirty="0"/>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a:spcBef>
                <a:spcPts val="0"/>
              </a:spcBef>
            </a:pPr>
            <a:endParaRPr lang="fr-FR" sz="1050" dirty="0"/>
          </a:p>
          <a:p>
            <a:pPr>
              <a:spcBef>
                <a:spcPts val="0"/>
              </a:spcBef>
            </a:pPr>
            <a:r>
              <a:rPr lang="fr-FR" sz="1050" dirty="0"/>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1050" b="1" dirty="0"/>
              <a:t>(ou directement au Service de Médiation pour le consommateur: http://mediationconsommateur.be (UNIQUEMENT POUR LA BELGIQUE)).</a:t>
            </a:r>
          </a:p>
          <a:p>
            <a:pPr>
              <a:spcBef>
                <a:spcPts val="0"/>
              </a:spcBef>
            </a:pPr>
            <a:endParaRPr lang="fr-FR" dirty="0"/>
          </a:p>
          <a:p>
            <a:pPr>
              <a:spcBef>
                <a:spcPts val="0"/>
              </a:spcBef>
            </a:pPr>
            <a:r>
              <a:rPr lang="fr-FR" dirty="0"/>
              <a:t>Le document d'information clé (français, anglais, espagnol, italien, portugais, allemand, suédois) et le prospectus (français, anglais) sont disponibles gratuitement auprès de ODDO BHF ASSET MANAGEMENT SAS ou sur le site am.oddo-bhf.com ou auprès des distributeurs agréés. Les rapports annuels et intermédiaires sont disponibles gratuitement auprès de ODDO BHF ASSET MANAGEMENT SAS ou sur son site internet am.oddo-bhf.com.</a:t>
            </a:r>
          </a:p>
          <a:p>
            <a:r>
              <a:rPr lang="fr-FR" dirty="0"/>
              <a:t>Le fonds est autorisé à la vente en Suisse. Le document d'information clé, le prospectus, les rapports annuels et intermédiaires pour la Suisse peuvent être obtenus gratuitement auprès du représentant et agent payeur suisse, RBC INVESTOR SERVICES BANK, succursale de Zürich, </a:t>
            </a:r>
            <a:r>
              <a:rPr lang="fr-FR" dirty="0" err="1"/>
              <a:t>Bleicherweg</a:t>
            </a:r>
            <a:r>
              <a:rPr lang="fr-FR" dirty="0"/>
              <a:t> 7, 8027 Zürich.</a:t>
            </a:r>
            <a:endParaRPr lang="en-US" dirty="0"/>
          </a:p>
          <a:p>
            <a:r>
              <a:rPr lang="en-US" sz="2400" dirty="0" err="1">
                <a:solidFill>
                  <a:schemeClr val="accent5"/>
                </a:solidFill>
                <a:latin typeface="Libre Baskerville" panose="02000000000000000000" pitchFamily="2" charset="0"/>
              </a:rPr>
              <a:t>Risques</a:t>
            </a:r>
            <a:endParaRPr lang="en-US" sz="2400" dirty="0">
              <a:solidFill>
                <a:schemeClr val="accent5"/>
              </a:solidFill>
              <a:latin typeface="Libre Baskerville" panose="02000000000000000000" pitchFamily="2" charset="0"/>
            </a:endParaRPr>
          </a:p>
          <a:p>
            <a:r>
              <a:rPr lang="fr-FR" altLang="fr-FR" dirty="0"/>
              <a:t>Le fonds est exposé à un certain nombre de risques : risque de perte en capital, risque actions, risque lié à la détention de petites et moyennes capitalisations, risque lié à la concentration du portefeuille sur le secteur immobilier, risque lié à la gestion discrétionnaire, risque de taux, risque de crédit, risque de contrepartie, risque de change, risque de durabilité et à titre accessoire risque lié aux obligations convertibles et risque lié aux obligations à haut rendement.</a:t>
            </a:r>
          </a:p>
          <a:p>
            <a:r>
              <a:rPr lang="fr-FR" altLang="fr-FR" b="1" dirty="0"/>
              <a:t>Pays dans lesquels le fonds est autorisé à la distribution aux clients professionnels :</a:t>
            </a:r>
          </a:p>
          <a:p>
            <a:pPr>
              <a:spcBef>
                <a:spcPts val="0"/>
              </a:spcBef>
            </a:pPr>
            <a:r>
              <a:rPr lang="de-DE" sz="1050" dirty="0"/>
              <a:t>France, </a:t>
            </a:r>
            <a:r>
              <a:rPr lang="de-DE" sz="1050" dirty="0" err="1"/>
              <a:t>Italie</a:t>
            </a:r>
            <a:r>
              <a:rPr lang="de-DE" sz="1050" dirty="0"/>
              <a:t>, Suisse, </a:t>
            </a:r>
            <a:r>
              <a:rPr lang="de-DE" sz="1050" dirty="0" err="1"/>
              <a:t>Allemagne</a:t>
            </a:r>
            <a:r>
              <a:rPr lang="de-DE" sz="1050" dirty="0"/>
              <a:t>, Hollande, Portugal, </a:t>
            </a:r>
            <a:r>
              <a:rPr lang="de-DE" sz="1050" dirty="0" err="1"/>
              <a:t>Espagne</a:t>
            </a:r>
            <a:r>
              <a:rPr lang="de-DE" sz="1050" dirty="0"/>
              <a:t>, </a:t>
            </a:r>
            <a:r>
              <a:rPr lang="de-DE" sz="1050" dirty="0" err="1"/>
              <a:t>Belgique</a:t>
            </a:r>
            <a:r>
              <a:rPr lang="de-DE" sz="1050" dirty="0"/>
              <a:t>, </a:t>
            </a:r>
            <a:r>
              <a:rPr lang="de-DE" sz="1050" dirty="0" err="1"/>
              <a:t>Suède</a:t>
            </a:r>
            <a:r>
              <a:rPr lang="de-DE" sz="1050" dirty="0"/>
              <a:t>, Luxembourg, </a:t>
            </a:r>
            <a:r>
              <a:rPr lang="de-DE" sz="1050" dirty="0" err="1"/>
              <a:t>Finlande</a:t>
            </a:r>
            <a:r>
              <a:rPr lang="de-DE" sz="1050" dirty="0"/>
              <a:t>, </a:t>
            </a:r>
            <a:r>
              <a:rPr lang="de-DE" sz="1050" dirty="0" err="1"/>
              <a:t>Norvège</a:t>
            </a:r>
            <a:endParaRPr lang="de-DE" sz="1050" dirty="0"/>
          </a:p>
          <a:p>
            <a:endParaRPr lang="en-US" dirty="0"/>
          </a:p>
        </p:txBody>
      </p:sp>
      <p:sp>
        <p:nvSpPr>
          <p:cNvPr id="16" name="Espace réservé du texte 15">
            <a:extLst>
              <a:ext uri="{FF2B5EF4-FFF2-40B4-BE49-F238E27FC236}">
                <a16:creationId xmlns:a16="http://schemas.microsoft.com/office/drawing/2014/main" id="{4BAD31ED-A4BE-4C48-BA68-24B8EC5668F5}"/>
              </a:ext>
            </a:extLst>
          </p:cNvPr>
          <p:cNvSpPr>
            <a:spLocks noGrp="1"/>
          </p:cNvSpPr>
          <p:nvPr>
            <p:ph type="body" sz="quarter" idx="24"/>
          </p:nvPr>
        </p:nvSpPr>
        <p:spPr>
          <a:xfrm>
            <a:off x="500787" y="5995535"/>
            <a:ext cx="11212227" cy="538454"/>
          </a:xfrm>
        </p:spPr>
        <p:txBody>
          <a:bodyPr/>
          <a:lstStyle/>
          <a:p>
            <a:r>
              <a:rPr lang="fr-FR" dirty="0"/>
              <a:t>Source: ODDO BHF AM</a:t>
            </a:r>
          </a:p>
        </p:txBody>
      </p:sp>
      <p:sp>
        <p:nvSpPr>
          <p:cNvPr id="2" name="Espace réservé du pied de page 6">
            <a:extLst>
              <a:ext uri="{FF2B5EF4-FFF2-40B4-BE49-F238E27FC236}">
                <a16:creationId xmlns:a16="http://schemas.microsoft.com/office/drawing/2014/main" id="{C8F19B76-B621-2AA7-23F7-0E5B08F9C8B1}"/>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2532138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CCA8D9C-6885-415E-8AF7-E7552F47C5FD}"/>
              </a:ext>
            </a:extLst>
          </p:cNvPr>
          <p:cNvSpPr>
            <a:spLocks noGrp="1"/>
          </p:cNvSpPr>
          <p:nvPr>
            <p:ph type="body" sz="quarter" idx="13"/>
          </p:nvPr>
        </p:nvSpPr>
        <p:spPr/>
        <p:txBody>
          <a:bodyPr/>
          <a:lstStyle/>
          <a:p>
            <a:r>
              <a:rPr lang="fr-FR" dirty="0"/>
              <a:t>Notre processus d'investissement en quatre étapes</a:t>
            </a:r>
            <a:endParaRPr lang="en-US" dirty="0"/>
          </a:p>
        </p:txBody>
      </p:sp>
      <p:sp>
        <p:nvSpPr>
          <p:cNvPr id="26" name="Espace réservé du texte 5">
            <a:extLst>
              <a:ext uri="{FF2B5EF4-FFF2-40B4-BE49-F238E27FC236}">
                <a16:creationId xmlns:a16="http://schemas.microsoft.com/office/drawing/2014/main" id="{DF7516A6-FCF3-48E2-9738-53F9FDB81E2D}"/>
              </a:ext>
            </a:extLst>
          </p:cNvPr>
          <p:cNvSpPr>
            <a:spLocks noGrp="1"/>
          </p:cNvSpPr>
          <p:nvPr>
            <p:ph type="body" sz="quarter" idx="14"/>
          </p:nvPr>
        </p:nvSpPr>
        <p:spPr/>
        <p:txBody>
          <a:bodyPr/>
          <a:lstStyle/>
          <a:p>
            <a:r>
              <a:rPr lang="fr-FR" sz="2000" dirty="0"/>
              <a:t>Une stratégie d'investissement BOTTOM-UP rigoureuse</a:t>
            </a:r>
            <a:endParaRPr lang="en-US" sz="2000" dirty="0"/>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20</a:t>
            </a:fld>
            <a:endParaRPr lang="fr-FR"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a:t>Philosophie &amp; PROCESSUS D’investissement</a:t>
            </a:r>
            <a:endParaRPr lang="en-US" sz="1000" dirty="0"/>
          </a:p>
        </p:txBody>
      </p:sp>
      <p:grpSp>
        <p:nvGrpSpPr>
          <p:cNvPr id="31" name="Gruppieren 201">
            <a:extLst>
              <a:ext uri="{FF2B5EF4-FFF2-40B4-BE49-F238E27FC236}">
                <a16:creationId xmlns:a16="http://schemas.microsoft.com/office/drawing/2014/main" id="{91576F3C-A716-423C-9970-9EEAABB5109D}"/>
              </a:ext>
            </a:extLst>
          </p:cNvPr>
          <p:cNvGrpSpPr/>
          <p:nvPr/>
        </p:nvGrpSpPr>
        <p:grpSpPr bwMode="gray">
          <a:xfrm>
            <a:off x="4813554" y="1627012"/>
            <a:ext cx="2796705" cy="493703"/>
            <a:chOff x="538163" y="5348288"/>
            <a:chExt cx="4000499" cy="1096962"/>
          </a:xfrm>
          <a:solidFill>
            <a:schemeClr val="accent4"/>
          </a:solidFill>
        </p:grpSpPr>
        <p:sp>
          <p:nvSpPr>
            <p:cNvPr id="32" name="Rectangle 5">
              <a:extLst>
                <a:ext uri="{FF2B5EF4-FFF2-40B4-BE49-F238E27FC236}">
                  <a16:creationId xmlns:a16="http://schemas.microsoft.com/office/drawing/2014/main" id="{0B96D709-D216-4AF9-A95B-3A0B95A71AAD}"/>
                </a:ext>
              </a:extLst>
            </p:cNvPr>
            <p:cNvSpPr>
              <a:spLocks noChangeArrowheads="1"/>
            </p:cNvSpPr>
            <p:nvPr/>
          </p:nvSpPr>
          <p:spPr bwMode="gray">
            <a:xfrm>
              <a:off x="2106613" y="6219825"/>
              <a:ext cx="15875"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3" name="Freeform 6">
              <a:extLst>
                <a:ext uri="{FF2B5EF4-FFF2-40B4-BE49-F238E27FC236}">
                  <a16:creationId xmlns:a16="http://schemas.microsoft.com/office/drawing/2014/main" id="{ED249E40-7F35-422E-A102-CAE93E0EEE83}"/>
                </a:ext>
              </a:extLst>
            </p:cNvPr>
            <p:cNvSpPr>
              <a:spLocks/>
            </p:cNvSpPr>
            <p:nvPr/>
          </p:nvSpPr>
          <p:spPr bwMode="gray">
            <a:xfrm>
              <a:off x="2101850" y="6208713"/>
              <a:ext cx="46037" cy="20637"/>
            </a:xfrm>
            <a:custGeom>
              <a:avLst/>
              <a:gdLst>
                <a:gd name="T0" fmla="*/ 80 w 80"/>
                <a:gd name="T1" fmla="*/ 0 h 36"/>
                <a:gd name="T2" fmla="*/ 49 w 80"/>
                <a:gd name="T3" fmla="*/ 36 h 36"/>
                <a:gd name="T4" fmla="*/ 31 w 80"/>
                <a:gd name="T5" fmla="*/ 36 h 36"/>
                <a:gd name="T6" fmla="*/ 0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80" y="0"/>
                  </a:moveTo>
                  <a:cubicBezTo>
                    <a:pt x="80" y="20"/>
                    <a:pt x="66" y="36"/>
                    <a:pt x="49" y="36"/>
                  </a:cubicBezTo>
                  <a:cubicBezTo>
                    <a:pt x="31" y="36"/>
                    <a:pt x="31" y="36"/>
                    <a:pt x="31" y="36"/>
                  </a:cubicBezTo>
                  <a:cubicBezTo>
                    <a:pt x="14" y="36"/>
                    <a:pt x="0" y="2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4" name="Freeform 7">
              <a:extLst>
                <a:ext uri="{FF2B5EF4-FFF2-40B4-BE49-F238E27FC236}">
                  <a16:creationId xmlns:a16="http://schemas.microsoft.com/office/drawing/2014/main" id="{03FE2E7D-0B42-43DE-9BE4-7889A4CCA8C9}"/>
                </a:ext>
              </a:extLst>
            </p:cNvPr>
            <p:cNvSpPr>
              <a:spLocks/>
            </p:cNvSpPr>
            <p:nvPr/>
          </p:nvSpPr>
          <p:spPr bwMode="gray">
            <a:xfrm>
              <a:off x="2095500" y="6208713"/>
              <a:ext cx="60325" cy="28575"/>
            </a:xfrm>
            <a:custGeom>
              <a:avLst/>
              <a:gdLst>
                <a:gd name="T0" fmla="*/ 63 w 108"/>
                <a:gd name="T1" fmla="*/ 50 h 50"/>
                <a:gd name="T2" fmla="*/ 45 w 108"/>
                <a:gd name="T3" fmla="*/ 50 h 50"/>
                <a:gd name="T4" fmla="*/ 0 w 108"/>
                <a:gd name="T5" fmla="*/ 0 h 50"/>
                <a:gd name="T6" fmla="*/ 28 w 108"/>
                <a:gd name="T7" fmla="*/ 0 h 50"/>
                <a:gd name="T8" fmla="*/ 45 w 108"/>
                <a:gd name="T9" fmla="*/ 22 h 50"/>
                <a:gd name="T10" fmla="*/ 63 w 108"/>
                <a:gd name="T11" fmla="*/ 22 h 50"/>
                <a:gd name="T12" fmla="*/ 80 w 108"/>
                <a:gd name="T13" fmla="*/ 0 h 50"/>
                <a:gd name="T14" fmla="*/ 108 w 108"/>
                <a:gd name="T15" fmla="*/ 0 h 50"/>
                <a:gd name="T16" fmla="*/ 63 w 108"/>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50">
                  <a:moveTo>
                    <a:pt x="63" y="50"/>
                  </a:moveTo>
                  <a:cubicBezTo>
                    <a:pt x="45" y="50"/>
                    <a:pt x="45" y="50"/>
                    <a:pt x="45" y="50"/>
                  </a:cubicBezTo>
                  <a:cubicBezTo>
                    <a:pt x="20" y="50"/>
                    <a:pt x="0" y="28"/>
                    <a:pt x="0" y="0"/>
                  </a:cubicBezTo>
                  <a:cubicBezTo>
                    <a:pt x="28" y="0"/>
                    <a:pt x="28" y="0"/>
                    <a:pt x="28" y="0"/>
                  </a:cubicBezTo>
                  <a:cubicBezTo>
                    <a:pt x="28" y="12"/>
                    <a:pt x="36" y="22"/>
                    <a:pt x="45" y="22"/>
                  </a:cubicBezTo>
                  <a:cubicBezTo>
                    <a:pt x="63" y="22"/>
                    <a:pt x="63" y="22"/>
                    <a:pt x="63" y="22"/>
                  </a:cubicBezTo>
                  <a:cubicBezTo>
                    <a:pt x="72" y="22"/>
                    <a:pt x="80" y="12"/>
                    <a:pt x="80" y="0"/>
                  </a:cubicBezTo>
                  <a:cubicBezTo>
                    <a:pt x="108" y="0"/>
                    <a:pt x="108" y="0"/>
                    <a:pt x="108" y="0"/>
                  </a:cubicBezTo>
                  <a:cubicBezTo>
                    <a:pt x="108" y="28"/>
                    <a:pt x="88" y="50"/>
                    <a:pt x="6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5" name="Rectangle 8">
              <a:extLst>
                <a:ext uri="{FF2B5EF4-FFF2-40B4-BE49-F238E27FC236}">
                  <a16:creationId xmlns:a16="http://schemas.microsoft.com/office/drawing/2014/main" id="{D77A91F2-E52B-4F73-A19A-65D00935344B}"/>
                </a:ext>
              </a:extLst>
            </p:cNvPr>
            <p:cNvSpPr>
              <a:spLocks noChangeArrowheads="1"/>
            </p:cNvSpPr>
            <p:nvPr/>
          </p:nvSpPr>
          <p:spPr bwMode="gray">
            <a:xfrm>
              <a:off x="1982788" y="6219825"/>
              <a:ext cx="14287"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6" name="Freeform 9">
              <a:extLst>
                <a:ext uri="{FF2B5EF4-FFF2-40B4-BE49-F238E27FC236}">
                  <a16:creationId xmlns:a16="http://schemas.microsoft.com/office/drawing/2014/main" id="{01219ABE-630E-4D40-B479-D5740E2CF3C5}"/>
                </a:ext>
              </a:extLst>
            </p:cNvPr>
            <p:cNvSpPr>
              <a:spLocks/>
            </p:cNvSpPr>
            <p:nvPr/>
          </p:nvSpPr>
          <p:spPr bwMode="gray">
            <a:xfrm>
              <a:off x="1978025" y="6208713"/>
              <a:ext cx="46037" cy="20637"/>
            </a:xfrm>
            <a:custGeom>
              <a:avLst/>
              <a:gdLst>
                <a:gd name="T0" fmla="*/ 80 w 80"/>
                <a:gd name="T1" fmla="*/ 0 h 36"/>
                <a:gd name="T2" fmla="*/ 80 w 80"/>
                <a:gd name="T3" fmla="*/ 0 h 36"/>
                <a:gd name="T4" fmla="*/ 49 w 80"/>
                <a:gd name="T5" fmla="*/ 36 h 36"/>
                <a:gd name="T6" fmla="*/ 31 w 80"/>
                <a:gd name="T7" fmla="*/ 36 h 36"/>
                <a:gd name="T8" fmla="*/ 0 w 80"/>
                <a:gd name="T9" fmla="*/ 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80" y="0"/>
                  </a:moveTo>
                  <a:cubicBezTo>
                    <a:pt x="80" y="0"/>
                    <a:pt x="80" y="0"/>
                    <a:pt x="80" y="0"/>
                  </a:cubicBezTo>
                  <a:cubicBezTo>
                    <a:pt x="80" y="20"/>
                    <a:pt x="66" y="36"/>
                    <a:pt x="49" y="36"/>
                  </a:cubicBezTo>
                  <a:cubicBezTo>
                    <a:pt x="31" y="36"/>
                    <a:pt x="31" y="36"/>
                    <a:pt x="31" y="36"/>
                  </a:cubicBezTo>
                  <a:cubicBezTo>
                    <a:pt x="14" y="36"/>
                    <a:pt x="0" y="2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7" name="Freeform 10">
              <a:extLst>
                <a:ext uri="{FF2B5EF4-FFF2-40B4-BE49-F238E27FC236}">
                  <a16:creationId xmlns:a16="http://schemas.microsoft.com/office/drawing/2014/main" id="{E8DE751A-F9EF-4B43-8BE5-5200E0D01CC2}"/>
                </a:ext>
              </a:extLst>
            </p:cNvPr>
            <p:cNvSpPr>
              <a:spLocks/>
            </p:cNvSpPr>
            <p:nvPr/>
          </p:nvSpPr>
          <p:spPr bwMode="gray">
            <a:xfrm>
              <a:off x="1970088" y="6208713"/>
              <a:ext cx="60325" cy="28575"/>
            </a:xfrm>
            <a:custGeom>
              <a:avLst/>
              <a:gdLst>
                <a:gd name="T0" fmla="*/ 63 w 108"/>
                <a:gd name="T1" fmla="*/ 50 h 50"/>
                <a:gd name="T2" fmla="*/ 45 w 108"/>
                <a:gd name="T3" fmla="*/ 50 h 50"/>
                <a:gd name="T4" fmla="*/ 0 w 108"/>
                <a:gd name="T5" fmla="*/ 0 h 50"/>
                <a:gd name="T6" fmla="*/ 28 w 108"/>
                <a:gd name="T7" fmla="*/ 0 h 50"/>
                <a:gd name="T8" fmla="*/ 45 w 108"/>
                <a:gd name="T9" fmla="*/ 22 h 50"/>
                <a:gd name="T10" fmla="*/ 63 w 108"/>
                <a:gd name="T11" fmla="*/ 22 h 50"/>
                <a:gd name="T12" fmla="*/ 80 w 108"/>
                <a:gd name="T13" fmla="*/ 0 h 50"/>
                <a:gd name="T14" fmla="*/ 108 w 108"/>
                <a:gd name="T15" fmla="*/ 0 h 50"/>
                <a:gd name="T16" fmla="*/ 63 w 108"/>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50">
                  <a:moveTo>
                    <a:pt x="63" y="50"/>
                  </a:moveTo>
                  <a:cubicBezTo>
                    <a:pt x="45" y="50"/>
                    <a:pt x="45" y="50"/>
                    <a:pt x="45" y="50"/>
                  </a:cubicBezTo>
                  <a:cubicBezTo>
                    <a:pt x="20" y="50"/>
                    <a:pt x="0" y="28"/>
                    <a:pt x="0" y="0"/>
                  </a:cubicBezTo>
                  <a:cubicBezTo>
                    <a:pt x="28" y="0"/>
                    <a:pt x="28" y="0"/>
                    <a:pt x="28" y="0"/>
                  </a:cubicBezTo>
                  <a:cubicBezTo>
                    <a:pt x="28" y="12"/>
                    <a:pt x="36" y="22"/>
                    <a:pt x="45" y="22"/>
                  </a:cubicBezTo>
                  <a:cubicBezTo>
                    <a:pt x="63" y="22"/>
                    <a:pt x="63" y="22"/>
                    <a:pt x="63" y="22"/>
                  </a:cubicBezTo>
                  <a:cubicBezTo>
                    <a:pt x="72" y="22"/>
                    <a:pt x="80" y="12"/>
                    <a:pt x="80" y="0"/>
                  </a:cubicBezTo>
                  <a:cubicBezTo>
                    <a:pt x="108" y="0"/>
                    <a:pt x="108" y="0"/>
                    <a:pt x="108" y="0"/>
                  </a:cubicBezTo>
                  <a:cubicBezTo>
                    <a:pt x="108" y="28"/>
                    <a:pt x="88" y="50"/>
                    <a:pt x="6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8" name="Freeform 11">
              <a:extLst>
                <a:ext uri="{FF2B5EF4-FFF2-40B4-BE49-F238E27FC236}">
                  <a16:creationId xmlns:a16="http://schemas.microsoft.com/office/drawing/2014/main" id="{C270C2B9-61F0-4D76-9ABE-68AB0E38F99B}"/>
                </a:ext>
              </a:extLst>
            </p:cNvPr>
            <p:cNvSpPr>
              <a:spLocks/>
            </p:cNvSpPr>
            <p:nvPr/>
          </p:nvSpPr>
          <p:spPr bwMode="gray">
            <a:xfrm>
              <a:off x="2032000" y="6208713"/>
              <a:ext cx="60325" cy="28575"/>
            </a:xfrm>
            <a:custGeom>
              <a:avLst/>
              <a:gdLst>
                <a:gd name="T0" fmla="*/ 63 w 108"/>
                <a:gd name="T1" fmla="*/ 50 h 50"/>
                <a:gd name="T2" fmla="*/ 45 w 108"/>
                <a:gd name="T3" fmla="*/ 50 h 50"/>
                <a:gd name="T4" fmla="*/ 0 w 108"/>
                <a:gd name="T5" fmla="*/ 0 h 50"/>
                <a:gd name="T6" fmla="*/ 28 w 108"/>
                <a:gd name="T7" fmla="*/ 0 h 50"/>
                <a:gd name="T8" fmla="*/ 45 w 108"/>
                <a:gd name="T9" fmla="*/ 22 h 50"/>
                <a:gd name="T10" fmla="*/ 63 w 108"/>
                <a:gd name="T11" fmla="*/ 22 h 50"/>
                <a:gd name="T12" fmla="*/ 80 w 108"/>
                <a:gd name="T13" fmla="*/ 0 h 50"/>
                <a:gd name="T14" fmla="*/ 108 w 108"/>
                <a:gd name="T15" fmla="*/ 0 h 50"/>
                <a:gd name="T16" fmla="*/ 63 w 108"/>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50">
                  <a:moveTo>
                    <a:pt x="63" y="50"/>
                  </a:moveTo>
                  <a:cubicBezTo>
                    <a:pt x="45" y="50"/>
                    <a:pt x="45" y="50"/>
                    <a:pt x="45" y="50"/>
                  </a:cubicBezTo>
                  <a:cubicBezTo>
                    <a:pt x="20" y="50"/>
                    <a:pt x="0" y="28"/>
                    <a:pt x="0" y="0"/>
                  </a:cubicBezTo>
                  <a:cubicBezTo>
                    <a:pt x="28" y="0"/>
                    <a:pt x="28" y="0"/>
                    <a:pt x="28" y="0"/>
                  </a:cubicBezTo>
                  <a:cubicBezTo>
                    <a:pt x="28" y="12"/>
                    <a:pt x="36" y="22"/>
                    <a:pt x="45" y="22"/>
                  </a:cubicBezTo>
                  <a:cubicBezTo>
                    <a:pt x="63" y="22"/>
                    <a:pt x="63" y="22"/>
                    <a:pt x="63" y="22"/>
                  </a:cubicBezTo>
                  <a:cubicBezTo>
                    <a:pt x="72" y="22"/>
                    <a:pt x="80" y="12"/>
                    <a:pt x="80" y="0"/>
                  </a:cubicBezTo>
                  <a:cubicBezTo>
                    <a:pt x="108" y="0"/>
                    <a:pt x="108" y="0"/>
                    <a:pt x="108" y="0"/>
                  </a:cubicBezTo>
                  <a:cubicBezTo>
                    <a:pt x="108" y="28"/>
                    <a:pt x="88" y="50"/>
                    <a:pt x="6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39" name="Freeform 12">
              <a:extLst>
                <a:ext uri="{FF2B5EF4-FFF2-40B4-BE49-F238E27FC236}">
                  <a16:creationId xmlns:a16="http://schemas.microsoft.com/office/drawing/2014/main" id="{8488F28C-3587-40E2-B968-CC72A2304483}"/>
                </a:ext>
              </a:extLst>
            </p:cNvPr>
            <p:cNvSpPr>
              <a:spLocks/>
            </p:cNvSpPr>
            <p:nvPr/>
          </p:nvSpPr>
          <p:spPr bwMode="gray">
            <a:xfrm>
              <a:off x="969963" y="5956300"/>
              <a:ext cx="273050" cy="357187"/>
            </a:xfrm>
            <a:custGeom>
              <a:avLst/>
              <a:gdLst>
                <a:gd name="T0" fmla="*/ 172 w 172"/>
                <a:gd name="T1" fmla="*/ 225 h 225"/>
                <a:gd name="T2" fmla="*/ 62 w 172"/>
                <a:gd name="T3" fmla="*/ 225 h 225"/>
                <a:gd name="T4" fmla="*/ 62 w 172"/>
                <a:gd name="T5" fmla="*/ 56 h 225"/>
                <a:gd name="T6" fmla="*/ 20 w 172"/>
                <a:gd name="T7" fmla="*/ 46 h 225"/>
                <a:gd name="T8" fmla="*/ 20 w 172"/>
                <a:gd name="T9" fmla="*/ 10 h 225"/>
                <a:gd name="T10" fmla="*/ 9 w 172"/>
                <a:gd name="T11" fmla="*/ 10 h 225"/>
                <a:gd name="T12" fmla="*/ 9 w 172"/>
                <a:gd name="T13" fmla="*/ 144 h 225"/>
                <a:gd name="T14" fmla="*/ 0 w 172"/>
                <a:gd name="T15" fmla="*/ 144 h 225"/>
                <a:gd name="T16" fmla="*/ 0 w 172"/>
                <a:gd name="T17" fmla="*/ 0 h 225"/>
                <a:gd name="T18" fmla="*/ 30 w 172"/>
                <a:gd name="T19" fmla="*/ 0 h 225"/>
                <a:gd name="T20" fmla="*/ 30 w 172"/>
                <a:gd name="T21" fmla="*/ 39 h 225"/>
                <a:gd name="T22" fmla="*/ 72 w 172"/>
                <a:gd name="T23" fmla="*/ 48 h 225"/>
                <a:gd name="T24" fmla="*/ 72 w 172"/>
                <a:gd name="T25" fmla="*/ 215 h 225"/>
                <a:gd name="T26" fmla="*/ 172 w 172"/>
                <a:gd name="T27" fmla="*/ 215 h 225"/>
                <a:gd name="T28" fmla="*/ 172 w 172"/>
                <a:gd name="T2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225">
                  <a:moveTo>
                    <a:pt x="172" y="225"/>
                  </a:moveTo>
                  <a:lnTo>
                    <a:pt x="62" y="225"/>
                  </a:lnTo>
                  <a:lnTo>
                    <a:pt x="62" y="56"/>
                  </a:lnTo>
                  <a:lnTo>
                    <a:pt x="20" y="46"/>
                  </a:lnTo>
                  <a:lnTo>
                    <a:pt x="20" y="10"/>
                  </a:lnTo>
                  <a:lnTo>
                    <a:pt x="9" y="10"/>
                  </a:lnTo>
                  <a:lnTo>
                    <a:pt x="9" y="144"/>
                  </a:lnTo>
                  <a:lnTo>
                    <a:pt x="0" y="144"/>
                  </a:lnTo>
                  <a:lnTo>
                    <a:pt x="0" y="0"/>
                  </a:lnTo>
                  <a:lnTo>
                    <a:pt x="30" y="0"/>
                  </a:lnTo>
                  <a:lnTo>
                    <a:pt x="30" y="39"/>
                  </a:lnTo>
                  <a:lnTo>
                    <a:pt x="72" y="48"/>
                  </a:lnTo>
                  <a:lnTo>
                    <a:pt x="72" y="215"/>
                  </a:lnTo>
                  <a:lnTo>
                    <a:pt x="172" y="215"/>
                  </a:lnTo>
                  <a:lnTo>
                    <a:pt x="172"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0" name="Freeform 13">
              <a:extLst>
                <a:ext uri="{FF2B5EF4-FFF2-40B4-BE49-F238E27FC236}">
                  <a16:creationId xmlns:a16="http://schemas.microsoft.com/office/drawing/2014/main" id="{118EDB5A-7409-4C57-A31D-0098BB4B7977}"/>
                </a:ext>
              </a:extLst>
            </p:cNvPr>
            <p:cNvSpPr>
              <a:spLocks/>
            </p:cNvSpPr>
            <p:nvPr/>
          </p:nvSpPr>
          <p:spPr bwMode="gray">
            <a:xfrm>
              <a:off x="1260475" y="6061075"/>
              <a:ext cx="103187" cy="284162"/>
            </a:xfrm>
            <a:custGeom>
              <a:avLst/>
              <a:gdLst>
                <a:gd name="T0" fmla="*/ 25 w 185"/>
                <a:gd name="T1" fmla="*/ 508 h 508"/>
                <a:gd name="T2" fmla="*/ 0 w 185"/>
                <a:gd name="T3" fmla="*/ 496 h 508"/>
                <a:gd name="T4" fmla="*/ 157 w 185"/>
                <a:gd name="T5" fmla="*/ 0 h 508"/>
                <a:gd name="T6" fmla="*/ 185 w 185"/>
                <a:gd name="T7" fmla="*/ 0 h 508"/>
                <a:gd name="T8" fmla="*/ 25 w 185"/>
                <a:gd name="T9" fmla="*/ 508 h 508"/>
              </a:gdLst>
              <a:ahLst/>
              <a:cxnLst>
                <a:cxn ang="0">
                  <a:pos x="T0" y="T1"/>
                </a:cxn>
                <a:cxn ang="0">
                  <a:pos x="T2" y="T3"/>
                </a:cxn>
                <a:cxn ang="0">
                  <a:pos x="T4" y="T5"/>
                </a:cxn>
                <a:cxn ang="0">
                  <a:pos x="T6" y="T7"/>
                </a:cxn>
                <a:cxn ang="0">
                  <a:pos x="T8" y="T9"/>
                </a:cxn>
              </a:cxnLst>
              <a:rect l="0" t="0" r="r" b="b"/>
              <a:pathLst>
                <a:path w="185" h="508">
                  <a:moveTo>
                    <a:pt x="25" y="508"/>
                  </a:moveTo>
                  <a:cubicBezTo>
                    <a:pt x="0" y="496"/>
                    <a:pt x="0" y="496"/>
                    <a:pt x="0" y="496"/>
                  </a:cubicBezTo>
                  <a:cubicBezTo>
                    <a:pt x="2" y="492"/>
                    <a:pt x="157" y="181"/>
                    <a:pt x="157" y="0"/>
                  </a:cubicBezTo>
                  <a:cubicBezTo>
                    <a:pt x="185" y="0"/>
                    <a:pt x="185" y="0"/>
                    <a:pt x="185" y="0"/>
                  </a:cubicBezTo>
                  <a:cubicBezTo>
                    <a:pt x="185" y="188"/>
                    <a:pt x="32" y="495"/>
                    <a:pt x="25"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1" name="Rectangle 14">
              <a:extLst>
                <a:ext uri="{FF2B5EF4-FFF2-40B4-BE49-F238E27FC236}">
                  <a16:creationId xmlns:a16="http://schemas.microsoft.com/office/drawing/2014/main" id="{4479A098-F236-49E2-A1C2-E93990C7823F}"/>
                </a:ext>
              </a:extLst>
            </p:cNvPr>
            <p:cNvSpPr>
              <a:spLocks noChangeArrowheads="1"/>
            </p:cNvSpPr>
            <p:nvPr/>
          </p:nvSpPr>
          <p:spPr bwMode="gray">
            <a:xfrm>
              <a:off x="1262063" y="6161088"/>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2" name="Freeform 15">
              <a:extLst>
                <a:ext uri="{FF2B5EF4-FFF2-40B4-BE49-F238E27FC236}">
                  <a16:creationId xmlns:a16="http://schemas.microsoft.com/office/drawing/2014/main" id="{9C217932-0DE9-4CA4-938A-E754B83D2DDF}"/>
                </a:ext>
              </a:extLst>
            </p:cNvPr>
            <p:cNvSpPr>
              <a:spLocks/>
            </p:cNvSpPr>
            <p:nvPr/>
          </p:nvSpPr>
          <p:spPr bwMode="gray">
            <a:xfrm>
              <a:off x="1412875" y="6115050"/>
              <a:ext cx="44450" cy="55562"/>
            </a:xfrm>
            <a:custGeom>
              <a:avLst/>
              <a:gdLst>
                <a:gd name="T0" fmla="*/ 8 w 28"/>
                <a:gd name="T1" fmla="*/ 35 h 35"/>
                <a:gd name="T2" fmla="*/ 0 w 28"/>
                <a:gd name="T3" fmla="*/ 29 h 35"/>
                <a:gd name="T4" fmla="*/ 19 w 28"/>
                <a:gd name="T5" fmla="*/ 0 h 35"/>
                <a:gd name="T6" fmla="*/ 28 w 28"/>
                <a:gd name="T7" fmla="*/ 5 h 35"/>
                <a:gd name="T8" fmla="*/ 8 w 28"/>
                <a:gd name="T9" fmla="*/ 35 h 35"/>
              </a:gdLst>
              <a:ahLst/>
              <a:cxnLst>
                <a:cxn ang="0">
                  <a:pos x="T0" y="T1"/>
                </a:cxn>
                <a:cxn ang="0">
                  <a:pos x="T2" y="T3"/>
                </a:cxn>
                <a:cxn ang="0">
                  <a:pos x="T4" y="T5"/>
                </a:cxn>
                <a:cxn ang="0">
                  <a:pos x="T6" y="T7"/>
                </a:cxn>
                <a:cxn ang="0">
                  <a:pos x="T8" y="T9"/>
                </a:cxn>
              </a:cxnLst>
              <a:rect l="0" t="0" r="r" b="b"/>
              <a:pathLst>
                <a:path w="28" h="35">
                  <a:moveTo>
                    <a:pt x="8" y="35"/>
                  </a:moveTo>
                  <a:lnTo>
                    <a:pt x="0" y="29"/>
                  </a:lnTo>
                  <a:lnTo>
                    <a:pt x="19" y="0"/>
                  </a:lnTo>
                  <a:lnTo>
                    <a:pt x="28" y="5"/>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3" name="Line 16">
              <a:extLst>
                <a:ext uri="{FF2B5EF4-FFF2-40B4-BE49-F238E27FC236}">
                  <a16:creationId xmlns:a16="http://schemas.microsoft.com/office/drawing/2014/main" id="{061777EE-8A5C-49D7-B507-0D7D735F3E28}"/>
                </a:ext>
              </a:extLst>
            </p:cNvPr>
            <p:cNvSpPr>
              <a:spLocks noChangeShapeType="1"/>
            </p:cNvSpPr>
            <p:nvPr/>
          </p:nvSpPr>
          <p:spPr bwMode="gray">
            <a:xfrm>
              <a:off x="1401763" y="6097588"/>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4" name="Freeform 17">
              <a:extLst>
                <a:ext uri="{FF2B5EF4-FFF2-40B4-BE49-F238E27FC236}">
                  <a16:creationId xmlns:a16="http://schemas.microsoft.com/office/drawing/2014/main" id="{B0963F71-9263-41C8-81C2-945F0D60C904}"/>
                </a:ext>
              </a:extLst>
            </p:cNvPr>
            <p:cNvSpPr>
              <a:spLocks/>
            </p:cNvSpPr>
            <p:nvPr/>
          </p:nvSpPr>
          <p:spPr bwMode="gray">
            <a:xfrm>
              <a:off x="1260475" y="6254750"/>
              <a:ext cx="230187" cy="95250"/>
            </a:xfrm>
            <a:custGeom>
              <a:avLst/>
              <a:gdLst>
                <a:gd name="T0" fmla="*/ 390 w 415"/>
                <a:gd name="T1" fmla="*/ 171 h 171"/>
                <a:gd name="T2" fmla="*/ 225 w 415"/>
                <a:gd name="T3" fmla="*/ 32 h 171"/>
                <a:gd name="T4" fmla="*/ 23 w 415"/>
                <a:gd name="T5" fmla="*/ 168 h 171"/>
                <a:gd name="T6" fmla="*/ 0 w 415"/>
                <a:gd name="T7" fmla="*/ 152 h 171"/>
                <a:gd name="T8" fmla="*/ 227 w 415"/>
                <a:gd name="T9" fmla="*/ 4 h 171"/>
                <a:gd name="T10" fmla="*/ 415 w 415"/>
                <a:gd name="T11" fmla="*/ 158 h 171"/>
                <a:gd name="T12" fmla="*/ 390 w 415"/>
                <a:gd name="T13" fmla="*/ 171 h 171"/>
              </a:gdLst>
              <a:ahLst/>
              <a:cxnLst>
                <a:cxn ang="0">
                  <a:pos x="T0" y="T1"/>
                </a:cxn>
                <a:cxn ang="0">
                  <a:pos x="T2" y="T3"/>
                </a:cxn>
                <a:cxn ang="0">
                  <a:pos x="T4" y="T5"/>
                </a:cxn>
                <a:cxn ang="0">
                  <a:pos x="T6" y="T7"/>
                </a:cxn>
                <a:cxn ang="0">
                  <a:pos x="T8" y="T9"/>
                </a:cxn>
                <a:cxn ang="0">
                  <a:pos x="T10" y="T11"/>
                </a:cxn>
                <a:cxn ang="0">
                  <a:pos x="T12" y="T13"/>
                </a:cxn>
              </a:cxnLst>
              <a:rect l="0" t="0" r="r" b="b"/>
              <a:pathLst>
                <a:path w="415" h="171">
                  <a:moveTo>
                    <a:pt x="390" y="171"/>
                  </a:moveTo>
                  <a:cubicBezTo>
                    <a:pt x="342" y="82"/>
                    <a:pt x="286" y="35"/>
                    <a:pt x="225" y="32"/>
                  </a:cubicBezTo>
                  <a:cubicBezTo>
                    <a:pt x="159" y="28"/>
                    <a:pt x="86" y="78"/>
                    <a:pt x="23" y="168"/>
                  </a:cubicBezTo>
                  <a:cubicBezTo>
                    <a:pt x="0" y="152"/>
                    <a:pt x="0" y="152"/>
                    <a:pt x="0" y="152"/>
                  </a:cubicBezTo>
                  <a:cubicBezTo>
                    <a:pt x="68" y="54"/>
                    <a:pt x="151" y="0"/>
                    <a:pt x="227" y="4"/>
                  </a:cubicBezTo>
                  <a:cubicBezTo>
                    <a:pt x="298" y="8"/>
                    <a:pt x="361" y="60"/>
                    <a:pt x="415" y="158"/>
                  </a:cubicBezTo>
                  <a:lnTo>
                    <a:pt x="390"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5" name="Freeform 18">
              <a:extLst>
                <a:ext uri="{FF2B5EF4-FFF2-40B4-BE49-F238E27FC236}">
                  <a16:creationId xmlns:a16="http://schemas.microsoft.com/office/drawing/2014/main" id="{28878BF8-4D76-4F61-BF35-1F6E552AA968}"/>
                </a:ext>
              </a:extLst>
            </p:cNvPr>
            <p:cNvSpPr>
              <a:spLocks/>
            </p:cNvSpPr>
            <p:nvPr/>
          </p:nvSpPr>
          <p:spPr bwMode="gray">
            <a:xfrm>
              <a:off x="1389063" y="6061075"/>
              <a:ext cx="101600" cy="284162"/>
            </a:xfrm>
            <a:custGeom>
              <a:avLst/>
              <a:gdLst>
                <a:gd name="T0" fmla="*/ 155 w 180"/>
                <a:gd name="T1" fmla="*/ 508 h 508"/>
                <a:gd name="T2" fmla="*/ 69 w 180"/>
                <a:gd name="T3" fmla="*/ 304 h 508"/>
                <a:gd name="T4" fmla="*/ 0 w 180"/>
                <a:gd name="T5" fmla="*/ 0 h 508"/>
                <a:gd name="T6" fmla="*/ 28 w 180"/>
                <a:gd name="T7" fmla="*/ 0 h 508"/>
                <a:gd name="T8" fmla="*/ 95 w 180"/>
                <a:gd name="T9" fmla="*/ 294 h 508"/>
                <a:gd name="T10" fmla="*/ 180 w 180"/>
                <a:gd name="T11" fmla="*/ 496 h 508"/>
                <a:gd name="T12" fmla="*/ 155 w 180"/>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180" h="508">
                  <a:moveTo>
                    <a:pt x="155" y="508"/>
                  </a:moveTo>
                  <a:cubicBezTo>
                    <a:pt x="154" y="507"/>
                    <a:pt x="110" y="416"/>
                    <a:pt x="69" y="304"/>
                  </a:cubicBezTo>
                  <a:cubicBezTo>
                    <a:pt x="23" y="177"/>
                    <a:pt x="0" y="75"/>
                    <a:pt x="0" y="0"/>
                  </a:cubicBezTo>
                  <a:cubicBezTo>
                    <a:pt x="28" y="0"/>
                    <a:pt x="28" y="0"/>
                    <a:pt x="28" y="0"/>
                  </a:cubicBezTo>
                  <a:cubicBezTo>
                    <a:pt x="28" y="70"/>
                    <a:pt x="51" y="172"/>
                    <a:pt x="95" y="294"/>
                  </a:cubicBezTo>
                  <a:cubicBezTo>
                    <a:pt x="136" y="405"/>
                    <a:pt x="179" y="495"/>
                    <a:pt x="180" y="496"/>
                  </a:cubicBezTo>
                  <a:lnTo>
                    <a:pt x="155"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6" name="Rectangle 19">
              <a:extLst>
                <a:ext uri="{FF2B5EF4-FFF2-40B4-BE49-F238E27FC236}">
                  <a16:creationId xmlns:a16="http://schemas.microsoft.com/office/drawing/2014/main" id="{DA28EF4F-0265-4B6A-A587-BD5FB1C51B9C}"/>
                </a:ext>
              </a:extLst>
            </p:cNvPr>
            <p:cNvSpPr>
              <a:spLocks noChangeArrowheads="1"/>
            </p:cNvSpPr>
            <p:nvPr/>
          </p:nvSpPr>
          <p:spPr bwMode="gray">
            <a:xfrm>
              <a:off x="1374775" y="6172200"/>
              <a:ext cx="158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7" name="Freeform 20">
              <a:extLst>
                <a:ext uri="{FF2B5EF4-FFF2-40B4-BE49-F238E27FC236}">
                  <a16:creationId xmlns:a16="http://schemas.microsoft.com/office/drawing/2014/main" id="{06EA84C7-3920-45AF-A229-3DE770A8038F}"/>
                </a:ext>
              </a:extLst>
            </p:cNvPr>
            <p:cNvSpPr>
              <a:spLocks/>
            </p:cNvSpPr>
            <p:nvPr/>
          </p:nvSpPr>
          <p:spPr bwMode="gray">
            <a:xfrm>
              <a:off x="1470025" y="6264275"/>
              <a:ext cx="47625" cy="60325"/>
            </a:xfrm>
            <a:custGeom>
              <a:avLst/>
              <a:gdLst>
                <a:gd name="T0" fmla="*/ 8 w 30"/>
                <a:gd name="T1" fmla="*/ 38 h 38"/>
                <a:gd name="T2" fmla="*/ 0 w 30"/>
                <a:gd name="T3" fmla="*/ 32 h 38"/>
                <a:gd name="T4" fmla="*/ 21 w 30"/>
                <a:gd name="T5" fmla="*/ 0 h 38"/>
                <a:gd name="T6" fmla="*/ 30 w 30"/>
                <a:gd name="T7" fmla="*/ 6 h 38"/>
                <a:gd name="T8" fmla="*/ 8 w 30"/>
                <a:gd name="T9" fmla="*/ 38 h 38"/>
              </a:gdLst>
              <a:ahLst/>
              <a:cxnLst>
                <a:cxn ang="0">
                  <a:pos x="T0" y="T1"/>
                </a:cxn>
                <a:cxn ang="0">
                  <a:pos x="T2" y="T3"/>
                </a:cxn>
                <a:cxn ang="0">
                  <a:pos x="T4" y="T5"/>
                </a:cxn>
                <a:cxn ang="0">
                  <a:pos x="T6" y="T7"/>
                </a:cxn>
                <a:cxn ang="0">
                  <a:pos x="T8" y="T9"/>
                </a:cxn>
              </a:cxnLst>
              <a:rect l="0" t="0" r="r" b="b"/>
              <a:pathLst>
                <a:path w="30" h="38">
                  <a:moveTo>
                    <a:pt x="8" y="38"/>
                  </a:moveTo>
                  <a:lnTo>
                    <a:pt x="0" y="32"/>
                  </a:lnTo>
                  <a:lnTo>
                    <a:pt x="21" y="0"/>
                  </a:lnTo>
                  <a:lnTo>
                    <a:pt x="30" y="6"/>
                  </a:lnTo>
                  <a:lnTo>
                    <a:pt x="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8" name="Freeform 21">
              <a:extLst>
                <a:ext uri="{FF2B5EF4-FFF2-40B4-BE49-F238E27FC236}">
                  <a16:creationId xmlns:a16="http://schemas.microsoft.com/office/drawing/2014/main" id="{7204F463-0778-414C-B672-6A1E5ACD5B61}"/>
                </a:ext>
              </a:extLst>
            </p:cNvPr>
            <p:cNvSpPr>
              <a:spLocks/>
            </p:cNvSpPr>
            <p:nvPr/>
          </p:nvSpPr>
          <p:spPr bwMode="gray">
            <a:xfrm>
              <a:off x="1447800" y="6226175"/>
              <a:ext cx="47625" cy="61912"/>
            </a:xfrm>
            <a:custGeom>
              <a:avLst/>
              <a:gdLst>
                <a:gd name="T0" fmla="*/ 10 w 87"/>
                <a:gd name="T1" fmla="*/ 112 h 112"/>
                <a:gd name="T2" fmla="*/ 9 w 87"/>
                <a:gd name="T3" fmla="*/ 90 h 112"/>
                <a:gd name="T4" fmla="*/ 15 w 87"/>
                <a:gd name="T5" fmla="*/ 79 h 112"/>
                <a:gd name="T6" fmla="*/ 35 w 87"/>
                <a:gd name="T7" fmla="*/ 47 h 112"/>
                <a:gd name="T8" fmla="*/ 63 w 87"/>
                <a:gd name="T9" fmla="*/ 0 h 112"/>
                <a:gd name="T10" fmla="*/ 87 w 87"/>
                <a:gd name="T11" fmla="*/ 15 h 112"/>
                <a:gd name="T12" fmla="*/ 31 w 87"/>
                <a:gd name="T13" fmla="*/ 108 h 112"/>
                <a:gd name="T14" fmla="*/ 19 w 87"/>
                <a:gd name="T15" fmla="*/ 101 h 112"/>
                <a:gd name="T16" fmla="*/ 19 w 87"/>
                <a:gd name="T17" fmla="*/ 101 h 112"/>
                <a:gd name="T18" fmla="*/ 29 w 87"/>
                <a:gd name="T19" fmla="*/ 111 h 112"/>
                <a:gd name="T20" fmla="*/ 10 w 87"/>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12">
                  <a:moveTo>
                    <a:pt x="10" y="112"/>
                  </a:moveTo>
                  <a:cubicBezTo>
                    <a:pt x="0" y="105"/>
                    <a:pt x="6" y="95"/>
                    <a:pt x="9" y="90"/>
                  </a:cubicBezTo>
                  <a:cubicBezTo>
                    <a:pt x="11" y="88"/>
                    <a:pt x="13" y="84"/>
                    <a:pt x="15" y="79"/>
                  </a:cubicBezTo>
                  <a:cubicBezTo>
                    <a:pt x="21" y="71"/>
                    <a:pt x="28" y="59"/>
                    <a:pt x="35" y="47"/>
                  </a:cubicBezTo>
                  <a:cubicBezTo>
                    <a:pt x="49" y="24"/>
                    <a:pt x="63" y="0"/>
                    <a:pt x="63" y="0"/>
                  </a:cubicBezTo>
                  <a:cubicBezTo>
                    <a:pt x="87" y="15"/>
                    <a:pt x="87" y="15"/>
                    <a:pt x="87" y="15"/>
                  </a:cubicBezTo>
                  <a:cubicBezTo>
                    <a:pt x="66" y="50"/>
                    <a:pt x="33" y="104"/>
                    <a:pt x="31" y="108"/>
                  </a:cubicBezTo>
                  <a:cubicBezTo>
                    <a:pt x="19" y="101"/>
                    <a:pt x="19" y="101"/>
                    <a:pt x="19" y="101"/>
                  </a:cubicBezTo>
                  <a:cubicBezTo>
                    <a:pt x="19" y="101"/>
                    <a:pt x="19" y="101"/>
                    <a:pt x="19" y="101"/>
                  </a:cubicBezTo>
                  <a:cubicBezTo>
                    <a:pt x="29" y="111"/>
                    <a:pt x="29" y="111"/>
                    <a:pt x="29" y="111"/>
                  </a:cubicBezTo>
                  <a:lnTo>
                    <a:pt x="1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49" name="Line 22">
              <a:extLst>
                <a:ext uri="{FF2B5EF4-FFF2-40B4-BE49-F238E27FC236}">
                  <a16:creationId xmlns:a16="http://schemas.microsoft.com/office/drawing/2014/main" id="{A79F65BE-8533-4620-8AEE-B791313B16B7}"/>
                </a:ext>
              </a:extLst>
            </p:cNvPr>
            <p:cNvSpPr>
              <a:spLocks noChangeShapeType="1"/>
            </p:cNvSpPr>
            <p:nvPr/>
          </p:nvSpPr>
          <p:spPr bwMode="gray">
            <a:xfrm>
              <a:off x="1389063" y="5454650"/>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0" name="Freeform 23">
              <a:extLst>
                <a:ext uri="{FF2B5EF4-FFF2-40B4-BE49-F238E27FC236}">
                  <a16:creationId xmlns:a16="http://schemas.microsoft.com/office/drawing/2014/main" id="{B8C9C9F0-7295-460A-9F1C-9D419407EA39}"/>
                </a:ext>
              </a:extLst>
            </p:cNvPr>
            <p:cNvSpPr>
              <a:spLocks/>
            </p:cNvSpPr>
            <p:nvPr/>
          </p:nvSpPr>
          <p:spPr bwMode="gray">
            <a:xfrm>
              <a:off x="1228725" y="5400675"/>
              <a:ext cx="331787" cy="947737"/>
            </a:xfrm>
            <a:custGeom>
              <a:avLst/>
              <a:gdLst>
                <a:gd name="T0" fmla="*/ 570 w 594"/>
                <a:gd name="T1" fmla="*/ 1693 h 1693"/>
                <a:gd name="T2" fmla="*/ 500 w 594"/>
                <a:gd name="T3" fmla="*/ 1588 h 1693"/>
                <a:gd name="T4" fmla="*/ 499 w 594"/>
                <a:gd name="T5" fmla="*/ 1587 h 1693"/>
                <a:gd name="T6" fmla="*/ 346 w 594"/>
                <a:gd name="T7" fmla="*/ 1124 h 1693"/>
                <a:gd name="T8" fmla="*/ 291 w 594"/>
                <a:gd name="T9" fmla="*/ 231 h 1693"/>
                <a:gd name="T10" fmla="*/ 291 w 594"/>
                <a:gd name="T11" fmla="*/ 229 h 1693"/>
                <a:gd name="T12" fmla="*/ 304 w 594"/>
                <a:gd name="T13" fmla="*/ 195 h 1693"/>
                <a:gd name="T14" fmla="*/ 304 w 594"/>
                <a:gd name="T15" fmla="*/ 151 h 1693"/>
                <a:gd name="T16" fmla="*/ 267 w 594"/>
                <a:gd name="T17" fmla="*/ 96 h 1693"/>
                <a:gd name="T18" fmla="*/ 267 w 594"/>
                <a:gd name="T19" fmla="*/ 28 h 1693"/>
                <a:gd name="T20" fmla="*/ 252 w 594"/>
                <a:gd name="T21" fmla="*/ 28 h 1693"/>
                <a:gd name="T22" fmla="*/ 252 w 594"/>
                <a:gd name="T23" fmla="*/ 98 h 1693"/>
                <a:gd name="T24" fmla="*/ 252 w 594"/>
                <a:gd name="T25" fmla="*/ 103 h 1693"/>
                <a:gd name="T26" fmla="*/ 216 w 594"/>
                <a:gd name="T27" fmla="*/ 152 h 1693"/>
                <a:gd name="T28" fmla="*/ 217 w 594"/>
                <a:gd name="T29" fmla="*/ 194 h 1693"/>
                <a:gd name="T30" fmla="*/ 232 w 594"/>
                <a:gd name="T31" fmla="*/ 225 h 1693"/>
                <a:gd name="T32" fmla="*/ 233 w 594"/>
                <a:gd name="T33" fmla="*/ 229 h 1693"/>
                <a:gd name="T34" fmla="*/ 233 w 594"/>
                <a:gd name="T35" fmla="*/ 231 h 1693"/>
                <a:gd name="T36" fmla="*/ 178 w 594"/>
                <a:gd name="T37" fmla="*/ 1123 h 1693"/>
                <a:gd name="T38" fmla="*/ 25 w 594"/>
                <a:gd name="T39" fmla="*/ 1624 h 1693"/>
                <a:gd name="T40" fmla="*/ 0 w 594"/>
                <a:gd name="T41" fmla="*/ 1611 h 1693"/>
                <a:gd name="T42" fmla="*/ 151 w 594"/>
                <a:gd name="T43" fmla="*/ 1120 h 1693"/>
                <a:gd name="T44" fmla="*/ 151 w 594"/>
                <a:gd name="T45" fmla="*/ 1118 h 1693"/>
                <a:gd name="T46" fmla="*/ 205 w 594"/>
                <a:gd name="T47" fmla="*/ 234 h 1693"/>
                <a:gd name="T48" fmla="*/ 189 w 594"/>
                <a:gd name="T49" fmla="*/ 201 h 1693"/>
                <a:gd name="T50" fmla="*/ 188 w 594"/>
                <a:gd name="T51" fmla="*/ 148 h 1693"/>
                <a:gd name="T52" fmla="*/ 189 w 594"/>
                <a:gd name="T53" fmla="*/ 142 h 1693"/>
                <a:gd name="T54" fmla="*/ 224 w 594"/>
                <a:gd name="T55" fmla="*/ 94 h 1693"/>
                <a:gd name="T56" fmla="*/ 224 w 594"/>
                <a:gd name="T57" fmla="*/ 0 h 1693"/>
                <a:gd name="T58" fmla="*/ 295 w 594"/>
                <a:gd name="T59" fmla="*/ 0 h 1693"/>
                <a:gd name="T60" fmla="*/ 295 w 594"/>
                <a:gd name="T61" fmla="*/ 87 h 1693"/>
                <a:gd name="T62" fmla="*/ 332 w 594"/>
                <a:gd name="T63" fmla="*/ 142 h 1693"/>
                <a:gd name="T64" fmla="*/ 332 w 594"/>
                <a:gd name="T65" fmla="*/ 200 h 1693"/>
                <a:gd name="T66" fmla="*/ 319 w 594"/>
                <a:gd name="T67" fmla="*/ 234 h 1693"/>
                <a:gd name="T68" fmla="*/ 374 w 594"/>
                <a:gd name="T69" fmla="*/ 1118 h 1693"/>
                <a:gd name="T70" fmla="*/ 374 w 594"/>
                <a:gd name="T71" fmla="*/ 1119 h 1693"/>
                <a:gd name="T72" fmla="*/ 524 w 594"/>
                <a:gd name="T73" fmla="*/ 1574 h 1693"/>
                <a:gd name="T74" fmla="*/ 594 w 594"/>
                <a:gd name="T75" fmla="*/ 1678 h 1693"/>
                <a:gd name="T76" fmla="*/ 570 w 594"/>
                <a:gd name="T77" fmla="*/ 1693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4" h="1693">
                  <a:moveTo>
                    <a:pt x="570" y="1693"/>
                  </a:moveTo>
                  <a:cubicBezTo>
                    <a:pt x="500" y="1588"/>
                    <a:pt x="500" y="1588"/>
                    <a:pt x="500" y="1588"/>
                  </a:cubicBezTo>
                  <a:cubicBezTo>
                    <a:pt x="499" y="1587"/>
                    <a:pt x="499" y="1587"/>
                    <a:pt x="499" y="1587"/>
                  </a:cubicBezTo>
                  <a:cubicBezTo>
                    <a:pt x="379" y="1341"/>
                    <a:pt x="348" y="1135"/>
                    <a:pt x="346" y="1124"/>
                  </a:cubicBezTo>
                  <a:cubicBezTo>
                    <a:pt x="295" y="867"/>
                    <a:pt x="291" y="238"/>
                    <a:pt x="291" y="231"/>
                  </a:cubicBezTo>
                  <a:cubicBezTo>
                    <a:pt x="291" y="229"/>
                    <a:pt x="291" y="229"/>
                    <a:pt x="291" y="229"/>
                  </a:cubicBezTo>
                  <a:cubicBezTo>
                    <a:pt x="304" y="195"/>
                    <a:pt x="304" y="195"/>
                    <a:pt x="304" y="195"/>
                  </a:cubicBezTo>
                  <a:cubicBezTo>
                    <a:pt x="304" y="151"/>
                    <a:pt x="304" y="151"/>
                    <a:pt x="304" y="151"/>
                  </a:cubicBezTo>
                  <a:cubicBezTo>
                    <a:pt x="267" y="96"/>
                    <a:pt x="267" y="96"/>
                    <a:pt x="267" y="96"/>
                  </a:cubicBezTo>
                  <a:cubicBezTo>
                    <a:pt x="267" y="28"/>
                    <a:pt x="267" y="28"/>
                    <a:pt x="267" y="28"/>
                  </a:cubicBezTo>
                  <a:cubicBezTo>
                    <a:pt x="252" y="28"/>
                    <a:pt x="252" y="28"/>
                    <a:pt x="252" y="28"/>
                  </a:cubicBezTo>
                  <a:cubicBezTo>
                    <a:pt x="252" y="98"/>
                    <a:pt x="252" y="98"/>
                    <a:pt x="252" y="98"/>
                  </a:cubicBezTo>
                  <a:cubicBezTo>
                    <a:pt x="252" y="103"/>
                    <a:pt x="252" y="103"/>
                    <a:pt x="252" y="103"/>
                  </a:cubicBezTo>
                  <a:cubicBezTo>
                    <a:pt x="216" y="152"/>
                    <a:pt x="216" y="152"/>
                    <a:pt x="216" y="152"/>
                  </a:cubicBezTo>
                  <a:cubicBezTo>
                    <a:pt x="217" y="194"/>
                    <a:pt x="217" y="194"/>
                    <a:pt x="217" y="194"/>
                  </a:cubicBezTo>
                  <a:cubicBezTo>
                    <a:pt x="232" y="225"/>
                    <a:pt x="232" y="225"/>
                    <a:pt x="232" y="225"/>
                  </a:cubicBezTo>
                  <a:cubicBezTo>
                    <a:pt x="233" y="229"/>
                    <a:pt x="233" y="229"/>
                    <a:pt x="233" y="229"/>
                  </a:cubicBezTo>
                  <a:cubicBezTo>
                    <a:pt x="233" y="231"/>
                    <a:pt x="233" y="231"/>
                    <a:pt x="233" y="231"/>
                  </a:cubicBezTo>
                  <a:cubicBezTo>
                    <a:pt x="233" y="238"/>
                    <a:pt x="230" y="866"/>
                    <a:pt x="178" y="1123"/>
                  </a:cubicBezTo>
                  <a:cubicBezTo>
                    <a:pt x="177" y="1137"/>
                    <a:pt x="145" y="1377"/>
                    <a:pt x="25" y="1624"/>
                  </a:cubicBezTo>
                  <a:cubicBezTo>
                    <a:pt x="0" y="1611"/>
                    <a:pt x="0" y="1611"/>
                    <a:pt x="0" y="1611"/>
                  </a:cubicBezTo>
                  <a:cubicBezTo>
                    <a:pt x="121" y="1363"/>
                    <a:pt x="150" y="1122"/>
                    <a:pt x="151" y="1120"/>
                  </a:cubicBezTo>
                  <a:cubicBezTo>
                    <a:pt x="151" y="1118"/>
                    <a:pt x="151" y="1118"/>
                    <a:pt x="151" y="1118"/>
                  </a:cubicBezTo>
                  <a:cubicBezTo>
                    <a:pt x="200" y="873"/>
                    <a:pt x="205" y="280"/>
                    <a:pt x="205" y="234"/>
                  </a:cubicBezTo>
                  <a:cubicBezTo>
                    <a:pt x="189" y="201"/>
                    <a:pt x="189" y="201"/>
                    <a:pt x="189" y="201"/>
                  </a:cubicBezTo>
                  <a:cubicBezTo>
                    <a:pt x="188" y="148"/>
                    <a:pt x="188" y="148"/>
                    <a:pt x="188" y="148"/>
                  </a:cubicBezTo>
                  <a:cubicBezTo>
                    <a:pt x="189" y="142"/>
                    <a:pt x="189" y="142"/>
                    <a:pt x="189" y="142"/>
                  </a:cubicBezTo>
                  <a:cubicBezTo>
                    <a:pt x="224" y="94"/>
                    <a:pt x="224" y="94"/>
                    <a:pt x="224" y="94"/>
                  </a:cubicBezTo>
                  <a:cubicBezTo>
                    <a:pt x="224" y="0"/>
                    <a:pt x="224" y="0"/>
                    <a:pt x="224" y="0"/>
                  </a:cubicBezTo>
                  <a:cubicBezTo>
                    <a:pt x="295" y="0"/>
                    <a:pt x="295" y="0"/>
                    <a:pt x="295" y="0"/>
                  </a:cubicBezTo>
                  <a:cubicBezTo>
                    <a:pt x="295" y="87"/>
                    <a:pt x="295" y="87"/>
                    <a:pt x="295" y="87"/>
                  </a:cubicBezTo>
                  <a:cubicBezTo>
                    <a:pt x="332" y="142"/>
                    <a:pt x="332" y="142"/>
                    <a:pt x="332" y="142"/>
                  </a:cubicBezTo>
                  <a:cubicBezTo>
                    <a:pt x="332" y="200"/>
                    <a:pt x="332" y="200"/>
                    <a:pt x="332" y="200"/>
                  </a:cubicBezTo>
                  <a:cubicBezTo>
                    <a:pt x="319" y="234"/>
                    <a:pt x="319" y="234"/>
                    <a:pt x="319" y="234"/>
                  </a:cubicBezTo>
                  <a:cubicBezTo>
                    <a:pt x="319" y="279"/>
                    <a:pt x="325" y="873"/>
                    <a:pt x="374" y="1118"/>
                  </a:cubicBezTo>
                  <a:cubicBezTo>
                    <a:pt x="374" y="1119"/>
                    <a:pt x="374" y="1119"/>
                    <a:pt x="374" y="1119"/>
                  </a:cubicBezTo>
                  <a:cubicBezTo>
                    <a:pt x="374" y="1121"/>
                    <a:pt x="403" y="1326"/>
                    <a:pt x="524" y="1574"/>
                  </a:cubicBezTo>
                  <a:cubicBezTo>
                    <a:pt x="594" y="1678"/>
                    <a:pt x="594" y="1678"/>
                    <a:pt x="594" y="1678"/>
                  </a:cubicBezTo>
                  <a:lnTo>
                    <a:pt x="570" y="16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1" name="Rectangle 24">
              <a:extLst>
                <a:ext uri="{FF2B5EF4-FFF2-40B4-BE49-F238E27FC236}">
                  <a16:creationId xmlns:a16="http://schemas.microsoft.com/office/drawing/2014/main" id="{37F5E2DC-22C5-45FC-AFAA-6E946925BEFB}"/>
                </a:ext>
              </a:extLst>
            </p:cNvPr>
            <p:cNvSpPr>
              <a:spLocks noChangeArrowheads="1"/>
            </p:cNvSpPr>
            <p:nvPr/>
          </p:nvSpPr>
          <p:spPr bwMode="gray">
            <a:xfrm>
              <a:off x="1366838" y="5348288"/>
              <a:ext cx="1587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2" name="Rectangle 25">
              <a:extLst>
                <a:ext uri="{FF2B5EF4-FFF2-40B4-BE49-F238E27FC236}">
                  <a16:creationId xmlns:a16="http://schemas.microsoft.com/office/drawing/2014/main" id="{7A732777-66FA-4F83-948C-63BDFA53FBB2}"/>
                </a:ext>
              </a:extLst>
            </p:cNvPr>
            <p:cNvSpPr>
              <a:spLocks noChangeArrowheads="1"/>
            </p:cNvSpPr>
            <p:nvPr/>
          </p:nvSpPr>
          <p:spPr bwMode="gray">
            <a:xfrm>
              <a:off x="1449388" y="6337300"/>
              <a:ext cx="14446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3" name="Freeform 26">
              <a:extLst>
                <a:ext uri="{FF2B5EF4-FFF2-40B4-BE49-F238E27FC236}">
                  <a16:creationId xmlns:a16="http://schemas.microsoft.com/office/drawing/2014/main" id="{43D2ACB0-2C50-4AA5-B9BA-FFB88A9A9203}"/>
                </a:ext>
              </a:extLst>
            </p:cNvPr>
            <p:cNvSpPr>
              <a:spLocks noEditPoints="1"/>
            </p:cNvSpPr>
            <p:nvPr/>
          </p:nvSpPr>
          <p:spPr bwMode="gray">
            <a:xfrm>
              <a:off x="1530350" y="6242050"/>
              <a:ext cx="454025" cy="203200"/>
            </a:xfrm>
            <a:custGeom>
              <a:avLst/>
              <a:gdLst>
                <a:gd name="T0" fmla="*/ 60 w 286"/>
                <a:gd name="T1" fmla="*/ 128 h 128"/>
                <a:gd name="T2" fmla="*/ 0 w 286"/>
                <a:gd name="T3" fmla="*/ 83 h 128"/>
                <a:gd name="T4" fmla="*/ 140 w 286"/>
                <a:gd name="T5" fmla="*/ 0 h 128"/>
                <a:gd name="T6" fmla="*/ 286 w 286"/>
                <a:gd name="T7" fmla="*/ 109 h 128"/>
                <a:gd name="T8" fmla="*/ 60 w 286"/>
                <a:gd name="T9" fmla="*/ 128 h 128"/>
                <a:gd name="T10" fmla="*/ 18 w 286"/>
                <a:gd name="T11" fmla="*/ 84 h 128"/>
                <a:gd name="T12" fmla="*/ 63 w 286"/>
                <a:gd name="T13" fmla="*/ 117 h 128"/>
                <a:gd name="T14" fmla="*/ 259 w 286"/>
                <a:gd name="T15" fmla="*/ 102 h 128"/>
                <a:gd name="T16" fmla="*/ 139 w 286"/>
                <a:gd name="T17" fmla="*/ 12 h 128"/>
                <a:gd name="T18" fmla="*/ 18 w 286"/>
                <a:gd name="T19"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128">
                  <a:moveTo>
                    <a:pt x="60" y="128"/>
                  </a:moveTo>
                  <a:lnTo>
                    <a:pt x="0" y="83"/>
                  </a:lnTo>
                  <a:lnTo>
                    <a:pt x="140" y="0"/>
                  </a:lnTo>
                  <a:lnTo>
                    <a:pt x="286" y="109"/>
                  </a:lnTo>
                  <a:lnTo>
                    <a:pt x="60" y="128"/>
                  </a:lnTo>
                  <a:close/>
                  <a:moveTo>
                    <a:pt x="18" y="84"/>
                  </a:moveTo>
                  <a:lnTo>
                    <a:pt x="63" y="117"/>
                  </a:lnTo>
                  <a:lnTo>
                    <a:pt x="259" y="102"/>
                  </a:lnTo>
                  <a:lnTo>
                    <a:pt x="139" y="12"/>
                  </a:lnTo>
                  <a:lnTo>
                    <a:pt x="18"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4" name="Freeform 27">
              <a:extLst>
                <a:ext uri="{FF2B5EF4-FFF2-40B4-BE49-F238E27FC236}">
                  <a16:creationId xmlns:a16="http://schemas.microsoft.com/office/drawing/2014/main" id="{381D8939-148F-4E04-A155-2FEB2331B285}"/>
                </a:ext>
              </a:extLst>
            </p:cNvPr>
            <p:cNvSpPr>
              <a:spLocks/>
            </p:cNvSpPr>
            <p:nvPr/>
          </p:nvSpPr>
          <p:spPr bwMode="gray">
            <a:xfrm>
              <a:off x="1620838" y="6249988"/>
              <a:ext cx="141287" cy="188912"/>
            </a:xfrm>
            <a:custGeom>
              <a:avLst/>
              <a:gdLst>
                <a:gd name="T0" fmla="*/ 8 w 89"/>
                <a:gd name="T1" fmla="*/ 119 h 119"/>
                <a:gd name="T2" fmla="*/ 0 w 89"/>
                <a:gd name="T3" fmla="*/ 113 h 119"/>
                <a:gd name="T4" fmla="*/ 81 w 89"/>
                <a:gd name="T5" fmla="*/ 0 h 119"/>
                <a:gd name="T6" fmla="*/ 89 w 89"/>
                <a:gd name="T7" fmla="*/ 5 h 119"/>
                <a:gd name="T8" fmla="*/ 8 w 89"/>
                <a:gd name="T9" fmla="*/ 119 h 119"/>
              </a:gdLst>
              <a:ahLst/>
              <a:cxnLst>
                <a:cxn ang="0">
                  <a:pos x="T0" y="T1"/>
                </a:cxn>
                <a:cxn ang="0">
                  <a:pos x="T2" y="T3"/>
                </a:cxn>
                <a:cxn ang="0">
                  <a:pos x="T4" y="T5"/>
                </a:cxn>
                <a:cxn ang="0">
                  <a:pos x="T6" y="T7"/>
                </a:cxn>
                <a:cxn ang="0">
                  <a:pos x="T8" y="T9"/>
                </a:cxn>
              </a:cxnLst>
              <a:rect l="0" t="0" r="r" b="b"/>
              <a:pathLst>
                <a:path w="89" h="119">
                  <a:moveTo>
                    <a:pt x="8" y="119"/>
                  </a:moveTo>
                  <a:lnTo>
                    <a:pt x="0" y="113"/>
                  </a:lnTo>
                  <a:lnTo>
                    <a:pt x="81" y="0"/>
                  </a:lnTo>
                  <a:lnTo>
                    <a:pt x="89" y="5"/>
                  </a:lnTo>
                  <a:lnTo>
                    <a:pt x="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5" name="Freeform 28">
              <a:extLst>
                <a:ext uri="{FF2B5EF4-FFF2-40B4-BE49-F238E27FC236}">
                  <a16:creationId xmlns:a16="http://schemas.microsoft.com/office/drawing/2014/main" id="{E49FB0D7-B8CD-4A94-8006-E6325BFE7EBB}"/>
                </a:ext>
              </a:extLst>
            </p:cNvPr>
            <p:cNvSpPr>
              <a:spLocks/>
            </p:cNvSpPr>
            <p:nvPr/>
          </p:nvSpPr>
          <p:spPr bwMode="gray">
            <a:xfrm>
              <a:off x="1790700" y="6321425"/>
              <a:ext cx="147637" cy="100012"/>
            </a:xfrm>
            <a:custGeom>
              <a:avLst/>
              <a:gdLst>
                <a:gd name="T0" fmla="*/ 64 w 93"/>
                <a:gd name="T1" fmla="*/ 63 h 63"/>
                <a:gd name="T2" fmla="*/ 57 w 93"/>
                <a:gd name="T3" fmla="*/ 57 h 63"/>
                <a:gd name="T4" fmla="*/ 70 w 93"/>
                <a:gd name="T5" fmla="*/ 43 h 63"/>
                <a:gd name="T6" fmla="*/ 0 w 93"/>
                <a:gd name="T7" fmla="*/ 43 h 63"/>
                <a:gd name="T8" fmla="*/ 30 w 93"/>
                <a:gd name="T9" fmla="*/ 0 h 63"/>
                <a:gd name="T10" fmla="*/ 38 w 93"/>
                <a:gd name="T11" fmla="*/ 5 h 63"/>
                <a:gd name="T12" fmla="*/ 19 w 93"/>
                <a:gd name="T13" fmla="*/ 33 h 63"/>
                <a:gd name="T14" fmla="*/ 93 w 93"/>
                <a:gd name="T15" fmla="*/ 33 h 63"/>
                <a:gd name="T16" fmla="*/ 64 w 93"/>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3">
                  <a:moveTo>
                    <a:pt x="64" y="63"/>
                  </a:moveTo>
                  <a:lnTo>
                    <a:pt x="57" y="57"/>
                  </a:lnTo>
                  <a:lnTo>
                    <a:pt x="70" y="43"/>
                  </a:lnTo>
                  <a:lnTo>
                    <a:pt x="0" y="43"/>
                  </a:lnTo>
                  <a:lnTo>
                    <a:pt x="30" y="0"/>
                  </a:lnTo>
                  <a:lnTo>
                    <a:pt x="38" y="5"/>
                  </a:lnTo>
                  <a:lnTo>
                    <a:pt x="19" y="33"/>
                  </a:lnTo>
                  <a:lnTo>
                    <a:pt x="93" y="33"/>
                  </a:lnTo>
                  <a:lnTo>
                    <a:pt x="6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6" name="Freeform 29">
              <a:extLst>
                <a:ext uri="{FF2B5EF4-FFF2-40B4-BE49-F238E27FC236}">
                  <a16:creationId xmlns:a16="http://schemas.microsoft.com/office/drawing/2014/main" id="{913E6D84-40AA-4267-BF17-D145D71500AD}"/>
                </a:ext>
              </a:extLst>
            </p:cNvPr>
            <p:cNvSpPr>
              <a:spLocks/>
            </p:cNvSpPr>
            <p:nvPr/>
          </p:nvSpPr>
          <p:spPr bwMode="gray">
            <a:xfrm>
              <a:off x="1816100" y="6346825"/>
              <a:ext cx="76200" cy="79375"/>
            </a:xfrm>
            <a:custGeom>
              <a:avLst/>
              <a:gdLst>
                <a:gd name="T0" fmla="*/ 19 w 138"/>
                <a:gd name="T1" fmla="*/ 141 h 141"/>
                <a:gd name="T2" fmla="*/ 11 w 138"/>
                <a:gd name="T3" fmla="*/ 138 h 141"/>
                <a:gd name="T4" fmla="*/ 0 w 138"/>
                <a:gd name="T5" fmla="*/ 131 h 141"/>
                <a:gd name="T6" fmla="*/ 8 w 138"/>
                <a:gd name="T7" fmla="*/ 119 h 141"/>
                <a:gd name="T8" fmla="*/ 31 w 138"/>
                <a:gd name="T9" fmla="*/ 135 h 141"/>
                <a:gd name="T10" fmla="*/ 20 w 138"/>
                <a:gd name="T11" fmla="*/ 127 h 141"/>
                <a:gd name="T12" fmla="*/ 28 w 138"/>
                <a:gd name="T13" fmla="*/ 116 h 141"/>
                <a:gd name="T14" fmla="*/ 9 w 138"/>
                <a:gd name="T15" fmla="*/ 118 h 141"/>
                <a:gd name="T16" fmla="*/ 80 w 138"/>
                <a:gd name="T17" fmla="*/ 28 h 141"/>
                <a:gd name="T18" fmla="*/ 19 w 138"/>
                <a:gd name="T19" fmla="*/ 28 h 141"/>
                <a:gd name="T20" fmla="*/ 19 w 138"/>
                <a:gd name="T21" fmla="*/ 0 h 141"/>
                <a:gd name="T22" fmla="*/ 138 w 138"/>
                <a:gd name="T23" fmla="*/ 0 h 141"/>
                <a:gd name="T24" fmla="*/ 120 w 138"/>
                <a:gd name="T25" fmla="*/ 22 h 141"/>
                <a:gd name="T26" fmla="*/ 75 w 138"/>
                <a:gd name="T27" fmla="*/ 79 h 141"/>
                <a:gd name="T28" fmla="*/ 45 w 138"/>
                <a:gd name="T29" fmla="*/ 118 h 141"/>
                <a:gd name="T30" fmla="*/ 34 w 138"/>
                <a:gd name="T31" fmla="*/ 131 h 141"/>
                <a:gd name="T32" fmla="*/ 19 w 138"/>
                <a:gd name="T3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41">
                  <a:moveTo>
                    <a:pt x="19" y="141"/>
                  </a:moveTo>
                  <a:cubicBezTo>
                    <a:pt x="17" y="141"/>
                    <a:pt x="14" y="141"/>
                    <a:pt x="11" y="138"/>
                  </a:cubicBezTo>
                  <a:cubicBezTo>
                    <a:pt x="0" y="131"/>
                    <a:pt x="0" y="131"/>
                    <a:pt x="0" y="131"/>
                  </a:cubicBezTo>
                  <a:cubicBezTo>
                    <a:pt x="8" y="119"/>
                    <a:pt x="8" y="119"/>
                    <a:pt x="8" y="119"/>
                  </a:cubicBezTo>
                  <a:cubicBezTo>
                    <a:pt x="31" y="135"/>
                    <a:pt x="31" y="135"/>
                    <a:pt x="31" y="135"/>
                  </a:cubicBezTo>
                  <a:cubicBezTo>
                    <a:pt x="20" y="127"/>
                    <a:pt x="20" y="127"/>
                    <a:pt x="20" y="127"/>
                  </a:cubicBezTo>
                  <a:cubicBezTo>
                    <a:pt x="28" y="116"/>
                    <a:pt x="28" y="116"/>
                    <a:pt x="28" y="116"/>
                  </a:cubicBezTo>
                  <a:cubicBezTo>
                    <a:pt x="22" y="111"/>
                    <a:pt x="13" y="113"/>
                    <a:pt x="9" y="118"/>
                  </a:cubicBezTo>
                  <a:cubicBezTo>
                    <a:pt x="12" y="114"/>
                    <a:pt x="49" y="68"/>
                    <a:pt x="80" y="28"/>
                  </a:cubicBezTo>
                  <a:cubicBezTo>
                    <a:pt x="19" y="28"/>
                    <a:pt x="19" y="28"/>
                    <a:pt x="19" y="28"/>
                  </a:cubicBezTo>
                  <a:cubicBezTo>
                    <a:pt x="19" y="0"/>
                    <a:pt x="19" y="0"/>
                    <a:pt x="19" y="0"/>
                  </a:cubicBezTo>
                  <a:cubicBezTo>
                    <a:pt x="138" y="0"/>
                    <a:pt x="138" y="0"/>
                    <a:pt x="138" y="0"/>
                  </a:cubicBezTo>
                  <a:cubicBezTo>
                    <a:pt x="120" y="22"/>
                    <a:pt x="120" y="22"/>
                    <a:pt x="120" y="22"/>
                  </a:cubicBezTo>
                  <a:cubicBezTo>
                    <a:pt x="120" y="22"/>
                    <a:pt x="98" y="51"/>
                    <a:pt x="75" y="79"/>
                  </a:cubicBezTo>
                  <a:cubicBezTo>
                    <a:pt x="64" y="93"/>
                    <a:pt x="53" y="108"/>
                    <a:pt x="45" y="118"/>
                  </a:cubicBezTo>
                  <a:cubicBezTo>
                    <a:pt x="40" y="124"/>
                    <a:pt x="37" y="128"/>
                    <a:pt x="34" y="131"/>
                  </a:cubicBezTo>
                  <a:cubicBezTo>
                    <a:pt x="31" y="135"/>
                    <a:pt x="26" y="141"/>
                    <a:pt x="19"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7" name="Freeform 30">
              <a:extLst>
                <a:ext uri="{FF2B5EF4-FFF2-40B4-BE49-F238E27FC236}">
                  <a16:creationId xmlns:a16="http://schemas.microsoft.com/office/drawing/2014/main" id="{F58CE8DA-03CB-4F6C-92B0-F32CB29C1C13}"/>
                </a:ext>
              </a:extLst>
            </p:cNvPr>
            <p:cNvSpPr>
              <a:spLocks/>
            </p:cNvSpPr>
            <p:nvPr/>
          </p:nvSpPr>
          <p:spPr bwMode="gray">
            <a:xfrm>
              <a:off x="1854200" y="6167438"/>
              <a:ext cx="30162" cy="171450"/>
            </a:xfrm>
            <a:custGeom>
              <a:avLst/>
              <a:gdLst>
                <a:gd name="T0" fmla="*/ 33 w 54"/>
                <a:gd name="T1" fmla="*/ 307 h 307"/>
                <a:gd name="T2" fmla="*/ 5 w 54"/>
                <a:gd name="T3" fmla="*/ 307 h 307"/>
                <a:gd name="T4" fmla="*/ 5 w 54"/>
                <a:gd name="T5" fmla="*/ 107 h 307"/>
                <a:gd name="T6" fmla="*/ 0 w 54"/>
                <a:gd name="T7" fmla="*/ 107 h 307"/>
                <a:gd name="T8" fmla="*/ 0 w 54"/>
                <a:gd name="T9" fmla="*/ 78 h 307"/>
                <a:gd name="T10" fmla="*/ 11 w 54"/>
                <a:gd name="T11" fmla="*/ 78 h 307"/>
                <a:gd name="T12" fmla="*/ 11 w 54"/>
                <a:gd name="T13" fmla="*/ 58 h 307"/>
                <a:gd name="T14" fmla="*/ 52 w 54"/>
                <a:gd name="T15" fmla="*/ 0 h 307"/>
                <a:gd name="T16" fmla="*/ 53 w 54"/>
                <a:gd name="T17" fmla="*/ 28 h 307"/>
                <a:gd name="T18" fmla="*/ 54 w 54"/>
                <a:gd name="T19" fmla="*/ 28 h 307"/>
                <a:gd name="T20" fmla="*/ 39 w 54"/>
                <a:gd name="T21" fmla="*/ 58 h 307"/>
                <a:gd name="T22" fmla="*/ 39 w 54"/>
                <a:gd name="T23" fmla="*/ 106 h 307"/>
                <a:gd name="T24" fmla="*/ 33 w 54"/>
                <a:gd name="T25" fmla="*/ 106 h 307"/>
                <a:gd name="T26" fmla="*/ 33 w 54"/>
                <a:gd name="T2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07">
                  <a:moveTo>
                    <a:pt x="33" y="307"/>
                  </a:moveTo>
                  <a:cubicBezTo>
                    <a:pt x="5" y="307"/>
                    <a:pt x="5" y="307"/>
                    <a:pt x="5" y="307"/>
                  </a:cubicBezTo>
                  <a:cubicBezTo>
                    <a:pt x="5" y="107"/>
                    <a:pt x="5" y="107"/>
                    <a:pt x="5" y="107"/>
                  </a:cubicBezTo>
                  <a:cubicBezTo>
                    <a:pt x="0" y="107"/>
                    <a:pt x="0" y="107"/>
                    <a:pt x="0" y="107"/>
                  </a:cubicBezTo>
                  <a:cubicBezTo>
                    <a:pt x="0" y="78"/>
                    <a:pt x="0" y="78"/>
                    <a:pt x="0" y="78"/>
                  </a:cubicBezTo>
                  <a:cubicBezTo>
                    <a:pt x="11" y="78"/>
                    <a:pt x="11" y="78"/>
                    <a:pt x="11" y="78"/>
                  </a:cubicBezTo>
                  <a:cubicBezTo>
                    <a:pt x="11" y="58"/>
                    <a:pt x="11" y="58"/>
                    <a:pt x="11" y="58"/>
                  </a:cubicBezTo>
                  <a:cubicBezTo>
                    <a:pt x="11" y="13"/>
                    <a:pt x="38" y="0"/>
                    <a:pt x="52" y="0"/>
                  </a:cubicBezTo>
                  <a:cubicBezTo>
                    <a:pt x="53" y="28"/>
                    <a:pt x="53" y="28"/>
                    <a:pt x="53" y="28"/>
                  </a:cubicBezTo>
                  <a:cubicBezTo>
                    <a:pt x="54" y="28"/>
                    <a:pt x="54" y="28"/>
                    <a:pt x="54" y="28"/>
                  </a:cubicBezTo>
                  <a:cubicBezTo>
                    <a:pt x="52" y="28"/>
                    <a:pt x="39" y="30"/>
                    <a:pt x="39" y="58"/>
                  </a:cubicBezTo>
                  <a:cubicBezTo>
                    <a:pt x="39" y="106"/>
                    <a:pt x="39" y="106"/>
                    <a:pt x="39" y="106"/>
                  </a:cubicBezTo>
                  <a:cubicBezTo>
                    <a:pt x="33" y="106"/>
                    <a:pt x="33" y="106"/>
                    <a:pt x="33" y="106"/>
                  </a:cubicBezTo>
                  <a:lnTo>
                    <a:pt x="33"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8" name="Line 31">
              <a:extLst>
                <a:ext uri="{FF2B5EF4-FFF2-40B4-BE49-F238E27FC236}">
                  <a16:creationId xmlns:a16="http://schemas.microsoft.com/office/drawing/2014/main" id="{1126189C-17AA-4DC3-AED1-2B892872321C}"/>
                </a:ext>
              </a:extLst>
            </p:cNvPr>
            <p:cNvSpPr>
              <a:spLocks noChangeShapeType="1"/>
            </p:cNvSpPr>
            <p:nvPr/>
          </p:nvSpPr>
          <p:spPr bwMode="gray">
            <a:xfrm>
              <a:off x="1905000" y="6370638"/>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59" name="Freeform 32">
              <a:extLst>
                <a:ext uri="{FF2B5EF4-FFF2-40B4-BE49-F238E27FC236}">
                  <a16:creationId xmlns:a16="http://schemas.microsoft.com/office/drawing/2014/main" id="{D66FA3B2-C42A-4A2E-B8A2-DB5A30694B11}"/>
                </a:ext>
              </a:extLst>
            </p:cNvPr>
            <p:cNvSpPr>
              <a:spLocks/>
            </p:cNvSpPr>
            <p:nvPr/>
          </p:nvSpPr>
          <p:spPr bwMode="gray">
            <a:xfrm>
              <a:off x="1960563" y="6164263"/>
              <a:ext cx="242887" cy="25400"/>
            </a:xfrm>
            <a:custGeom>
              <a:avLst/>
              <a:gdLst>
                <a:gd name="T0" fmla="*/ 153 w 153"/>
                <a:gd name="T1" fmla="*/ 16 h 16"/>
                <a:gd name="T2" fmla="*/ 0 w 153"/>
                <a:gd name="T3" fmla="*/ 16 h 16"/>
                <a:gd name="T4" fmla="*/ 0 w 153"/>
                <a:gd name="T5" fmla="*/ 0 h 16"/>
                <a:gd name="T6" fmla="*/ 10 w 153"/>
                <a:gd name="T7" fmla="*/ 0 h 16"/>
                <a:gd name="T8" fmla="*/ 10 w 153"/>
                <a:gd name="T9" fmla="*/ 6 h 16"/>
                <a:gd name="T10" fmla="*/ 153 w 153"/>
                <a:gd name="T11" fmla="*/ 6 h 16"/>
                <a:gd name="T12" fmla="*/ 153 w 15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53" h="16">
                  <a:moveTo>
                    <a:pt x="153" y="16"/>
                  </a:moveTo>
                  <a:lnTo>
                    <a:pt x="0" y="16"/>
                  </a:lnTo>
                  <a:lnTo>
                    <a:pt x="0" y="0"/>
                  </a:lnTo>
                  <a:lnTo>
                    <a:pt x="10" y="0"/>
                  </a:lnTo>
                  <a:lnTo>
                    <a:pt x="10" y="6"/>
                  </a:lnTo>
                  <a:lnTo>
                    <a:pt x="153" y="6"/>
                  </a:lnTo>
                  <a:lnTo>
                    <a:pt x="15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0" name="Rectangle 33">
              <a:extLst>
                <a:ext uri="{FF2B5EF4-FFF2-40B4-BE49-F238E27FC236}">
                  <a16:creationId xmlns:a16="http://schemas.microsoft.com/office/drawing/2014/main" id="{02BA5560-6304-4A82-B54C-7038E9440011}"/>
                </a:ext>
              </a:extLst>
            </p:cNvPr>
            <p:cNvSpPr>
              <a:spLocks noChangeArrowheads="1"/>
            </p:cNvSpPr>
            <p:nvPr/>
          </p:nvSpPr>
          <p:spPr bwMode="gray">
            <a:xfrm>
              <a:off x="1965325" y="6197600"/>
              <a:ext cx="2032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1" name="Rectangle 34">
              <a:extLst>
                <a:ext uri="{FF2B5EF4-FFF2-40B4-BE49-F238E27FC236}">
                  <a16:creationId xmlns:a16="http://schemas.microsoft.com/office/drawing/2014/main" id="{9BB82D5C-C848-4BAB-9F66-A2C905CAB0AA}"/>
                </a:ext>
              </a:extLst>
            </p:cNvPr>
            <p:cNvSpPr>
              <a:spLocks noChangeArrowheads="1"/>
            </p:cNvSpPr>
            <p:nvPr/>
          </p:nvSpPr>
          <p:spPr bwMode="gray">
            <a:xfrm>
              <a:off x="2044700" y="6226175"/>
              <a:ext cx="14287"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2" name="Freeform 35">
              <a:extLst>
                <a:ext uri="{FF2B5EF4-FFF2-40B4-BE49-F238E27FC236}">
                  <a16:creationId xmlns:a16="http://schemas.microsoft.com/office/drawing/2014/main" id="{9F943CDC-7CC5-4A23-9AEC-D398A7B5CC66}"/>
                </a:ext>
              </a:extLst>
            </p:cNvPr>
            <p:cNvSpPr>
              <a:spLocks/>
            </p:cNvSpPr>
            <p:nvPr/>
          </p:nvSpPr>
          <p:spPr bwMode="gray">
            <a:xfrm>
              <a:off x="1366838" y="5764213"/>
              <a:ext cx="57150" cy="174625"/>
            </a:xfrm>
            <a:custGeom>
              <a:avLst/>
              <a:gdLst>
                <a:gd name="T0" fmla="*/ 86 w 102"/>
                <a:gd name="T1" fmla="*/ 314 h 314"/>
                <a:gd name="T2" fmla="*/ 76 w 102"/>
                <a:gd name="T3" fmla="*/ 310 h 314"/>
                <a:gd name="T4" fmla="*/ 17 w 102"/>
                <a:gd name="T5" fmla="*/ 248 h 314"/>
                <a:gd name="T6" fmla="*/ 53 w 102"/>
                <a:gd name="T7" fmla="*/ 160 h 314"/>
                <a:gd name="T8" fmla="*/ 2 w 102"/>
                <a:gd name="T9" fmla="*/ 21 h 314"/>
                <a:gd name="T10" fmla="*/ 11 w 102"/>
                <a:gd name="T11" fmla="*/ 3 h 314"/>
                <a:gd name="T12" fmla="*/ 29 w 102"/>
                <a:gd name="T13" fmla="*/ 11 h 314"/>
                <a:gd name="T14" fmla="*/ 83 w 102"/>
                <a:gd name="T15" fmla="*/ 161 h 314"/>
                <a:gd name="T16" fmla="*/ 50 w 102"/>
                <a:gd name="T17" fmla="*/ 242 h 314"/>
                <a:gd name="T18" fmla="*/ 96 w 102"/>
                <a:gd name="T19" fmla="*/ 290 h 314"/>
                <a:gd name="T20" fmla="*/ 96 w 102"/>
                <a:gd name="T21" fmla="*/ 310 h 314"/>
                <a:gd name="T22" fmla="*/ 86 w 102"/>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314">
                  <a:moveTo>
                    <a:pt x="86" y="314"/>
                  </a:moveTo>
                  <a:cubicBezTo>
                    <a:pt x="83" y="314"/>
                    <a:pt x="79" y="312"/>
                    <a:pt x="76" y="310"/>
                  </a:cubicBezTo>
                  <a:cubicBezTo>
                    <a:pt x="17" y="248"/>
                    <a:pt x="17" y="248"/>
                    <a:pt x="17" y="248"/>
                  </a:cubicBezTo>
                  <a:cubicBezTo>
                    <a:pt x="53" y="160"/>
                    <a:pt x="53" y="160"/>
                    <a:pt x="53" y="160"/>
                  </a:cubicBezTo>
                  <a:cubicBezTo>
                    <a:pt x="2" y="21"/>
                    <a:pt x="2" y="21"/>
                    <a:pt x="2" y="21"/>
                  </a:cubicBezTo>
                  <a:cubicBezTo>
                    <a:pt x="0" y="14"/>
                    <a:pt x="4" y="6"/>
                    <a:pt x="11" y="3"/>
                  </a:cubicBezTo>
                  <a:cubicBezTo>
                    <a:pt x="18" y="0"/>
                    <a:pt x="26" y="4"/>
                    <a:pt x="29" y="11"/>
                  </a:cubicBezTo>
                  <a:cubicBezTo>
                    <a:pt x="83" y="161"/>
                    <a:pt x="83" y="161"/>
                    <a:pt x="83" y="161"/>
                  </a:cubicBezTo>
                  <a:cubicBezTo>
                    <a:pt x="50" y="242"/>
                    <a:pt x="50" y="242"/>
                    <a:pt x="50" y="242"/>
                  </a:cubicBezTo>
                  <a:cubicBezTo>
                    <a:pt x="96" y="290"/>
                    <a:pt x="96" y="290"/>
                    <a:pt x="96" y="290"/>
                  </a:cubicBezTo>
                  <a:cubicBezTo>
                    <a:pt x="102" y="296"/>
                    <a:pt x="102" y="305"/>
                    <a:pt x="96" y="310"/>
                  </a:cubicBezTo>
                  <a:cubicBezTo>
                    <a:pt x="93" y="313"/>
                    <a:pt x="90" y="314"/>
                    <a:pt x="86"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3" name="Rectangle 36">
              <a:extLst>
                <a:ext uri="{FF2B5EF4-FFF2-40B4-BE49-F238E27FC236}">
                  <a16:creationId xmlns:a16="http://schemas.microsoft.com/office/drawing/2014/main" id="{58B17503-5FB9-4336-9B8E-5D5A5EB5BAD3}"/>
                </a:ext>
              </a:extLst>
            </p:cNvPr>
            <p:cNvSpPr>
              <a:spLocks noChangeArrowheads="1"/>
            </p:cNvSpPr>
            <p:nvPr/>
          </p:nvSpPr>
          <p:spPr bwMode="gray">
            <a:xfrm>
              <a:off x="1319213" y="6030913"/>
              <a:ext cx="109537"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4" name="Line 37">
              <a:extLst>
                <a:ext uri="{FF2B5EF4-FFF2-40B4-BE49-F238E27FC236}">
                  <a16:creationId xmlns:a16="http://schemas.microsoft.com/office/drawing/2014/main" id="{1D4340E9-9865-4624-A00A-7AC3FE854636}"/>
                </a:ext>
              </a:extLst>
            </p:cNvPr>
            <p:cNvSpPr>
              <a:spLocks noChangeShapeType="1"/>
            </p:cNvSpPr>
            <p:nvPr/>
          </p:nvSpPr>
          <p:spPr bwMode="gray">
            <a:xfrm>
              <a:off x="2039938" y="62087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5" name="Line 38">
              <a:extLst>
                <a:ext uri="{FF2B5EF4-FFF2-40B4-BE49-F238E27FC236}">
                  <a16:creationId xmlns:a16="http://schemas.microsoft.com/office/drawing/2014/main" id="{C92F8DBD-F528-4F74-982A-0727F453B927}"/>
                </a:ext>
              </a:extLst>
            </p:cNvPr>
            <p:cNvSpPr>
              <a:spLocks noChangeShapeType="1"/>
            </p:cNvSpPr>
            <p:nvPr/>
          </p:nvSpPr>
          <p:spPr bwMode="gray">
            <a:xfrm>
              <a:off x="2039938" y="6208713"/>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6" name="Rectangle 39">
              <a:extLst>
                <a:ext uri="{FF2B5EF4-FFF2-40B4-BE49-F238E27FC236}">
                  <a16:creationId xmlns:a16="http://schemas.microsoft.com/office/drawing/2014/main" id="{DAF15ABD-BB99-4F62-81E1-550DFFDAA8BF}"/>
                </a:ext>
              </a:extLst>
            </p:cNvPr>
            <p:cNvSpPr>
              <a:spLocks noChangeArrowheads="1"/>
            </p:cNvSpPr>
            <p:nvPr/>
          </p:nvSpPr>
          <p:spPr bwMode="gray">
            <a:xfrm>
              <a:off x="1892300" y="6373813"/>
              <a:ext cx="6921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7" name="Rectangle 41">
              <a:extLst>
                <a:ext uri="{FF2B5EF4-FFF2-40B4-BE49-F238E27FC236}">
                  <a16:creationId xmlns:a16="http://schemas.microsoft.com/office/drawing/2014/main" id="{0CB6134E-3294-420A-9559-F5B6A4DDDCB6}"/>
                </a:ext>
              </a:extLst>
            </p:cNvPr>
            <p:cNvSpPr>
              <a:spLocks noChangeArrowheads="1"/>
            </p:cNvSpPr>
            <p:nvPr/>
          </p:nvSpPr>
          <p:spPr bwMode="gray">
            <a:xfrm>
              <a:off x="1962150" y="6319838"/>
              <a:ext cx="236537"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8" name="Freeform 42">
              <a:extLst>
                <a:ext uri="{FF2B5EF4-FFF2-40B4-BE49-F238E27FC236}">
                  <a16:creationId xmlns:a16="http://schemas.microsoft.com/office/drawing/2014/main" id="{669EB614-28B2-4F40-8CE7-419FAFFFAA24}"/>
                </a:ext>
              </a:extLst>
            </p:cNvPr>
            <p:cNvSpPr>
              <a:spLocks/>
            </p:cNvSpPr>
            <p:nvPr/>
          </p:nvSpPr>
          <p:spPr bwMode="gray">
            <a:xfrm>
              <a:off x="1254125" y="6200775"/>
              <a:ext cx="241300" cy="23812"/>
            </a:xfrm>
            <a:custGeom>
              <a:avLst/>
              <a:gdLst>
                <a:gd name="T0" fmla="*/ 0 w 152"/>
                <a:gd name="T1" fmla="*/ 15 h 15"/>
                <a:gd name="T2" fmla="*/ 152 w 152"/>
                <a:gd name="T3" fmla="*/ 15 h 15"/>
                <a:gd name="T4" fmla="*/ 148 w 152"/>
                <a:gd name="T5" fmla="*/ 0 h 15"/>
                <a:gd name="T6" fmla="*/ 6 w 152"/>
                <a:gd name="T7" fmla="*/ 0 h 15"/>
                <a:gd name="T8" fmla="*/ 0 w 152"/>
                <a:gd name="T9" fmla="*/ 15 h 15"/>
              </a:gdLst>
              <a:ahLst/>
              <a:cxnLst>
                <a:cxn ang="0">
                  <a:pos x="T0" y="T1"/>
                </a:cxn>
                <a:cxn ang="0">
                  <a:pos x="T2" y="T3"/>
                </a:cxn>
                <a:cxn ang="0">
                  <a:pos x="T4" y="T5"/>
                </a:cxn>
                <a:cxn ang="0">
                  <a:pos x="T6" y="T7"/>
                </a:cxn>
                <a:cxn ang="0">
                  <a:pos x="T8" y="T9"/>
                </a:cxn>
              </a:cxnLst>
              <a:rect l="0" t="0" r="r" b="b"/>
              <a:pathLst>
                <a:path w="152" h="15">
                  <a:moveTo>
                    <a:pt x="0" y="15"/>
                  </a:moveTo>
                  <a:lnTo>
                    <a:pt x="152" y="15"/>
                  </a:lnTo>
                  <a:lnTo>
                    <a:pt x="148" y="0"/>
                  </a:lnTo>
                  <a:lnTo>
                    <a:pt x="6"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69" name="Freeform 43">
              <a:extLst>
                <a:ext uri="{FF2B5EF4-FFF2-40B4-BE49-F238E27FC236}">
                  <a16:creationId xmlns:a16="http://schemas.microsoft.com/office/drawing/2014/main" id="{5D001490-725C-4A96-87D2-3CAE13E24205}"/>
                </a:ext>
              </a:extLst>
            </p:cNvPr>
            <p:cNvSpPr>
              <a:spLocks noEditPoints="1"/>
            </p:cNvSpPr>
            <p:nvPr/>
          </p:nvSpPr>
          <p:spPr bwMode="gray">
            <a:xfrm>
              <a:off x="1243013" y="6192838"/>
              <a:ext cx="263525" cy="38100"/>
            </a:xfrm>
            <a:custGeom>
              <a:avLst/>
              <a:gdLst>
                <a:gd name="T0" fmla="*/ 166 w 166"/>
                <a:gd name="T1" fmla="*/ 24 h 24"/>
                <a:gd name="T2" fmla="*/ 0 w 166"/>
                <a:gd name="T3" fmla="*/ 24 h 24"/>
                <a:gd name="T4" fmla="*/ 10 w 166"/>
                <a:gd name="T5" fmla="*/ 0 h 24"/>
                <a:gd name="T6" fmla="*/ 158 w 166"/>
                <a:gd name="T7" fmla="*/ 0 h 24"/>
                <a:gd name="T8" fmla="*/ 166 w 166"/>
                <a:gd name="T9" fmla="*/ 24 h 24"/>
                <a:gd name="T10" fmla="*/ 15 w 166"/>
                <a:gd name="T11" fmla="*/ 15 h 24"/>
                <a:gd name="T12" fmla="*/ 153 w 166"/>
                <a:gd name="T13" fmla="*/ 15 h 24"/>
                <a:gd name="T14" fmla="*/ 151 w 166"/>
                <a:gd name="T15" fmla="*/ 10 h 24"/>
                <a:gd name="T16" fmla="*/ 17 w 166"/>
                <a:gd name="T17" fmla="*/ 10 h 24"/>
                <a:gd name="T18" fmla="*/ 15 w 166"/>
                <a:gd name="T1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24">
                  <a:moveTo>
                    <a:pt x="166" y="24"/>
                  </a:moveTo>
                  <a:lnTo>
                    <a:pt x="0" y="24"/>
                  </a:lnTo>
                  <a:lnTo>
                    <a:pt x="10" y="0"/>
                  </a:lnTo>
                  <a:lnTo>
                    <a:pt x="158" y="0"/>
                  </a:lnTo>
                  <a:lnTo>
                    <a:pt x="166" y="24"/>
                  </a:lnTo>
                  <a:close/>
                  <a:moveTo>
                    <a:pt x="15" y="15"/>
                  </a:moveTo>
                  <a:lnTo>
                    <a:pt x="153" y="15"/>
                  </a:lnTo>
                  <a:lnTo>
                    <a:pt x="151" y="10"/>
                  </a:lnTo>
                  <a:lnTo>
                    <a:pt x="17" y="10"/>
                  </a:lnTo>
                  <a:lnTo>
                    <a:pt x="1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0" name="Rectangle 44">
              <a:extLst>
                <a:ext uri="{FF2B5EF4-FFF2-40B4-BE49-F238E27FC236}">
                  <a16:creationId xmlns:a16="http://schemas.microsoft.com/office/drawing/2014/main" id="{2702076F-A89B-40DC-8BB5-6DCD9CFDAC66}"/>
                </a:ext>
              </a:extLst>
            </p:cNvPr>
            <p:cNvSpPr>
              <a:spLocks noChangeArrowheads="1"/>
            </p:cNvSpPr>
            <p:nvPr/>
          </p:nvSpPr>
          <p:spPr bwMode="gray">
            <a:xfrm>
              <a:off x="2390775" y="6059488"/>
              <a:ext cx="142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1" name="Rectangle 45">
              <a:extLst>
                <a:ext uri="{FF2B5EF4-FFF2-40B4-BE49-F238E27FC236}">
                  <a16:creationId xmlns:a16="http://schemas.microsoft.com/office/drawing/2014/main" id="{7FC441EF-F09E-4BBE-8530-AA92A0437852}"/>
                </a:ext>
              </a:extLst>
            </p:cNvPr>
            <p:cNvSpPr>
              <a:spLocks noChangeArrowheads="1"/>
            </p:cNvSpPr>
            <p:nvPr/>
          </p:nvSpPr>
          <p:spPr bwMode="gray">
            <a:xfrm>
              <a:off x="2417763" y="6059488"/>
              <a:ext cx="158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2" name="Rectangle 46">
              <a:extLst>
                <a:ext uri="{FF2B5EF4-FFF2-40B4-BE49-F238E27FC236}">
                  <a16:creationId xmlns:a16="http://schemas.microsoft.com/office/drawing/2014/main" id="{5BC467C6-8163-4C01-98BA-5A1F7D7042B0}"/>
                </a:ext>
              </a:extLst>
            </p:cNvPr>
            <p:cNvSpPr>
              <a:spLocks noChangeArrowheads="1"/>
            </p:cNvSpPr>
            <p:nvPr/>
          </p:nvSpPr>
          <p:spPr bwMode="gray">
            <a:xfrm>
              <a:off x="2449513" y="6059488"/>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3" name="Freeform 47">
              <a:extLst>
                <a:ext uri="{FF2B5EF4-FFF2-40B4-BE49-F238E27FC236}">
                  <a16:creationId xmlns:a16="http://schemas.microsoft.com/office/drawing/2014/main" id="{23CF0C3B-3DE5-4AB0-B3C3-86DEB05AB00F}"/>
                </a:ext>
              </a:extLst>
            </p:cNvPr>
            <p:cNvSpPr>
              <a:spLocks/>
            </p:cNvSpPr>
            <p:nvPr/>
          </p:nvSpPr>
          <p:spPr bwMode="gray">
            <a:xfrm>
              <a:off x="1938338" y="5908675"/>
              <a:ext cx="573087" cy="266700"/>
            </a:xfrm>
            <a:custGeom>
              <a:avLst/>
              <a:gdLst>
                <a:gd name="T0" fmla="*/ 43 w 1025"/>
                <a:gd name="T1" fmla="*/ 476 h 476"/>
                <a:gd name="T2" fmla="*/ 0 w 1025"/>
                <a:gd name="T3" fmla="*/ 419 h 476"/>
                <a:gd name="T4" fmla="*/ 480 w 1025"/>
                <a:gd name="T5" fmla="*/ 252 h 476"/>
                <a:gd name="T6" fmla="*/ 712 w 1025"/>
                <a:gd name="T7" fmla="*/ 340 h 476"/>
                <a:gd name="T8" fmla="*/ 712 w 1025"/>
                <a:gd name="T9" fmla="*/ 336 h 476"/>
                <a:gd name="T10" fmla="*/ 692 w 1025"/>
                <a:gd name="T11" fmla="*/ 301 h 476"/>
                <a:gd name="T12" fmla="*/ 716 w 1025"/>
                <a:gd name="T13" fmla="*/ 302 h 476"/>
                <a:gd name="T14" fmla="*/ 716 w 1025"/>
                <a:gd name="T15" fmla="*/ 284 h 476"/>
                <a:gd name="T16" fmla="*/ 753 w 1025"/>
                <a:gd name="T17" fmla="*/ 284 h 476"/>
                <a:gd name="T18" fmla="*/ 753 w 1025"/>
                <a:gd name="T19" fmla="*/ 259 h 476"/>
                <a:gd name="T20" fmla="*/ 740 w 1025"/>
                <a:gd name="T21" fmla="*/ 255 h 476"/>
                <a:gd name="T22" fmla="*/ 756 w 1025"/>
                <a:gd name="T23" fmla="*/ 220 h 476"/>
                <a:gd name="T24" fmla="*/ 829 w 1025"/>
                <a:gd name="T25" fmla="*/ 103 h 476"/>
                <a:gd name="T26" fmla="*/ 829 w 1025"/>
                <a:gd name="T27" fmla="*/ 93 h 476"/>
                <a:gd name="T28" fmla="*/ 841 w 1025"/>
                <a:gd name="T29" fmla="*/ 87 h 476"/>
                <a:gd name="T30" fmla="*/ 841 w 1025"/>
                <a:gd name="T31" fmla="*/ 52 h 476"/>
                <a:gd name="T32" fmla="*/ 853 w 1025"/>
                <a:gd name="T33" fmla="*/ 9 h 476"/>
                <a:gd name="T34" fmla="*/ 875 w 1025"/>
                <a:gd name="T35" fmla="*/ 0 h 476"/>
                <a:gd name="T36" fmla="*/ 896 w 1025"/>
                <a:gd name="T37" fmla="*/ 0 h 476"/>
                <a:gd name="T38" fmla="*/ 913 w 1025"/>
                <a:gd name="T39" fmla="*/ 8 h 476"/>
                <a:gd name="T40" fmla="*/ 925 w 1025"/>
                <a:gd name="T41" fmla="*/ 52 h 476"/>
                <a:gd name="T42" fmla="*/ 925 w 1025"/>
                <a:gd name="T43" fmla="*/ 87 h 476"/>
                <a:gd name="T44" fmla="*/ 937 w 1025"/>
                <a:gd name="T45" fmla="*/ 93 h 476"/>
                <a:gd name="T46" fmla="*/ 937 w 1025"/>
                <a:gd name="T47" fmla="*/ 103 h 476"/>
                <a:gd name="T48" fmla="*/ 1009 w 1025"/>
                <a:gd name="T49" fmla="*/ 220 h 476"/>
                <a:gd name="T50" fmla="*/ 1025 w 1025"/>
                <a:gd name="T51" fmla="*/ 255 h 476"/>
                <a:gd name="T52" fmla="*/ 1013 w 1025"/>
                <a:gd name="T53" fmla="*/ 259 h 476"/>
                <a:gd name="T54" fmla="*/ 1013 w 1025"/>
                <a:gd name="T55" fmla="*/ 298 h 476"/>
                <a:gd name="T56" fmla="*/ 985 w 1025"/>
                <a:gd name="T57" fmla="*/ 298 h 476"/>
                <a:gd name="T58" fmla="*/ 985 w 1025"/>
                <a:gd name="T59" fmla="*/ 240 h 476"/>
                <a:gd name="T60" fmla="*/ 987 w 1025"/>
                <a:gd name="T61" fmla="*/ 239 h 476"/>
                <a:gd name="T62" fmla="*/ 982 w 1025"/>
                <a:gd name="T63" fmla="*/ 228 h 476"/>
                <a:gd name="T64" fmla="*/ 982 w 1025"/>
                <a:gd name="T65" fmla="*/ 226 h 476"/>
                <a:gd name="T66" fmla="*/ 923 w 1025"/>
                <a:gd name="T67" fmla="*/ 129 h 476"/>
                <a:gd name="T68" fmla="*/ 909 w 1025"/>
                <a:gd name="T69" fmla="*/ 129 h 476"/>
                <a:gd name="T70" fmla="*/ 909 w 1025"/>
                <a:gd name="T71" fmla="*/ 110 h 476"/>
                <a:gd name="T72" fmla="*/ 897 w 1025"/>
                <a:gd name="T73" fmla="*/ 104 h 476"/>
                <a:gd name="T74" fmla="*/ 897 w 1025"/>
                <a:gd name="T75" fmla="*/ 51 h 476"/>
                <a:gd name="T76" fmla="*/ 894 w 1025"/>
                <a:gd name="T77" fmla="*/ 28 h 476"/>
                <a:gd name="T78" fmla="*/ 875 w 1025"/>
                <a:gd name="T79" fmla="*/ 28 h 476"/>
                <a:gd name="T80" fmla="*/ 873 w 1025"/>
                <a:gd name="T81" fmla="*/ 29 h 476"/>
                <a:gd name="T82" fmla="*/ 869 w 1025"/>
                <a:gd name="T83" fmla="*/ 51 h 476"/>
                <a:gd name="T84" fmla="*/ 869 w 1025"/>
                <a:gd name="T85" fmla="*/ 52 h 476"/>
                <a:gd name="T86" fmla="*/ 869 w 1025"/>
                <a:gd name="T87" fmla="*/ 104 h 476"/>
                <a:gd name="T88" fmla="*/ 857 w 1025"/>
                <a:gd name="T89" fmla="*/ 110 h 476"/>
                <a:gd name="T90" fmla="*/ 857 w 1025"/>
                <a:gd name="T91" fmla="*/ 129 h 476"/>
                <a:gd name="T92" fmla="*/ 843 w 1025"/>
                <a:gd name="T93" fmla="*/ 129 h 476"/>
                <a:gd name="T94" fmla="*/ 784 w 1025"/>
                <a:gd name="T95" fmla="*/ 226 h 476"/>
                <a:gd name="T96" fmla="*/ 783 w 1025"/>
                <a:gd name="T97" fmla="*/ 228 h 476"/>
                <a:gd name="T98" fmla="*/ 778 w 1025"/>
                <a:gd name="T99" fmla="*/ 239 h 476"/>
                <a:gd name="T100" fmla="*/ 781 w 1025"/>
                <a:gd name="T101" fmla="*/ 240 h 476"/>
                <a:gd name="T102" fmla="*/ 781 w 1025"/>
                <a:gd name="T103" fmla="*/ 312 h 476"/>
                <a:gd name="T104" fmla="*/ 744 w 1025"/>
                <a:gd name="T105" fmla="*/ 312 h 476"/>
                <a:gd name="T106" fmla="*/ 744 w 1025"/>
                <a:gd name="T107" fmla="*/ 330 h 476"/>
                <a:gd name="T108" fmla="*/ 740 w 1025"/>
                <a:gd name="T109" fmla="*/ 330 h 476"/>
                <a:gd name="T110" fmla="*/ 740 w 1025"/>
                <a:gd name="T111" fmla="*/ 381 h 476"/>
                <a:gd name="T112" fmla="*/ 480 w 1025"/>
                <a:gd name="T113" fmla="*/ 281 h 476"/>
                <a:gd name="T114" fmla="*/ 45 w 1025"/>
                <a:gd name="T115" fmla="*/ 433 h 476"/>
                <a:gd name="T116" fmla="*/ 65 w 1025"/>
                <a:gd name="T117" fmla="*/ 459 h 476"/>
                <a:gd name="T118" fmla="*/ 43 w 1025"/>
                <a:gd name="T119" fmla="*/ 4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5" h="476">
                  <a:moveTo>
                    <a:pt x="43" y="476"/>
                  </a:moveTo>
                  <a:cubicBezTo>
                    <a:pt x="0" y="419"/>
                    <a:pt x="0" y="419"/>
                    <a:pt x="0" y="419"/>
                  </a:cubicBezTo>
                  <a:cubicBezTo>
                    <a:pt x="480" y="252"/>
                    <a:pt x="480" y="252"/>
                    <a:pt x="480" y="252"/>
                  </a:cubicBezTo>
                  <a:cubicBezTo>
                    <a:pt x="712" y="340"/>
                    <a:pt x="712" y="340"/>
                    <a:pt x="712" y="340"/>
                  </a:cubicBezTo>
                  <a:cubicBezTo>
                    <a:pt x="712" y="336"/>
                    <a:pt x="712" y="336"/>
                    <a:pt x="712" y="336"/>
                  </a:cubicBezTo>
                  <a:cubicBezTo>
                    <a:pt x="692" y="301"/>
                    <a:pt x="692" y="301"/>
                    <a:pt x="692" y="301"/>
                  </a:cubicBezTo>
                  <a:cubicBezTo>
                    <a:pt x="716" y="302"/>
                    <a:pt x="716" y="302"/>
                    <a:pt x="716" y="302"/>
                  </a:cubicBezTo>
                  <a:cubicBezTo>
                    <a:pt x="716" y="284"/>
                    <a:pt x="716" y="284"/>
                    <a:pt x="716" y="284"/>
                  </a:cubicBezTo>
                  <a:cubicBezTo>
                    <a:pt x="753" y="284"/>
                    <a:pt x="753" y="284"/>
                    <a:pt x="753" y="284"/>
                  </a:cubicBezTo>
                  <a:cubicBezTo>
                    <a:pt x="753" y="259"/>
                    <a:pt x="753" y="259"/>
                    <a:pt x="753" y="259"/>
                  </a:cubicBezTo>
                  <a:cubicBezTo>
                    <a:pt x="740" y="255"/>
                    <a:pt x="740" y="255"/>
                    <a:pt x="740" y="255"/>
                  </a:cubicBezTo>
                  <a:cubicBezTo>
                    <a:pt x="756" y="220"/>
                    <a:pt x="756" y="220"/>
                    <a:pt x="756" y="220"/>
                  </a:cubicBezTo>
                  <a:cubicBezTo>
                    <a:pt x="759" y="205"/>
                    <a:pt x="775" y="116"/>
                    <a:pt x="829" y="103"/>
                  </a:cubicBezTo>
                  <a:cubicBezTo>
                    <a:pt x="829" y="93"/>
                    <a:pt x="829" y="93"/>
                    <a:pt x="829" y="93"/>
                  </a:cubicBezTo>
                  <a:cubicBezTo>
                    <a:pt x="841" y="87"/>
                    <a:pt x="841" y="87"/>
                    <a:pt x="841" y="87"/>
                  </a:cubicBezTo>
                  <a:cubicBezTo>
                    <a:pt x="841" y="52"/>
                    <a:pt x="841" y="52"/>
                    <a:pt x="841" y="52"/>
                  </a:cubicBezTo>
                  <a:cubicBezTo>
                    <a:pt x="840" y="47"/>
                    <a:pt x="840" y="23"/>
                    <a:pt x="853" y="9"/>
                  </a:cubicBezTo>
                  <a:cubicBezTo>
                    <a:pt x="859" y="3"/>
                    <a:pt x="866" y="0"/>
                    <a:pt x="875" y="0"/>
                  </a:cubicBezTo>
                  <a:cubicBezTo>
                    <a:pt x="896" y="0"/>
                    <a:pt x="896" y="0"/>
                    <a:pt x="896" y="0"/>
                  </a:cubicBezTo>
                  <a:cubicBezTo>
                    <a:pt x="903" y="0"/>
                    <a:pt x="909" y="3"/>
                    <a:pt x="913" y="8"/>
                  </a:cubicBezTo>
                  <a:cubicBezTo>
                    <a:pt x="925" y="20"/>
                    <a:pt x="925" y="45"/>
                    <a:pt x="925" y="52"/>
                  </a:cubicBezTo>
                  <a:cubicBezTo>
                    <a:pt x="925" y="87"/>
                    <a:pt x="925" y="87"/>
                    <a:pt x="925" y="87"/>
                  </a:cubicBezTo>
                  <a:cubicBezTo>
                    <a:pt x="937" y="93"/>
                    <a:pt x="937" y="93"/>
                    <a:pt x="937" y="93"/>
                  </a:cubicBezTo>
                  <a:cubicBezTo>
                    <a:pt x="937" y="103"/>
                    <a:pt x="937" y="103"/>
                    <a:pt x="937" y="103"/>
                  </a:cubicBezTo>
                  <a:cubicBezTo>
                    <a:pt x="990" y="116"/>
                    <a:pt x="1007" y="205"/>
                    <a:pt x="1009" y="220"/>
                  </a:cubicBezTo>
                  <a:cubicBezTo>
                    <a:pt x="1025" y="255"/>
                    <a:pt x="1025" y="255"/>
                    <a:pt x="1025" y="255"/>
                  </a:cubicBezTo>
                  <a:cubicBezTo>
                    <a:pt x="1013" y="259"/>
                    <a:pt x="1013" y="259"/>
                    <a:pt x="1013" y="259"/>
                  </a:cubicBezTo>
                  <a:cubicBezTo>
                    <a:pt x="1013" y="298"/>
                    <a:pt x="1013" y="298"/>
                    <a:pt x="1013" y="298"/>
                  </a:cubicBezTo>
                  <a:cubicBezTo>
                    <a:pt x="985" y="298"/>
                    <a:pt x="985" y="298"/>
                    <a:pt x="985" y="298"/>
                  </a:cubicBezTo>
                  <a:cubicBezTo>
                    <a:pt x="985" y="240"/>
                    <a:pt x="985" y="240"/>
                    <a:pt x="985" y="240"/>
                  </a:cubicBezTo>
                  <a:cubicBezTo>
                    <a:pt x="987" y="239"/>
                    <a:pt x="987" y="239"/>
                    <a:pt x="987" y="239"/>
                  </a:cubicBezTo>
                  <a:cubicBezTo>
                    <a:pt x="982" y="228"/>
                    <a:pt x="982" y="228"/>
                    <a:pt x="982" y="228"/>
                  </a:cubicBezTo>
                  <a:cubicBezTo>
                    <a:pt x="982" y="226"/>
                    <a:pt x="982" y="226"/>
                    <a:pt x="982" y="226"/>
                  </a:cubicBezTo>
                  <a:cubicBezTo>
                    <a:pt x="978" y="199"/>
                    <a:pt x="960" y="129"/>
                    <a:pt x="923" y="129"/>
                  </a:cubicBezTo>
                  <a:cubicBezTo>
                    <a:pt x="909" y="129"/>
                    <a:pt x="909" y="129"/>
                    <a:pt x="909" y="129"/>
                  </a:cubicBezTo>
                  <a:cubicBezTo>
                    <a:pt x="909" y="110"/>
                    <a:pt x="909" y="110"/>
                    <a:pt x="909" y="110"/>
                  </a:cubicBezTo>
                  <a:cubicBezTo>
                    <a:pt x="897" y="104"/>
                    <a:pt x="897" y="104"/>
                    <a:pt x="897" y="104"/>
                  </a:cubicBezTo>
                  <a:cubicBezTo>
                    <a:pt x="897" y="51"/>
                    <a:pt x="897" y="51"/>
                    <a:pt x="897" y="51"/>
                  </a:cubicBezTo>
                  <a:cubicBezTo>
                    <a:pt x="897" y="43"/>
                    <a:pt x="896" y="32"/>
                    <a:pt x="894" y="28"/>
                  </a:cubicBezTo>
                  <a:cubicBezTo>
                    <a:pt x="875" y="28"/>
                    <a:pt x="875" y="28"/>
                    <a:pt x="875" y="28"/>
                  </a:cubicBezTo>
                  <a:cubicBezTo>
                    <a:pt x="874" y="28"/>
                    <a:pt x="874" y="28"/>
                    <a:pt x="873" y="29"/>
                  </a:cubicBezTo>
                  <a:cubicBezTo>
                    <a:pt x="870" y="32"/>
                    <a:pt x="868" y="44"/>
                    <a:pt x="869" y="51"/>
                  </a:cubicBezTo>
                  <a:cubicBezTo>
                    <a:pt x="869" y="52"/>
                    <a:pt x="869" y="52"/>
                    <a:pt x="869" y="52"/>
                  </a:cubicBezTo>
                  <a:cubicBezTo>
                    <a:pt x="869" y="104"/>
                    <a:pt x="869" y="104"/>
                    <a:pt x="869" y="104"/>
                  </a:cubicBezTo>
                  <a:cubicBezTo>
                    <a:pt x="857" y="110"/>
                    <a:pt x="857" y="110"/>
                    <a:pt x="857" y="110"/>
                  </a:cubicBezTo>
                  <a:cubicBezTo>
                    <a:pt x="857" y="129"/>
                    <a:pt x="857" y="129"/>
                    <a:pt x="857" y="129"/>
                  </a:cubicBezTo>
                  <a:cubicBezTo>
                    <a:pt x="843" y="129"/>
                    <a:pt x="843" y="129"/>
                    <a:pt x="843" y="129"/>
                  </a:cubicBezTo>
                  <a:cubicBezTo>
                    <a:pt x="806" y="129"/>
                    <a:pt x="788" y="199"/>
                    <a:pt x="784" y="226"/>
                  </a:cubicBezTo>
                  <a:cubicBezTo>
                    <a:pt x="783" y="228"/>
                    <a:pt x="783" y="228"/>
                    <a:pt x="783" y="228"/>
                  </a:cubicBezTo>
                  <a:cubicBezTo>
                    <a:pt x="778" y="239"/>
                    <a:pt x="778" y="239"/>
                    <a:pt x="778" y="239"/>
                  </a:cubicBezTo>
                  <a:cubicBezTo>
                    <a:pt x="781" y="240"/>
                    <a:pt x="781" y="240"/>
                    <a:pt x="781" y="240"/>
                  </a:cubicBezTo>
                  <a:cubicBezTo>
                    <a:pt x="781" y="312"/>
                    <a:pt x="781" y="312"/>
                    <a:pt x="781" y="312"/>
                  </a:cubicBezTo>
                  <a:cubicBezTo>
                    <a:pt x="744" y="312"/>
                    <a:pt x="744" y="312"/>
                    <a:pt x="744" y="312"/>
                  </a:cubicBezTo>
                  <a:cubicBezTo>
                    <a:pt x="744" y="330"/>
                    <a:pt x="744" y="330"/>
                    <a:pt x="744" y="330"/>
                  </a:cubicBezTo>
                  <a:cubicBezTo>
                    <a:pt x="740" y="330"/>
                    <a:pt x="740" y="330"/>
                    <a:pt x="740" y="330"/>
                  </a:cubicBezTo>
                  <a:cubicBezTo>
                    <a:pt x="740" y="381"/>
                    <a:pt x="740" y="381"/>
                    <a:pt x="740" y="381"/>
                  </a:cubicBezTo>
                  <a:cubicBezTo>
                    <a:pt x="480" y="281"/>
                    <a:pt x="480" y="281"/>
                    <a:pt x="480" y="281"/>
                  </a:cubicBezTo>
                  <a:cubicBezTo>
                    <a:pt x="45" y="433"/>
                    <a:pt x="45" y="433"/>
                    <a:pt x="45" y="433"/>
                  </a:cubicBezTo>
                  <a:cubicBezTo>
                    <a:pt x="65" y="459"/>
                    <a:pt x="65" y="459"/>
                    <a:pt x="65" y="459"/>
                  </a:cubicBezTo>
                  <a:lnTo>
                    <a:pt x="43"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4" name="Line 48">
              <a:extLst>
                <a:ext uri="{FF2B5EF4-FFF2-40B4-BE49-F238E27FC236}">
                  <a16:creationId xmlns:a16="http://schemas.microsoft.com/office/drawing/2014/main" id="{2048DCBE-28DC-476A-A056-DAAF67514C74}"/>
                </a:ext>
              </a:extLst>
            </p:cNvPr>
            <p:cNvSpPr>
              <a:spLocks noChangeShapeType="1"/>
            </p:cNvSpPr>
            <p:nvPr/>
          </p:nvSpPr>
          <p:spPr bwMode="gray">
            <a:xfrm>
              <a:off x="2622550" y="6053138"/>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5" name="Freeform 49">
              <a:extLst>
                <a:ext uri="{FF2B5EF4-FFF2-40B4-BE49-F238E27FC236}">
                  <a16:creationId xmlns:a16="http://schemas.microsoft.com/office/drawing/2014/main" id="{E878A8D1-9486-4FE8-A26A-E95865CDEB7F}"/>
                </a:ext>
              </a:extLst>
            </p:cNvPr>
            <p:cNvSpPr>
              <a:spLocks/>
            </p:cNvSpPr>
            <p:nvPr/>
          </p:nvSpPr>
          <p:spPr bwMode="gray">
            <a:xfrm>
              <a:off x="2541588" y="6038850"/>
              <a:ext cx="174625" cy="339725"/>
            </a:xfrm>
            <a:custGeom>
              <a:avLst/>
              <a:gdLst>
                <a:gd name="T0" fmla="*/ 19 w 110"/>
                <a:gd name="T1" fmla="*/ 214 h 214"/>
                <a:gd name="T2" fmla="*/ 9 w 110"/>
                <a:gd name="T3" fmla="*/ 214 h 214"/>
                <a:gd name="T4" fmla="*/ 9 w 110"/>
                <a:gd name="T5" fmla="*/ 113 h 214"/>
                <a:gd name="T6" fmla="*/ 4 w 110"/>
                <a:gd name="T7" fmla="*/ 99 h 214"/>
                <a:gd name="T8" fmla="*/ 10 w 110"/>
                <a:gd name="T9" fmla="*/ 99 h 214"/>
                <a:gd name="T10" fmla="*/ 10 w 110"/>
                <a:gd name="T11" fmla="*/ 62 h 214"/>
                <a:gd name="T12" fmla="*/ 0 w 110"/>
                <a:gd name="T13" fmla="*/ 49 h 214"/>
                <a:gd name="T14" fmla="*/ 0 w 110"/>
                <a:gd name="T15" fmla="*/ 35 h 214"/>
                <a:gd name="T16" fmla="*/ 9 w 110"/>
                <a:gd name="T17" fmla="*/ 35 h 214"/>
                <a:gd name="T18" fmla="*/ 9 w 110"/>
                <a:gd name="T19" fmla="*/ 26 h 214"/>
                <a:gd name="T20" fmla="*/ 2 w 110"/>
                <a:gd name="T21" fmla="*/ 19 h 214"/>
                <a:gd name="T22" fmla="*/ 2 w 110"/>
                <a:gd name="T23" fmla="*/ 8 h 214"/>
                <a:gd name="T24" fmla="*/ 13 w 110"/>
                <a:gd name="T25" fmla="*/ 8 h 214"/>
                <a:gd name="T26" fmla="*/ 13 w 110"/>
                <a:gd name="T27" fmla="*/ 0 h 214"/>
                <a:gd name="T28" fmla="*/ 110 w 110"/>
                <a:gd name="T29" fmla="*/ 0 h 214"/>
                <a:gd name="T30" fmla="*/ 110 w 110"/>
                <a:gd name="T31" fmla="*/ 10 h 214"/>
                <a:gd name="T32" fmla="*/ 23 w 110"/>
                <a:gd name="T33" fmla="*/ 10 h 214"/>
                <a:gd name="T34" fmla="*/ 23 w 110"/>
                <a:gd name="T35" fmla="*/ 18 h 214"/>
                <a:gd name="T36" fmla="*/ 15 w 110"/>
                <a:gd name="T37" fmla="*/ 18 h 214"/>
                <a:gd name="T38" fmla="*/ 19 w 110"/>
                <a:gd name="T39" fmla="*/ 22 h 214"/>
                <a:gd name="T40" fmla="*/ 19 w 110"/>
                <a:gd name="T41" fmla="*/ 45 h 214"/>
                <a:gd name="T42" fmla="*/ 10 w 110"/>
                <a:gd name="T43" fmla="*/ 45 h 214"/>
                <a:gd name="T44" fmla="*/ 10 w 110"/>
                <a:gd name="T45" fmla="*/ 46 h 214"/>
                <a:gd name="T46" fmla="*/ 20 w 110"/>
                <a:gd name="T47" fmla="*/ 58 h 214"/>
                <a:gd name="T48" fmla="*/ 20 w 110"/>
                <a:gd name="T49" fmla="*/ 108 h 214"/>
                <a:gd name="T50" fmla="*/ 18 w 110"/>
                <a:gd name="T51" fmla="*/ 108 h 214"/>
                <a:gd name="T52" fmla="*/ 19 w 110"/>
                <a:gd name="T53" fmla="*/ 112 h 214"/>
                <a:gd name="T54" fmla="*/ 19 w 110"/>
                <a:gd name="T5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214">
                  <a:moveTo>
                    <a:pt x="19" y="214"/>
                  </a:moveTo>
                  <a:lnTo>
                    <a:pt x="9" y="214"/>
                  </a:lnTo>
                  <a:lnTo>
                    <a:pt x="9" y="113"/>
                  </a:lnTo>
                  <a:lnTo>
                    <a:pt x="4" y="99"/>
                  </a:lnTo>
                  <a:lnTo>
                    <a:pt x="10" y="99"/>
                  </a:lnTo>
                  <a:lnTo>
                    <a:pt x="10" y="62"/>
                  </a:lnTo>
                  <a:lnTo>
                    <a:pt x="0" y="49"/>
                  </a:lnTo>
                  <a:lnTo>
                    <a:pt x="0" y="35"/>
                  </a:lnTo>
                  <a:lnTo>
                    <a:pt x="9" y="35"/>
                  </a:lnTo>
                  <a:lnTo>
                    <a:pt x="9" y="26"/>
                  </a:lnTo>
                  <a:lnTo>
                    <a:pt x="2" y="19"/>
                  </a:lnTo>
                  <a:lnTo>
                    <a:pt x="2" y="8"/>
                  </a:lnTo>
                  <a:lnTo>
                    <a:pt x="13" y="8"/>
                  </a:lnTo>
                  <a:lnTo>
                    <a:pt x="13" y="0"/>
                  </a:lnTo>
                  <a:lnTo>
                    <a:pt x="110" y="0"/>
                  </a:lnTo>
                  <a:lnTo>
                    <a:pt x="110" y="10"/>
                  </a:lnTo>
                  <a:lnTo>
                    <a:pt x="23" y="10"/>
                  </a:lnTo>
                  <a:lnTo>
                    <a:pt x="23" y="18"/>
                  </a:lnTo>
                  <a:lnTo>
                    <a:pt x="15" y="18"/>
                  </a:lnTo>
                  <a:lnTo>
                    <a:pt x="19" y="22"/>
                  </a:lnTo>
                  <a:lnTo>
                    <a:pt x="19" y="45"/>
                  </a:lnTo>
                  <a:lnTo>
                    <a:pt x="10" y="45"/>
                  </a:lnTo>
                  <a:lnTo>
                    <a:pt x="10" y="46"/>
                  </a:lnTo>
                  <a:lnTo>
                    <a:pt x="20" y="58"/>
                  </a:lnTo>
                  <a:lnTo>
                    <a:pt x="20" y="108"/>
                  </a:lnTo>
                  <a:lnTo>
                    <a:pt x="18" y="108"/>
                  </a:lnTo>
                  <a:lnTo>
                    <a:pt x="19" y="112"/>
                  </a:lnTo>
                  <a:lnTo>
                    <a:pt x="19"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6" name="Freeform 50">
              <a:extLst>
                <a:ext uri="{FF2B5EF4-FFF2-40B4-BE49-F238E27FC236}">
                  <a16:creationId xmlns:a16="http://schemas.microsoft.com/office/drawing/2014/main" id="{5A1EB877-E224-4E30-8158-9578A2DC6402}"/>
                </a:ext>
              </a:extLst>
            </p:cNvPr>
            <p:cNvSpPr>
              <a:spLocks/>
            </p:cNvSpPr>
            <p:nvPr/>
          </p:nvSpPr>
          <p:spPr bwMode="gray">
            <a:xfrm>
              <a:off x="2714625" y="6038850"/>
              <a:ext cx="193675" cy="146050"/>
            </a:xfrm>
            <a:custGeom>
              <a:avLst/>
              <a:gdLst>
                <a:gd name="T0" fmla="*/ 116 w 122"/>
                <a:gd name="T1" fmla="*/ 92 h 92"/>
                <a:gd name="T2" fmla="*/ 106 w 122"/>
                <a:gd name="T3" fmla="*/ 92 h 92"/>
                <a:gd name="T4" fmla="*/ 106 w 122"/>
                <a:gd name="T5" fmla="*/ 71 h 92"/>
                <a:gd name="T6" fmla="*/ 109 w 122"/>
                <a:gd name="T7" fmla="*/ 67 h 92"/>
                <a:gd name="T8" fmla="*/ 108 w 122"/>
                <a:gd name="T9" fmla="*/ 63 h 92"/>
                <a:gd name="T10" fmla="*/ 108 w 122"/>
                <a:gd name="T11" fmla="*/ 59 h 92"/>
                <a:gd name="T12" fmla="*/ 112 w 122"/>
                <a:gd name="T13" fmla="*/ 46 h 92"/>
                <a:gd name="T14" fmla="*/ 112 w 122"/>
                <a:gd name="T15" fmla="*/ 45 h 92"/>
                <a:gd name="T16" fmla="*/ 108 w 122"/>
                <a:gd name="T17" fmla="*/ 45 h 92"/>
                <a:gd name="T18" fmla="*/ 108 w 122"/>
                <a:gd name="T19" fmla="*/ 23 h 92"/>
                <a:gd name="T20" fmla="*/ 110 w 122"/>
                <a:gd name="T21" fmla="*/ 17 h 92"/>
                <a:gd name="T22" fmla="*/ 102 w 122"/>
                <a:gd name="T23" fmla="*/ 17 h 92"/>
                <a:gd name="T24" fmla="*/ 102 w 122"/>
                <a:gd name="T25" fmla="*/ 10 h 92"/>
                <a:gd name="T26" fmla="*/ 0 w 122"/>
                <a:gd name="T27" fmla="*/ 10 h 92"/>
                <a:gd name="T28" fmla="*/ 0 w 122"/>
                <a:gd name="T29" fmla="*/ 0 h 92"/>
                <a:gd name="T30" fmla="*/ 112 w 122"/>
                <a:gd name="T31" fmla="*/ 0 h 92"/>
                <a:gd name="T32" fmla="*/ 112 w 122"/>
                <a:gd name="T33" fmla="*/ 7 h 92"/>
                <a:gd name="T34" fmla="*/ 121 w 122"/>
                <a:gd name="T35" fmla="*/ 7 h 92"/>
                <a:gd name="T36" fmla="*/ 121 w 122"/>
                <a:gd name="T37" fmla="*/ 18 h 92"/>
                <a:gd name="T38" fmla="*/ 117 w 122"/>
                <a:gd name="T39" fmla="*/ 25 h 92"/>
                <a:gd name="T40" fmla="*/ 117 w 122"/>
                <a:gd name="T41" fmla="*/ 35 h 92"/>
                <a:gd name="T42" fmla="*/ 122 w 122"/>
                <a:gd name="T43" fmla="*/ 35 h 92"/>
                <a:gd name="T44" fmla="*/ 122 w 122"/>
                <a:gd name="T45" fmla="*/ 48 h 92"/>
                <a:gd name="T46" fmla="*/ 118 w 122"/>
                <a:gd name="T47" fmla="*/ 61 h 92"/>
                <a:gd name="T48" fmla="*/ 118 w 122"/>
                <a:gd name="T49" fmla="*/ 63 h 92"/>
                <a:gd name="T50" fmla="*/ 118 w 122"/>
                <a:gd name="T51" fmla="*/ 69 h 92"/>
                <a:gd name="T52" fmla="*/ 116 w 122"/>
                <a:gd name="T53" fmla="*/ 74 h 92"/>
                <a:gd name="T54" fmla="*/ 116 w 122"/>
                <a:gd name="T5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92">
                  <a:moveTo>
                    <a:pt x="116" y="92"/>
                  </a:moveTo>
                  <a:lnTo>
                    <a:pt x="106" y="92"/>
                  </a:lnTo>
                  <a:lnTo>
                    <a:pt x="106" y="71"/>
                  </a:lnTo>
                  <a:lnTo>
                    <a:pt x="109" y="67"/>
                  </a:lnTo>
                  <a:lnTo>
                    <a:pt x="108" y="63"/>
                  </a:lnTo>
                  <a:lnTo>
                    <a:pt x="108" y="59"/>
                  </a:lnTo>
                  <a:lnTo>
                    <a:pt x="112" y="46"/>
                  </a:lnTo>
                  <a:lnTo>
                    <a:pt x="112" y="45"/>
                  </a:lnTo>
                  <a:lnTo>
                    <a:pt x="108" y="45"/>
                  </a:lnTo>
                  <a:lnTo>
                    <a:pt x="108" y="23"/>
                  </a:lnTo>
                  <a:lnTo>
                    <a:pt x="110" y="17"/>
                  </a:lnTo>
                  <a:lnTo>
                    <a:pt x="102" y="17"/>
                  </a:lnTo>
                  <a:lnTo>
                    <a:pt x="102" y="10"/>
                  </a:lnTo>
                  <a:lnTo>
                    <a:pt x="0" y="10"/>
                  </a:lnTo>
                  <a:lnTo>
                    <a:pt x="0" y="0"/>
                  </a:lnTo>
                  <a:lnTo>
                    <a:pt x="112" y="0"/>
                  </a:lnTo>
                  <a:lnTo>
                    <a:pt x="112" y="7"/>
                  </a:lnTo>
                  <a:lnTo>
                    <a:pt x="121" y="7"/>
                  </a:lnTo>
                  <a:lnTo>
                    <a:pt x="121" y="18"/>
                  </a:lnTo>
                  <a:lnTo>
                    <a:pt x="117" y="25"/>
                  </a:lnTo>
                  <a:lnTo>
                    <a:pt x="117" y="35"/>
                  </a:lnTo>
                  <a:lnTo>
                    <a:pt x="122" y="35"/>
                  </a:lnTo>
                  <a:lnTo>
                    <a:pt x="122" y="48"/>
                  </a:lnTo>
                  <a:lnTo>
                    <a:pt x="118" y="61"/>
                  </a:lnTo>
                  <a:lnTo>
                    <a:pt x="118" y="63"/>
                  </a:lnTo>
                  <a:lnTo>
                    <a:pt x="118" y="69"/>
                  </a:lnTo>
                  <a:lnTo>
                    <a:pt x="116" y="74"/>
                  </a:lnTo>
                  <a:lnTo>
                    <a:pt x="116"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7" name="Line 51">
              <a:extLst>
                <a:ext uri="{FF2B5EF4-FFF2-40B4-BE49-F238E27FC236}">
                  <a16:creationId xmlns:a16="http://schemas.microsoft.com/office/drawing/2014/main" id="{C8E66651-3F14-4635-87FC-A46718AC5094}"/>
                </a:ext>
              </a:extLst>
            </p:cNvPr>
            <p:cNvSpPr>
              <a:spLocks noChangeShapeType="1"/>
            </p:cNvSpPr>
            <p:nvPr/>
          </p:nvSpPr>
          <p:spPr bwMode="gray">
            <a:xfrm>
              <a:off x="2917825" y="6208713"/>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8" name="Freeform 52">
              <a:extLst>
                <a:ext uri="{FF2B5EF4-FFF2-40B4-BE49-F238E27FC236}">
                  <a16:creationId xmlns:a16="http://schemas.microsoft.com/office/drawing/2014/main" id="{1F5A5AA2-D075-403A-BAEF-C512EF00F903}"/>
                </a:ext>
              </a:extLst>
            </p:cNvPr>
            <p:cNvSpPr>
              <a:spLocks/>
            </p:cNvSpPr>
            <p:nvPr/>
          </p:nvSpPr>
          <p:spPr bwMode="gray">
            <a:xfrm>
              <a:off x="2652713" y="6167438"/>
              <a:ext cx="68262" cy="158750"/>
            </a:xfrm>
            <a:custGeom>
              <a:avLst/>
              <a:gdLst>
                <a:gd name="T0" fmla="*/ 28 w 123"/>
                <a:gd name="T1" fmla="*/ 285 h 285"/>
                <a:gd name="T2" fmla="*/ 0 w 123"/>
                <a:gd name="T3" fmla="*/ 285 h 285"/>
                <a:gd name="T4" fmla="*/ 0 w 123"/>
                <a:gd name="T5" fmla="*/ 118 h 285"/>
                <a:gd name="T6" fmla="*/ 123 w 123"/>
                <a:gd name="T7" fmla="*/ 0 h 285"/>
                <a:gd name="T8" fmla="*/ 123 w 123"/>
                <a:gd name="T9" fmla="*/ 28 h 285"/>
                <a:gd name="T10" fmla="*/ 28 w 123"/>
                <a:gd name="T11" fmla="*/ 119 h 285"/>
                <a:gd name="T12" fmla="*/ 28 w 12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123" h="285">
                  <a:moveTo>
                    <a:pt x="28" y="285"/>
                  </a:moveTo>
                  <a:cubicBezTo>
                    <a:pt x="0" y="285"/>
                    <a:pt x="0" y="285"/>
                    <a:pt x="0" y="285"/>
                  </a:cubicBezTo>
                  <a:cubicBezTo>
                    <a:pt x="0" y="118"/>
                    <a:pt x="0" y="118"/>
                    <a:pt x="0" y="118"/>
                  </a:cubicBezTo>
                  <a:cubicBezTo>
                    <a:pt x="1" y="77"/>
                    <a:pt x="29" y="0"/>
                    <a:pt x="123" y="0"/>
                  </a:cubicBezTo>
                  <a:cubicBezTo>
                    <a:pt x="123" y="28"/>
                    <a:pt x="123" y="28"/>
                    <a:pt x="123" y="28"/>
                  </a:cubicBezTo>
                  <a:cubicBezTo>
                    <a:pt x="33" y="28"/>
                    <a:pt x="28" y="113"/>
                    <a:pt x="28" y="119"/>
                  </a:cubicBezTo>
                  <a:lnTo>
                    <a:pt x="2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79" name="Freeform 53">
              <a:extLst>
                <a:ext uri="{FF2B5EF4-FFF2-40B4-BE49-F238E27FC236}">
                  <a16:creationId xmlns:a16="http://schemas.microsoft.com/office/drawing/2014/main" id="{65F91041-4165-44DC-9F90-32527E2AAA9F}"/>
                </a:ext>
              </a:extLst>
            </p:cNvPr>
            <p:cNvSpPr>
              <a:spLocks/>
            </p:cNvSpPr>
            <p:nvPr/>
          </p:nvSpPr>
          <p:spPr bwMode="gray">
            <a:xfrm>
              <a:off x="2719388" y="6167438"/>
              <a:ext cx="68262" cy="66675"/>
            </a:xfrm>
            <a:custGeom>
              <a:avLst/>
              <a:gdLst>
                <a:gd name="T0" fmla="*/ 95 w 123"/>
                <a:gd name="T1" fmla="*/ 119 h 119"/>
                <a:gd name="T2" fmla="*/ 0 w 123"/>
                <a:gd name="T3" fmla="*/ 28 h 119"/>
                <a:gd name="T4" fmla="*/ 0 w 123"/>
                <a:gd name="T5" fmla="*/ 0 h 119"/>
                <a:gd name="T6" fmla="*/ 123 w 123"/>
                <a:gd name="T7" fmla="*/ 118 h 119"/>
                <a:gd name="T8" fmla="*/ 95 w 123"/>
                <a:gd name="T9" fmla="*/ 119 h 119"/>
              </a:gdLst>
              <a:ahLst/>
              <a:cxnLst>
                <a:cxn ang="0">
                  <a:pos x="T0" y="T1"/>
                </a:cxn>
                <a:cxn ang="0">
                  <a:pos x="T2" y="T3"/>
                </a:cxn>
                <a:cxn ang="0">
                  <a:pos x="T4" y="T5"/>
                </a:cxn>
                <a:cxn ang="0">
                  <a:pos x="T6" y="T7"/>
                </a:cxn>
                <a:cxn ang="0">
                  <a:pos x="T8" y="T9"/>
                </a:cxn>
              </a:cxnLst>
              <a:rect l="0" t="0" r="r" b="b"/>
              <a:pathLst>
                <a:path w="123" h="119">
                  <a:moveTo>
                    <a:pt x="95" y="119"/>
                  </a:moveTo>
                  <a:cubicBezTo>
                    <a:pt x="95" y="115"/>
                    <a:pt x="91" y="28"/>
                    <a:pt x="0" y="28"/>
                  </a:cubicBezTo>
                  <a:cubicBezTo>
                    <a:pt x="0" y="0"/>
                    <a:pt x="0" y="0"/>
                    <a:pt x="0" y="0"/>
                  </a:cubicBezTo>
                  <a:cubicBezTo>
                    <a:pt x="94" y="0"/>
                    <a:pt x="122" y="77"/>
                    <a:pt x="123" y="118"/>
                  </a:cubicBezTo>
                  <a:lnTo>
                    <a:pt x="9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0" name="Freeform 54">
              <a:extLst>
                <a:ext uri="{FF2B5EF4-FFF2-40B4-BE49-F238E27FC236}">
                  <a16:creationId xmlns:a16="http://schemas.microsoft.com/office/drawing/2014/main" id="{6B9FF63D-7E1A-4D50-A327-45DAED8EA0E2}"/>
                </a:ext>
              </a:extLst>
            </p:cNvPr>
            <p:cNvSpPr>
              <a:spLocks/>
            </p:cNvSpPr>
            <p:nvPr/>
          </p:nvSpPr>
          <p:spPr bwMode="gray">
            <a:xfrm>
              <a:off x="2651125" y="6129338"/>
              <a:ext cx="71437" cy="46037"/>
            </a:xfrm>
            <a:custGeom>
              <a:avLst/>
              <a:gdLst>
                <a:gd name="T0" fmla="*/ 25 w 128"/>
                <a:gd name="T1" fmla="*/ 80 h 80"/>
                <a:gd name="T2" fmla="*/ 0 w 128"/>
                <a:gd name="T3" fmla="*/ 66 h 80"/>
                <a:gd name="T4" fmla="*/ 128 w 128"/>
                <a:gd name="T5" fmla="*/ 0 h 80"/>
                <a:gd name="T6" fmla="*/ 128 w 128"/>
                <a:gd name="T7" fmla="*/ 28 h 80"/>
                <a:gd name="T8" fmla="*/ 25 w 128"/>
                <a:gd name="T9" fmla="*/ 80 h 80"/>
              </a:gdLst>
              <a:ahLst/>
              <a:cxnLst>
                <a:cxn ang="0">
                  <a:pos x="T0" y="T1"/>
                </a:cxn>
                <a:cxn ang="0">
                  <a:pos x="T2" y="T3"/>
                </a:cxn>
                <a:cxn ang="0">
                  <a:pos x="T4" y="T5"/>
                </a:cxn>
                <a:cxn ang="0">
                  <a:pos x="T6" y="T7"/>
                </a:cxn>
                <a:cxn ang="0">
                  <a:pos x="T8" y="T9"/>
                </a:cxn>
              </a:cxnLst>
              <a:rect l="0" t="0" r="r" b="b"/>
              <a:pathLst>
                <a:path w="128" h="80">
                  <a:moveTo>
                    <a:pt x="25" y="80"/>
                  </a:moveTo>
                  <a:cubicBezTo>
                    <a:pt x="0" y="66"/>
                    <a:pt x="0" y="66"/>
                    <a:pt x="0" y="66"/>
                  </a:cubicBezTo>
                  <a:cubicBezTo>
                    <a:pt x="17" y="36"/>
                    <a:pt x="52" y="0"/>
                    <a:pt x="128" y="0"/>
                  </a:cubicBezTo>
                  <a:cubicBezTo>
                    <a:pt x="128" y="28"/>
                    <a:pt x="128" y="28"/>
                    <a:pt x="128" y="28"/>
                  </a:cubicBezTo>
                  <a:cubicBezTo>
                    <a:pt x="78" y="28"/>
                    <a:pt x="43" y="46"/>
                    <a:pt x="2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1" name="Freeform 55">
              <a:extLst>
                <a:ext uri="{FF2B5EF4-FFF2-40B4-BE49-F238E27FC236}">
                  <a16:creationId xmlns:a16="http://schemas.microsoft.com/office/drawing/2014/main" id="{9D2678DA-AE5B-46E7-85B3-ABCD310220FE}"/>
                </a:ext>
              </a:extLst>
            </p:cNvPr>
            <p:cNvSpPr>
              <a:spLocks/>
            </p:cNvSpPr>
            <p:nvPr/>
          </p:nvSpPr>
          <p:spPr bwMode="gray">
            <a:xfrm>
              <a:off x="2719388" y="6129338"/>
              <a:ext cx="65087" cy="36512"/>
            </a:xfrm>
            <a:custGeom>
              <a:avLst/>
              <a:gdLst>
                <a:gd name="T0" fmla="*/ 93 w 115"/>
                <a:gd name="T1" fmla="*/ 65 h 65"/>
                <a:gd name="T2" fmla="*/ 0 w 115"/>
                <a:gd name="T3" fmla="*/ 28 h 65"/>
                <a:gd name="T4" fmla="*/ 0 w 115"/>
                <a:gd name="T5" fmla="*/ 0 h 65"/>
                <a:gd name="T6" fmla="*/ 115 w 115"/>
                <a:gd name="T7" fmla="*/ 47 h 65"/>
                <a:gd name="T8" fmla="*/ 93 w 115"/>
                <a:gd name="T9" fmla="*/ 65 h 65"/>
              </a:gdLst>
              <a:ahLst/>
              <a:cxnLst>
                <a:cxn ang="0">
                  <a:pos x="T0" y="T1"/>
                </a:cxn>
                <a:cxn ang="0">
                  <a:pos x="T2" y="T3"/>
                </a:cxn>
                <a:cxn ang="0">
                  <a:pos x="T4" y="T5"/>
                </a:cxn>
                <a:cxn ang="0">
                  <a:pos x="T6" y="T7"/>
                </a:cxn>
                <a:cxn ang="0">
                  <a:pos x="T8" y="T9"/>
                </a:cxn>
              </a:cxnLst>
              <a:rect l="0" t="0" r="r" b="b"/>
              <a:pathLst>
                <a:path w="115" h="65">
                  <a:moveTo>
                    <a:pt x="93" y="65"/>
                  </a:moveTo>
                  <a:cubicBezTo>
                    <a:pt x="73" y="40"/>
                    <a:pt x="42" y="28"/>
                    <a:pt x="0" y="28"/>
                  </a:cubicBezTo>
                  <a:cubicBezTo>
                    <a:pt x="0" y="0"/>
                    <a:pt x="0" y="0"/>
                    <a:pt x="0" y="0"/>
                  </a:cubicBezTo>
                  <a:cubicBezTo>
                    <a:pt x="51" y="0"/>
                    <a:pt x="89" y="16"/>
                    <a:pt x="115" y="47"/>
                  </a:cubicBezTo>
                  <a:lnTo>
                    <a:pt x="93"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2" name="Rectangle 56">
              <a:extLst>
                <a:ext uri="{FF2B5EF4-FFF2-40B4-BE49-F238E27FC236}">
                  <a16:creationId xmlns:a16="http://schemas.microsoft.com/office/drawing/2014/main" id="{855C4874-AB98-4ACB-BD25-0D18342D22BC}"/>
                </a:ext>
              </a:extLst>
            </p:cNvPr>
            <p:cNvSpPr>
              <a:spLocks noChangeArrowheads="1"/>
            </p:cNvSpPr>
            <p:nvPr/>
          </p:nvSpPr>
          <p:spPr bwMode="gray">
            <a:xfrm>
              <a:off x="2562225" y="6094413"/>
              <a:ext cx="46037"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3" name="Freeform 58">
              <a:extLst>
                <a:ext uri="{FF2B5EF4-FFF2-40B4-BE49-F238E27FC236}">
                  <a16:creationId xmlns:a16="http://schemas.microsoft.com/office/drawing/2014/main" id="{9B71F622-0579-460F-A44C-A6F6C1516801}"/>
                </a:ext>
              </a:extLst>
            </p:cNvPr>
            <p:cNvSpPr>
              <a:spLocks/>
            </p:cNvSpPr>
            <p:nvPr/>
          </p:nvSpPr>
          <p:spPr bwMode="gray">
            <a:xfrm>
              <a:off x="3632200" y="6154738"/>
              <a:ext cx="307975" cy="193675"/>
            </a:xfrm>
            <a:custGeom>
              <a:avLst/>
              <a:gdLst>
                <a:gd name="T0" fmla="*/ 5 w 194"/>
                <a:gd name="T1" fmla="*/ 122 h 122"/>
                <a:gd name="T2" fmla="*/ 0 w 194"/>
                <a:gd name="T3" fmla="*/ 114 h 122"/>
                <a:gd name="T4" fmla="*/ 189 w 194"/>
                <a:gd name="T5" fmla="*/ 0 h 122"/>
                <a:gd name="T6" fmla="*/ 194 w 194"/>
                <a:gd name="T7" fmla="*/ 9 h 122"/>
                <a:gd name="T8" fmla="*/ 5 w 194"/>
                <a:gd name="T9" fmla="*/ 122 h 122"/>
              </a:gdLst>
              <a:ahLst/>
              <a:cxnLst>
                <a:cxn ang="0">
                  <a:pos x="T0" y="T1"/>
                </a:cxn>
                <a:cxn ang="0">
                  <a:pos x="T2" y="T3"/>
                </a:cxn>
                <a:cxn ang="0">
                  <a:pos x="T4" y="T5"/>
                </a:cxn>
                <a:cxn ang="0">
                  <a:pos x="T6" y="T7"/>
                </a:cxn>
                <a:cxn ang="0">
                  <a:pos x="T8" y="T9"/>
                </a:cxn>
              </a:cxnLst>
              <a:rect l="0" t="0" r="r" b="b"/>
              <a:pathLst>
                <a:path w="194" h="122">
                  <a:moveTo>
                    <a:pt x="5" y="122"/>
                  </a:moveTo>
                  <a:lnTo>
                    <a:pt x="0" y="114"/>
                  </a:lnTo>
                  <a:lnTo>
                    <a:pt x="189" y="0"/>
                  </a:lnTo>
                  <a:lnTo>
                    <a:pt x="194" y="9"/>
                  </a:lnTo>
                  <a:lnTo>
                    <a:pt x="5"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4" name="Freeform 59">
              <a:extLst>
                <a:ext uri="{FF2B5EF4-FFF2-40B4-BE49-F238E27FC236}">
                  <a16:creationId xmlns:a16="http://schemas.microsoft.com/office/drawing/2014/main" id="{2093A11C-0893-444A-8427-1767B78885FB}"/>
                </a:ext>
              </a:extLst>
            </p:cNvPr>
            <p:cNvSpPr>
              <a:spLocks/>
            </p:cNvSpPr>
            <p:nvPr/>
          </p:nvSpPr>
          <p:spPr bwMode="gray">
            <a:xfrm>
              <a:off x="3698875" y="6202363"/>
              <a:ext cx="241300" cy="149225"/>
            </a:xfrm>
            <a:custGeom>
              <a:avLst/>
              <a:gdLst>
                <a:gd name="T0" fmla="*/ 5 w 152"/>
                <a:gd name="T1" fmla="*/ 94 h 94"/>
                <a:gd name="T2" fmla="*/ 0 w 152"/>
                <a:gd name="T3" fmla="*/ 85 h 94"/>
                <a:gd name="T4" fmla="*/ 147 w 152"/>
                <a:gd name="T5" fmla="*/ 0 h 94"/>
                <a:gd name="T6" fmla="*/ 152 w 152"/>
                <a:gd name="T7" fmla="*/ 9 h 94"/>
                <a:gd name="T8" fmla="*/ 5 w 152"/>
                <a:gd name="T9" fmla="*/ 94 h 94"/>
              </a:gdLst>
              <a:ahLst/>
              <a:cxnLst>
                <a:cxn ang="0">
                  <a:pos x="T0" y="T1"/>
                </a:cxn>
                <a:cxn ang="0">
                  <a:pos x="T2" y="T3"/>
                </a:cxn>
                <a:cxn ang="0">
                  <a:pos x="T4" y="T5"/>
                </a:cxn>
                <a:cxn ang="0">
                  <a:pos x="T6" y="T7"/>
                </a:cxn>
                <a:cxn ang="0">
                  <a:pos x="T8" y="T9"/>
                </a:cxn>
              </a:cxnLst>
              <a:rect l="0" t="0" r="r" b="b"/>
              <a:pathLst>
                <a:path w="152" h="94">
                  <a:moveTo>
                    <a:pt x="5" y="94"/>
                  </a:moveTo>
                  <a:lnTo>
                    <a:pt x="0" y="85"/>
                  </a:lnTo>
                  <a:lnTo>
                    <a:pt x="147" y="0"/>
                  </a:lnTo>
                  <a:lnTo>
                    <a:pt x="152" y="9"/>
                  </a:lnTo>
                  <a:lnTo>
                    <a:pt x="5"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5" name="Freeform 60">
              <a:extLst>
                <a:ext uri="{FF2B5EF4-FFF2-40B4-BE49-F238E27FC236}">
                  <a16:creationId xmlns:a16="http://schemas.microsoft.com/office/drawing/2014/main" id="{657286FD-CA2A-4B43-B06C-CA5205CAA53A}"/>
                </a:ext>
              </a:extLst>
            </p:cNvPr>
            <p:cNvSpPr>
              <a:spLocks/>
            </p:cNvSpPr>
            <p:nvPr/>
          </p:nvSpPr>
          <p:spPr bwMode="gray">
            <a:xfrm>
              <a:off x="3773488" y="6248400"/>
              <a:ext cx="166687" cy="101600"/>
            </a:xfrm>
            <a:custGeom>
              <a:avLst/>
              <a:gdLst>
                <a:gd name="T0" fmla="*/ 5 w 105"/>
                <a:gd name="T1" fmla="*/ 64 h 64"/>
                <a:gd name="T2" fmla="*/ 0 w 105"/>
                <a:gd name="T3" fmla="*/ 55 h 64"/>
                <a:gd name="T4" fmla="*/ 100 w 105"/>
                <a:gd name="T5" fmla="*/ 0 h 64"/>
                <a:gd name="T6" fmla="*/ 105 w 105"/>
                <a:gd name="T7" fmla="*/ 9 h 64"/>
                <a:gd name="T8" fmla="*/ 5 w 105"/>
                <a:gd name="T9" fmla="*/ 64 h 64"/>
              </a:gdLst>
              <a:ahLst/>
              <a:cxnLst>
                <a:cxn ang="0">
                  <a:pos x="T0" y="T1"/>
                </a:cxn>
                <a:cxn ang="0">
                  <a:pos x="T2" y="T3"/>
                </a:cxn>
                <a:cxn ang="0">
                  <a:pos x="T4" y="T5"/>
                </a:cxn>
                <a:cxn ang="0">
                  <a:pos x="T6" y="T7"/>
                </a:cxn>
                <a:cxn ang="0">
                  <a:pos x="T8" y="T9"/>
                </a:cxn>
              </a:cxnLst>
              <a:rect l="0" t="0" r="r" b="b"/>
              <a:pathLst>
                <a:path w="105" h="64">
                  <a:moveTo>
                    <a:pt x="5" y="64"/>
                  </a:moveTo>
                  <a:lnTo>
                    <a:pt x="0" y="55"/>
                  </a:lnTo>
                  <a:lnTo>
                    <a:pt x="100" y="0"/>
                  </a:lnTo>
                  <a:lnTo>
                    <a:pt x="105" y="9"/>
                  </a:lnTo>
                  <a:lnTo>
                    <a:pt x="5"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6" name="Freeform 61">
              <a:extLst>
                <a:ext uri="{FF2B5EF4-FFF2-40B4-BE49-F238E27FC236}">
                  <a16:creationId xmlns:a16="http://schemas.microsoft.com/office/drawing/2014/main" id="{06BFA73C-9F79-4A2A-BD07-9FA037205160}"/>
                </a:ext>
              </a:extLst>
            </p:cNvPr>
            <p:cNvSpPr>
              <a:spLocks/>
            </p:cNvSpPr>
            <p:nvPr/>
          </p:nvSpPr>
          <p:spPr bwMode="gray">
            <a:xfrm>
              <a:off x="3846513" y="6292850"/>
              <a:ext cx="93662" cy="58737"/>
            </a:xfrm>
            <a:custGeom>
              <a:avLst/>
              <a:gdLst>
                <a:gd name="T0" fmla="*/ 5 w 59"/>
                <a:gd name="T1" fmla="*/ 37 h 37"/>
                <a:gd name="T2" fmla="*/ 0 w 59"/>
                <a:gd name="T3" fmla="*/ 28 h 37"/>
                <a:gd name="T4" fmla="*/ 54 w 59"/>
                <a:gd name="T5" fmla="*/ 0 h 37"/>
                <a:gd name="T6" fmla="*/ 59 w 59"/>
                <a:gd name="T7" fmla="*/ 9 h 37"/>
                <a:gd name="T8" fmla="*/ 5 w 59"/>
                <a:gd name="T9" fmla="*/ 37 h 37"/>
              </a:gdLst>
              <a:ahLst/>
              <a:cxnLst>
                <a:cxn ang="0">
                  <a:pos x="T0" y="T1"/>
                </a:cxn>
                <a:cxn ang="0">
                  <a:pos x="T2" y="T3"/>
                </a:cxn>
                <a:cxn ang="0">
                  <a:pos x="T4" y="T5"/>
                </a:cxn>
                <a:cxn ang="0">
                  <a:pos x="T6" y="T7"/>
                </a:cxn>
                <a:cxn ang="0">
                  <a:pos x="T8" y="T9"/>
                </a:cxn>
              </a:cxnLst>
              <a:rect l="0" t="0" r="r" b="b"/>
              <a:pathLst>
                <a:path w="59" h="37">
                  <a:moveTo>
                    <a:pt x="5" y="37"/>
                  </a:moveTo>
                  <a:lnTo>
                    <a:pt x="0" y="28"/>
                  </a:lnTo>
                  <a:lnTo>
                    <a:pt x="54" y="0"/>
                  </a:lnTo>
                  <a:lnTo>
                    <a:pt x="59" y="9"/>
                  </a:lnTo>
                  <a:lnTo>
                    <a:pt x="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7" name="Freeform 62">
              <a:extLst>
                <a:ext uri="{FF2B5EF4-FFF2-40B4-BE49-F238E27FC236}">
                  <a16:creationId xmlns:a16="http://schemas.microsoft.com/office/drawing/2014/main" id="{D6F2E233-679E-4BCC-B104-BC09BE4C2B09}"/>
                </a:ext>
              </a:extLst>
            </p:cNvPr>
            <p:cNvSpPr>
              <a:spLocks/>
            </p:cNvSpPr>
            <p:nvPr/>
          </p:nvSpPr>
          <p:spPr bwMode="gray">
            <a:xfrm>
              <a:off x="3973513" y="6156325"/>
              <a:ext cx="174625" cy="107950"/>
            </a:xfrm>
            <a:custGeom>
              <a:avLst/>
              <a:gdLst>
                <a:gd name="T0" fmla="*/ 106 w 110"/>
                <a:gd name="T1" fmla="*/ 68 h 68"/>
                <a:gd name="T2" fmla="*/ 0 w 110"/>
                <a:gd name="T3" fmla="*/ 9 h 68"/>
                <a:gd name="T4" fmla="*/ 5 w 110"/>
                <a:gd name="T5" fmla="*/ 0 h 68"/>
                <a:gd name="T6" fmla="*/ 110 w 110"/>
                <a:gd name="T7" fmla="*/ 59 h 68"/>
                <a:gd name="T8" fmla="*/ 106 w 110"/>
                <a:gd name="T9" fmla="*/ 68 h 68"/>
              </a:gdLst>
              <a:ahLst/>
              <a:cxnLst>
                <a:cxn ang="0">
                  <a:pos x="T0" y="T1"/>
                </a:cxn>
                <a:cxn ang="0">
                  <a:pos x="T2" y="T3"/>
                </a:cxn>
                <a:cxn ang="0">
                  <a:pos x="T4" y="T5"/>
                </a:cxn>
                <a:cxn ang="0">
                  <a:pos x="T6" y="T7"/>
                </a:cxn>
                <a:cxn ang="0">
                  <a:pos x="T8" y="T9"/>
                </a:cxn>
              </a:cxnLst>
              <a:rect l="0" t="0" r="r" b="b"/>
              <a:pathLst>
                <a:path w="110" h="68">
                  <a:moveTo>
                    <a:pt x="106" y="68"/>
                  </a:moveTo>
                  <a:lnTo>
                    <a:pt x="0" y="9"/>
                  </a:lnTo>
                  <a:lnTo>
                    <a:pt x="5" y="0"/>
                  </a:lnTo>
                  <a:lnTo>
                    <a:pt x="110" y="59"/>
                  </a:lnTo>
                  <a:lnTo>
                    <a:pt x="10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8" name="Freeform 63">
              <a:extLst>
                <a:ext uri="{FF2B5EF4-FFF2-40B4-BE49-F238E27FC236}">
                  <a16:creationId xmlns:a16="http://schemas.microsoft.com/office/drawing/2014/main" id="{1BD19A98-5A0B-4B0E-BE18-E9E959544A92}"/>
                </a:ext>
              </a:extLst>
            </p:cNvPr>
            <p:cNvSpPr>
              <a:spLocks/>
            </p:cNvSpPr>
            <p:nvPr/>
          </p:nvSpPr>
          <p:spPr bwMode="gray">
            <a:xfrm>
              <a:off x="3975100" y="6202363"/>
              <a:ext cx="150812" cy="93662"/>
            </a:xfrm>
            <a:custGeom>
              <a:avLst/>
              <a:gdLst>
                <a:gd name="T0" fmla="*/ 90 w 95"/>
                <a:gd name="T1" fmla="*/ 59 h 59"/>
                <a:gd name="T2" fmla="*/ 0 w 95"/>
                <a:gd name="T3" fmla="*/ 9 h 59"/>
                <a:gd name="T4" fmla="*/ 5 w 95"/>
                <a:gd name="T5" fmla="*/ 0 h 59"/>
                <a:gd name="T6" fmla="*/ 95 w 95"/>
                <a:gd name="T7" fmla="*/ 50 h 59"/>
                <a:gd name="T8" fmla="*/ 90 w 95"/>
                <a:gd name="T9" fmla="*/ 59 h 59"/>
              </a:gdLst>
              <a:ahLst/>
              <a:cxnLst>
                <a:cxn ang="0">
                  <a:pos x="T0" y="T1"/>
                </a:cxn>
                <a:cxn ang="0">
                  <a:pos x="T2" y="T3"/>
                </a:cxn>
                <a:cxn ang="0">
                  <a:pos x="T4" y="T5"/>
                </a:cxn>
                <a:cxn ang="0">
                  <a:pos x="T6" y="T7"/>
                </a:cxn>
                <a:cxn ang="0">
                  <a:pos x="T8" y="T9"/>
                </a:cxn>
              </a:cxnLst>
              <a:rect l="0" t="0" r="r" b="b"/>
              <a:pathLst>
                <a:path w="95" h="59">
                  <a:moveTo>
                    <a:pt x="90" y="59"/>
                  </a:moveTo>
                  <a:lnTo>
                    <a:pt x="0" y="9"/>
                  </a:lnTo>
                  <a:lnTo>
                    <a:pt x="5" y="0"/>
                  </a:lnTo>
                  <a:lnTo>
                    <a:pt x="95" y="50"/>
                  </a:lnTo>
                  <a:lnTo>
                    <a:pt x="9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89" name="Freeform 64">
              <a:extLst>
                <a:ext uri="{FF2B5EF4-FFF2-40B4-BE49-F238E27FC236}">
                  <a16:creationId xmlns:a16="http://schemas.microsoft.com/office/drawing/2014/main" id="{B2325FD4-EE29-4E8D-B7F5-31727AFFC896}"/>
                </a:ext>
              </a:extLst>
            </p:cNvPr>
            <p:cNvSpPr>
              <a:spLocks/>
            </p:cNvSpPr>
            <p:nvPr/>
          </p:nvSpPr>
          <p:spPr bwMode="gray">
            <a:xfrm>
              <a:off x="3973513" y="6245225"/>
              <a:ext cx="152400" cy="84137"/>
            </a:xfrm>
            <a:custGeom>
              <a:avLst/>
              <a:gdLst>
                <a:gd name="T0" fmla="*/ 92 w 96"/>
                <a:gd name="T1" fmla="*/ 53 h 53"/>
                <a:gd name="T2" fmla="*/ 0 w 96"/>
                <a:gd name="T3" fmla="*/ 9 h 53"/>
                <a:gd name="T4" fmla="*/ 4 w 96"/>
                <a:gd name="T5" fmla="*/ 0 h 53"/>
                <a:gd name="T6" fmla="*/ 96 w 96"/>
                <a:gd name="T7" fmla="*/ 45 h 53"/>
                <a:gd name="T8" fmla="*/ 92 w 96"/>
                <a:gd name="T9" fmla="*/ 53 h 53"/>
              </a:gdLst>
              <a:ahLst/>
              <a:cxnLst>
                <a:cxn ang="0">
                  <a:pos x="T0" y="T1"/>
                </a:cxn>
                <a:cxn ang="0">
                  <a:pos x="T2" y="T3"/>
                </a:cxn>
                <a:cxn ang="0">
                  <a:pos x="T4" y="T5"/>
                </a:cxn>
                <a:cxn ang="0">
                  <a:pos x="T6" y="T7"/>
                </a:cxn>
                <a:cxn ang="0">
                  <a:pos x="T8" y="T9"/>
                </a:cxn>
              </a:cxnLst>
              <a:rect l="0" t="0" r="r" b="b"/>
              <a:pathLst>
                <a:path w="96" h="53">
                  <a:moveTo>
                    <a:pt x="92" y="53"/>
                  </a:moveTo>
                  <a:lnTo>
                    <a:pt x="0" y="9"/>
                  </a:lnTo>
                  <a:lnTo>
                    <a:pt x="4" y="0"/>
                  </a:lnTo>
                  <a:lnTo>
                    <a:pt x="96" y="45"/>
                  </a:lnTo>
                  <a:lnTo>
                    <a:pt x="9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0" name="Freeform 65">
              <a:extLst>
                <a:ext uri="{FF2B5EF4-FFF2-40B4-BE49-F238E27FC236}">
                  <a16:creationId xmlns:a16="http://schemas.microsoft.com/office/drawing/2014/main" id="{8A7D8845-1024-4001-BD6A-3663AFB11DEA}"/>
                </a:ext>
              </a:extLst>
            </p:cNvPr>
            <p:cNvSpPr>
              <a:spLocks/>
            </p:cNvSpPr>
            <p:nvPr/>
          </p:nvSpPr>
          <p:spPr bwMode="gray">
            <a:xfrm>
              <a:off x="3973513" y="6286500"/>
              <a:ext cx="80962" cy="50800"/>
            </a:xfrm>
            <a:custGeom>
              <a:avLst/>
              <a:gdLst>
                <a:gd name="T0" fmla="*/ 47 w 51"/>
                <a:gd name="T1" fmla="*/ 32 h 32"/>
                <a:gd name="T2" fmla="*/ 0 w 51"/>
                <a:gd name="T3" fmla="*/ 9 h 32"/>
                <a:gd name="T4" fmla="*/ 5 w 51"/>
                <a:gd name="T5" fmla="*/ 0 h 32"/>
                <a:gd name="T6" fmla="*/ 51 w 51"/>
                <a:gd name="T7" fmla="*/ 23 h 32"/>
                <a:gd name="T8" fmla="*/ 47 w 51"/>
                <a:gd name="T9" fmla="*/ 32 h 32"/>
              </a:gdLst>
              <a:ahLst/>
              <a:cxnLst>
                <a:cxn ang="0">
                  <a:pos x="T0" y="T1"/>
                </a:cxn>
                <a:cxn ang="0">
                  <a:pos x="T2" y="T3"/>
                </a:cxn>
                <a:cxn ang="0">
                  <a:pos x="T4" y="T5"/>
                </a:cxn>
                <a:cxn ang="0">
                  <a:pos x="T6" y="T7"/>
                </a:cxn>
                <a:cxn ang="0">
                  <a:pos x="T8" y="T9"/>
                </a:cxn>
              </a:cxnLst>
              <a:rect l="0" t="0" r="r" b="b"/>
              <a:pathLst>
                <a:path w="51" h="32">
                  <a:moveTo>
                    <a:pt x="47" y="32"/>
                  </a:moveTo>
                  <a:lnTo>
                    <a:pt x="0" y="9"/>
                  </a:lnTo>
                  <a:lnTo>
                    <a:pt x="5" y="0"/>
                  </a:lnTo>
                  <a:lnTo>
                    <a:pt x="51" y="23"/>
                  </a:lnTo>
                  <a:lnTo>
                    <a:pt x="47"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1" name="Freeform 66">
              <a:extLst>
                <a:ext uri="{FF2B5EF4-FFF2-40B4-BE49-F238E27FC236}">
                  <a16:creationId xmlns:a16="http://schemas.microsoft.com/office/drawing/2014/main" id="{3658223B-2F24-4CB5-8766-B7D0852FF793}"/>
                </a:ext>
              </a:extLst>
            </p:cNvPr>
            <p:cNvSpPr>
              <a:spLocks/>
            </p:cNvSpPr>
            <p:nvPr/>
          </p:nvSpPr>
          <p:spPr bwMode="gray">
            <a:xfrm>
              <a:off x="3584575" y="6151563"/>
              <a:ext cx="360362" cy="200025"/>
            </a:xfrm>
            <a:custGeom>
              <a:avLst/>
              <a:gdLst>
                <a:gd name="T0" fmla="*/ 182 w 227"/>
                <a:gd name="T1" fmla="*/ 126 h 126"/>
                <a:gd name="T2" fmla="*/ 0 w 227"/>
                <a:gd name="T3" fmla="*/ 126 h 126"/>
                <a:gd name="T4" fmla="*/ 0 w 227"/>
                <a:gd name="T5" fmla="*/ 116 h 126"/>
                <a:gd name="T6" fmla="*/ 181 w 227"/>
                <a:gd name="T7" fmla="*/ 116 h 126"/>
                <a:gd name="T8" fmla="*/ 213 w 227"/>
                <a:gd name="T9" fmla="*/ 106 h 126"/>
                <a:gd name="T10" fmla="*/ 217 w 227"/>
                <a:gd name="T11" fmla="*/ 106 h 126"/>
                <a:gd name="T12" fmla="*/ 217 w 227"/>
                <a:gd name="T13" fmla="*/ 0 h 126"/>
                <a:gd name="T14" fmla="*/ 227 w 227"/>
                <a:gd name="T15" fmla="*/ 0 h 126"/>
                <a:gd name="T16" fmla="*/ 227 w 227"/>
                <a:gd name="T17" fmla="*/ 116 h 126"/>
                <a:gd name="T18" fmla="*/ 215 w 227"/>
                <a:gd name="T19" fmla="*/ 116 h 126"/>
                <a:gd name="T20" fmla="*/ 182 w 227"/>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126">
                  <a:moveTo>
                    <a:pt x="182" y="126"/>
                  </a:moveTo>
                  <a:lnTo>
                    <a:pt x="0" y="126"/>
                  </a:lnTo>
                  <a:lnTo>
                    <a:pt x="0" y="116"/>
                  </a:lnTo>
                  <a:lnTo>
                    <a:pt x="181" y="116"/>
                  </a:lnTo>
                  <a:lnTo>
                    <a:pt x="213" y="106"/>
                  </a:lnTo>
                  <a:lnTo>
                    <a:pt x="217" y="106"/>
                  </a:lnTo>
                  <a:lnTo>
                    <a:pt x="217" y="0"/>
                  </a:lnTo>
                  <a:lnTo>
                    <a:pt x="227" y="0"/>
                  </a:lnTo>
                  <a:lnTo>
                    <a:pt x="227" y="116"/>
                  </a:lnTo>
                  <a:lnTo>
                    <a:pt x="215" y="116"/>
                  </a:lnTo>
                  <a:lnTo>
                    <a:pt x="182"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2" name="Line 67">
              <a:extLst>
                <a:ext uri="{FF2B5EF4-FFF2-40B4-BE49-F238E27FC236}">
                  <a16:creationId xmlns:a16="http://schemas.microsoft.com/office/drawing/2014/main" id="{70B5460E-6CE2-4BCF-BA70-7210C5A50444}"/>
                </a:ext>
              </a:extLst>
            </p:cNvPr>
            <p:cNvSpPr>
              <a:spLocks noChangeShapeType="1"/>
            </p:cNvSpPr>
            <p:nvPr/>
          </p:nvSpPr>
          <p:spPr bwMode="gray">
            <a:xfrm>
              <a:off x="2703513" y="5711825"/>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3" name="Freeform 68">
              <a:extLst>
                <a:ext uri="{FF2B5EF4-FFF2-40B4-BE49-F238E27FC236}">
                  <a16:creationId xmlns:a16="http://schemas.microsoft.com/office/drawing/2014/main" id="{016CED82-0EA6-4341-A805-628125D712ED}"/>
                </a:ext>
              </a:extLst>
            </p:cNvPr>
            <p:cNvSpPr>
              <a:spLocks/>
            </p:cNvSpPr>
            <p:nvPr/>
          </p:nvSpPr>
          <p:spPr bwMode="gray">
            <a:xfrm>
              <a:off x="3335338" y="5762625"/>
              <a:ext cx="85725" cy="146050"/>
            </a:xfrm>
            <a:custGeom>
              <a:avLst/>
              <a:gdLst>
                <a:gd name="T0" fmla="*/ 10 w 54"/>
                <a:gd name="T1" fmla="*/ 92 h 92"/>
                <a:gd name="T2" fmla="*/ 0 w 54"/>
                <a:gd name="T3" fmla="*/ 92 h 92"/>
                <a:gd name="T4" fmla="*/ 0 w 54"/>
                <a:gd name="T5" fmla="*/ 14 h 92"/>
                <a:gd name="T6" fmla="*/ 52 w 54"/>
                <a:gd name="T7" fmla="*/ 0 h 92"/>
                <a:gd name="T8" fmla="*/ 54 w 54"/>
                <a:gd name="T9" fmla="*/ 9 h 92"/>
                <a:gd name="T10" fmla="*/ 10 w 54"/>
                <a:gd name="T11" fmla="*/ 21 h 92"/>
                <a:gd name="T12" fmla="*/ 10 w 5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4" h="92">
                  <a:moveTo>
                    <a:pt x="10" y="92"/>
                  </a:moveTo>
                  <a:lnTo>
                    <a:pt x="0" y="92"/>
                  </a:lnTo>
                  <a:lnTo>
                    <a:pt x="0" y="14"/>
                  </a:lnTo>
                  <a:lnTo>
                    <a:pt x="52" y="0"/>
                  </a:lnTo>
                  <a:lnTo>
                    <a:pt x="54" y="9"/>
                  </a:lnTo>
                  <a:lnTo>
                    <a:pt x="10" y="21"/>
                  </a:lnTo>
                  <a:lnTo>
                    <a:pt x="1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4" name="Rectangle 69">
              <a:extLst>
                <a:ext uri="{FF2B5EF4-FFF2-40B4-BE49-F238E27FC236}">
                  <a16:creationId xmlns:a16="http://schemas.microsoft.com/office/drawing/2014/main" id="{E6DADC78-BBFE-452A-B470-9A1A218267A4}"/>
                </a:ext>
              </a:extLst>
            </p:cNvPr>
            <p:cNvSpPr>
              <a:spLocks noChangeArrowheads="1"/>
            </p:cNvSpPr>
            <p:nvPr/>
          </p:nvSpPr>
          <p:spPr bwMode="gray">
            <a:xfrm>
              <a:off x="3287713" y="5815013"/>
              <a:ext cx="1587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5" name="Rectangle 70">
              <a:extLst>
                <a:ext uri="{FF2B5EF4-FFF2-40B4-BE49-F238E27FC236}">
                  <a16:creationId xmlns:a16="http://schemas.microsoft.com/office/drawing/2014/main" id="{703F1E26-CDB7-4543-B465-B49C1504487D}"/>
                </a:ext>
              </a:extLst>
            </p:cNvPr>
            <p:cNvSpPr>
              <a:spLocks noChangeArrowheads="1"/>
            </p:cNvSpPr>
            <p:nvPr/>
          </p:nvSpPr>
          <p:spPr bwMode="gray">
            <a:xfrm>
              <a:off x="3359150" y="5786438"/>
              <a:ext cx="158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6" name="Rectangle 71">
              <a:extLst>
                <a:ext uri="{FF2B5EF4-FFF2-40B4-BE49-F238E27FC236}">
                  <a16:creationId xmlns:a16="http://schemas.microsoft.com/office/drawing/2014/main" id="{5964EA8C-A72D-4A1D-B593-B8F6EC60F102}"/>
                </a:ext>
              </a:extLst>
            </p:cNvPr>
            <p:cNvSpPr>
              <a:spLocks noChangeArrowheads="1"/>
            </p:cNvSpPr>
            <p:nvPr/>
          </p:nvSpPr>
          <p:spPr bwMode="gray">
            <a:xfrm>
              <a:off x="3384550" y="5780088"/>
              <a:ext cx="158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7" name="Freeform 72">
              <a:extLst>
                <a:ext uri="{FF2B5EF4-FFF2-40B4-BE49-F238E27FC236}">
                  <a16:creationId xmlns:a16="http://schemas.microsoft.com/office/drawing/2014/main" id="{994A6676-B8B6-4A96-8CE9-2AE6193C5858}"/>
                </a:ext>
              </a:extLst>
            </p:cNvPr>
            <p:cNvSpPr>
              <a:spLocks/>
            </p:cNvSpPr>
            <p:nvPr/>
          </p:nvSpPr>
          <p:spPr bwMode="gray">
            <a:xfrm>
              <a:off x="3370263" y="5826125"/>
              <a:ext cx="50800" cy="28575"/>
            </a:xfrm>
            <a:custGeom>
              <a:avLst/>
              <a:gdLst>
                <a:gd name="T0" fmla="*/ 3 w 32"/>
                <a:gd name="T1" fmla="*/ 18 h 18"/>
                <a:gd name="T2" fmla="*/ 0 w 32"/>
                <a:gd name="T3" fmla="*/ 9 h 18"/>
                <a:gd name="T4" fmla="*/ 29 w 32"/>
                <a:gd name="T5" fmla="*/ 0 h 18"/>
                <a:gd name="T6" fmla="*/ 32 w 32"/>
                <a:gd name="T7" fmla="*/ 9 h 18"/>
                <a:gd name="T8" fmla="*/ 3 w 32"/>
                <a:gd name="T9" fmla="*/ 18 h 18"/>
              </a:gdLst>
              <a:ahLst/>
              <a:cxnLst>
                <a:cxn ang="0">
                  <a:pos x="T0" y="T1"/>
                </a:cxn>
                <a:cxn ang="0">
                  <a:pos x="T2" y="T3"/>
                </a:cxn>
                <a:cxn ang="0">
                  <a:pos x="T4" y="T5"/>
                </a:cxn>
                <a:cxn ang="0">
                  <a:pos x="T6" y="T7"/>
                </a:cxn>
                <a:cxn ang="0">
                  <a:pos x="T8" y="T9"/>
                </a:cxn>
              </a:cxnLst>
              <a:rect l="0" t="0" r="r" b="b"/>
              <a:pathLst>
                <a:path w="32" h="18">
                  <a:moveTo>
                    <a:pt x="3" y="18"/>
                  </a:moveTo>
                  <a:lnTo>
                    <a:pt x="0" y="9"/>
                  </a:lnTo>
                  <a:lnTo>
                    <a:pt x="29" y="0"/>
                  </a:lnTo>
                  <a:lnTo>
                    <a:pt x="32" y="9"/>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8" name="Freeform 73">
              <a:extLst>
                <a:ext uri="{FF2B5EF4-FFF2-40B4-BE49-F238E27FC236}">
                  <a16:creationId xmlns:a16="http://schemas.microsoft.com/office/drawing/2014/main" id="{B0BECDA2-F524-4C10-9AF1-576B2A03BC5F}"/>
                </a:ext>
              </a:extLst>
            </p:cNvPr>
            <p:cNvSpPr>
              <a:spLocks/>
            </p:cNvSpPr>
            <p:nvPr/>
          </p:nvSpPr>
          <p:spPr bwMode="gray">
            <a:xfrm>
              <a:off x="3365500" y="5795963"/>
              <a:ext cx="55562" cy="30162"/>
            </a:xfrm>
            <a:custGeom>
              <a:avLst/>
              <a:gdLst>
                <a:gd name="T0" fmla="*/ 2 w 35"/>
                <a:gd name="T1" fmla="*/ 19 h 19"/>
                <a:gd name="T2" fmla="*/ 0 w 35"/>
                <a:gd name="T3" fmla="*/ 10 h 19"/>
                <a:gd name="T4" fmla="*/ 32 w 35"/>
                <a:gd name="T5" fmla="*/ 0 h 19"/>
                <a:gd name="T6" fmla="*/ 35 w 35"/>
                <a:gd name="T7" fmla="*/ 10 h 19"/>
                <a:gd name="T8" fmla="*/ 2 w 35"/>
                <a:gd name="T9" fmla="*/ 19 h 19"/>
              </a:gdLst>
              <a:ahLst/>
              <a:cxnLst>
                <a:cxn ang="0">
                  <a:pos x="T0" y="T1"/>
                </a:cxn>
                <a:cxn ang="0">
                  <a:pos x="T2" y="T3"/>
                </a:cxn>
                <a:cxn ang="0">
                  <a:pos x="T4" y="T5"/>
                </a:cxn>
                <a:cxn ang="0">
                  <a:pos x="T6" y="T7"/>
                </a:cxn>
                <a:cxn ang="0">
                  <a:pos x="T8" y="T9"/>
                </a:cxn>
              </a:cxnLst>
              <a:rect l="0" t="0" r="r" b="b"/>
              <a:pathLst>
                <a:path w="35" h="19">
                  <a:moveTo>
                    <a:pt x="2" y="19"/>
                  </a:moveTo>
                  <a:lnTo>
                    <a:pt x="0" y="10"/>
                  </a:lnTo>
                  <a:lnTo>
                    <a:pt x="32" y="0"/>
                  </a:lnTo>
                  <a:lnTo>
                    <a:pt x="35" y="10"/>
                  </a:lnTo>
                  <a:lnTo>
                    <a:pt x="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99" name="Rectangle 74">
              <a:extLst>
                <a:ext uri="{FF2B5EF4-FFF2-40B4-BE49-F238E27FC236}">
                  <a16:creationId xmlns:a16="http://schemas.microsoft.com/office/drawing/2014/main" id="{81C141D5-E305-4952-B8BC-C8969C9BB5F7}"/>
                </a:ext>
              </a:extLst>
            </p:cNvPr>
            <p:cNvSpPr>
              <a:spLocks noChangeArrowheads="1"/>
            </p:cNvSpPr>
            <p:nvPr/>
          </p:nvSpPr>
          <p:spPr bwMode="gray">
            <a:xfrm>
              <a:off x="3432175" y="5745163"/>
              <a:ext cx="317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0" name="Freeform 75">
              <a:extLst>
                <a:ext uri="{FF2B5EF4-FFF2-40B4-BE49-F238E27FC236}">
                  <a16:creationId xmlns:a16="http://schemas.microsoft.com/office/drawing/2014/main" id="{572880D7-2968-4147-A269-9478DC36DCE4}"/>
                </a:ext>
              </a:extLst>
            </p:cNvPr>
            <p:cNvSpPr>
              <a:spLocks/>
            </p:cNvSpPr>
            <p:nvPr/>
          </p:nvSpPr>
          <p:spPr bwMode="gray">
            <a:xfrm>
              <a:off x="3287713" y="5697538"/>
              <a:ext cx="573087" cy="563562"/>
            </a:xfrm>
            <a:custGeom>
              <a:avLst/>
              <a:gdLst>
                <a:gd name="T0" fmla="*/ 1000 w 1028"/>
                <a:gd name="T1" fmla="*/ 1008 h 1008"/>
                <a:gd name="T2" fmla="*/ 947 w 1028"/>
                <a:gd name="T3" fmla="*/ 733 h 1008"/>
                <a:gd name="T4" fmla="*/ 937 w 1028"/>
                <a:gd name="T5" fmla="*/ 720 h 1008"/>
                <a:gd name="T6" fmla="*/ 877 w 1028"/>
                <a:gd name="T7" fmla="*/ 353 h 1008"/>
                <a:gd name="T8" fmla="*/ 820 w 1028"/>
                <a:gd name="T9" fmla="*/ 327 h 1008"/>
                <a:gd name="T10" fmla="*/ 811 w 1028"/>
                <a:gd name="T11" fmla="*/ 392 h 1008"/>
                <a:gd name="T12" fmla="*/ 751 w 1028"/>
                <a:gd name="T13" fmla="*/ 826 h 1008"/>
                <a:gd name="T14" fmla="*/ 676 w 1028"/>
                <a:gd name="T15" fmla="*/ 634 h 1008"/>
                <a:gd name="T16" fmla="*/ 570 w 1028"/>
                <a:gd name="T17" fmla="*/ 811 h 1008"/>
                <a:gd name="T18" fmla="*/ 482 w 1028"/>
                <a:gd name="T19" fmla="*/ 638 h 1008"/>
                <a:gd name="T20" fmla="*/ 461 w 1028"/>
                <a:gd name="T21" fmla="*/ 580 h 1008"/>
                <a:gd name="T22" fmla="*/ 438 w 1028"/>
                <a:gd name="T23" fmla="*/ 569 h 1008"/>
                <a:gd name="T24" fmla="*/ 382 w 1028"/>
                <a:gd name="T25" fmla="*/ 580 h 1008"/>
                <a:gd name="T26" fmla="*/ 368 w 1028"/>
                <a:gd name="T27" fmla="*/ 635 h 1008"/>
                <a:gd name="T28" fmla="*/ 344 w 1028"/>
                <a:gd name="T29" fmla="*/ 889 h 1008"/>
                <a:gd name="T30" fmla="*/ 260 w 1028"/>
                <a:gd name="T31" fmla="*/ 209 h 1008"/>
                <a:gd name="T32" fmla="*/ 291 w 1028"/>
                <a:gd name="T33" fmla="*/ 174 h 1008"/>
                <a:gd name="T34" fmla="*/ 266 w 1028"/>
                <a:gd name="T35" fmla="*/ 124 h 1008"/>
                <a:gd name="T36" fmla="*/ 320 w 1028"/>
                <a:gd name="T37" fmla="*/ 107 h 1008"/>
                <a:gd name="T38" fmla="*/ 302 w 1028"/>
                <a:gd name="T39" fmla="*/ 31 h 1008"/>
                <a:gd name="T40" fmla="*/ 176 w 1028"/>
                <a:gd name="T41" fmla="*/ 98 h 1008"/>
                <a:gd name="T42" fmla="*/ 68 w 1028"/>
                <a:gd name="T43" fmla="*/ 256 h 1008"/>
                <a:gd name="T44" fmla="*/ 28 w 1028"/>
                <a:gd name="T45" fmla="*/ 743 h 1008"/>
                <a:gd name="T46" fmla="*/ 0 w 1028"/>
                <a:gd name="T47" fmla="*/ 251 h 1008"/>
                <a:gd name="T48" fmla="*/ 40 w 1028"/>
                <a:gd name="T49" fmla="*/ 106 h 1008"/>
                <a:gd name="T50" fmla="*/ 218 w 1028"/>
                <a:gd name="T51" fmla="*/ 58 h 1008"/>
                <a:gd name="T52" fmla="*/ 305 w 1028"/>
                <a:gd name="T53" fmla="*/ 2 h 1008"/>
                <a:gd name="T54" fmla="*/ 343 w 1028"/>
                <a:gd name="T55" fmla="*/ 123 h 1008"/>
                <a:gd name="T56" fmla="*/ 319 w 1028"/>
                <a:gd name="T57" fmla="*/ 174 h 1008"/>
                <a:gd name="T58" fmla="*/ 288 w 1028"/>
                <a:gd name="T59" fmla="*/ 861 h 1008"/>
                <a:gd name="T60" fmla="*/ 316 w 1028"/>
                <a:gd name="T61" fmla="*/ 607 h 1008"/>
                <a:gd name="T62" fmla="*/ 340 w 1028"/>
                <a:gd name="T63" fmla="*/ 552 h 1008"/>
                <a:gd name="T64" fmla="*/ 413 w 1028"/>
                <a:gd name="T65" fmla="*/ 424 h 1008"/>
                <a:gd name="T66" fmla="*/ 489 w 1028"/>
                <a:gd name="T67" fmla="*/ 552 h 1008"/>
                <a:gd name="T68" fmla="*/ 510 w 1028"/>
                <a:gd name="T69" fmla="*/ 610 h 1008"/>
                <a:gd name="T70" fmla="*/ 542 w 1028"/>
                <a:gd name="T71" fmla="*/ 783 h 1008"/>
                <a:gd name="T72" fmla="*/ 552 w 1028"/>
                <a:gd name="T73" fmla="*/ 564 h 1008"/>
                <a:gd name="T74" fmla="*/ 704 w 1028"/>
                <a:gd name="T75" fmla="*/ 626 h 1008"/>
                <a:gd name="T76" fmla="*/ 723 w 1028"/>
                <a:gd name="T77" fmla="*/ 798 h 1008"/>
                <a:gd name="T78" fmla="*/ 783 w 1028"/>
                <a:gd name="T79" fmla="*/ 364 h 1008"/>
                <a:gd name="T80" fmla="*/ 826 w 1028"/>
                <a:gd name="T81" fmla="*/ 294 h 1008"/>
                <a:gd name="T82" fmla="*/ 881 w 1028"/>
                <a:gd name="T83" fmla="*/ 319 h 1008"/>
                <a:gd name="T84" fmla="*/ 965 w 1028"/>
                <a:gd name="T85" fmla="*/ 709 h 1008"/>
                <a:gd name="T86" fmla="*/ 1028 w 1028"/>
                <a:gd name="T87" fmla="*/ 745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8" h="1008">
                  <a:moveTo>
                    <a:pt x="1028" y="1008"/>
                  </a:moveTo>
                  <a:cubicBezTo>
                    <a:pt x="1000" y="1008"/>
                    <a:pt x="1000" y="1008"/>
                    <a:pt x="1000" y="1008"/>
                  </a:cubicBezTo>
                  <a:cubicBezTo>
                    <a:pt x="1000" y="757"/>
                    <a:pt x="1000" y="757"/>
                    <a:pt x="1000" y="757"/>
                  </a:cubicBezTo>
                  <a:cubicBezTo>
                    <a:pt x="985" y="745"/>
                    <a:pt x="957" y="736"/>
                    <a:pt x="947" y="733"/>
                  </a:cubicBezTo>
                  <a:cubicBezTo>
                    <a:pt x="937" y="731"/>
                    <a:pt x="937" y="731"/>
                    <a:pt x="937" y="731"/>
                  </a:cubicBezTo>
                  <a:cubicBezTo>
                    <a:pt x="937" y="720"/>
                    <a:pt x="937" y="720"/>
                    <a:pt x="937" y="720"/>
                  </a:cubicBezTo>
                  <a:cubicBezTo>
                    <a:pt x="937" y="407"/>
                    <a:pt x="937" y="407"/>
                    <a:pt x="937" y="407"/>
                  </a:cubicBezTo>
                  <a:cubicBezTo>
                    <a:pt x="877" y="353"/>
                    <a:pt x="877" y="353"/>
                    <a:pt x="877" y="353"/>
                  </a:cubicBezTo>
                  <a:cubicBezTo>
                    <a:pt x="860" y="363"/>
                    <a:pt x="860" y="363"/>
                    <a:pt x="860" y="363"/>
                  </a:cubicBezTo>
                  <a:cubicBezTo>
                    <a:pt x="820" y="327"/>
                    <a:pt x="820" y="327"/>
                    <a:pt x="820" y="327"/>
                  </a:cubicBezTo>
                  <a:cubicBezTo>
                    <a:pt x="811" y="331"/>
                    <a:pt x="811" y="331"/>
                    <a:pt x="811" y="331"/>
                  </a:cubicBezTo>
                  <a:cubicBezTo>
                    <a:pt x="811" y="392"/>
                    <a:pt x="811" y="392"/>
                    <a:pt x="811" y="392"/>
                  </a:cubicBezTo>
                  <a:cubicBezTo>
                    <a:pt x="751" y="392"/>
                    <a:pt x="751" y="392"/>
                    <a:pt x="751" y="392"/>
                  </a:cubicBezTo>
                  <a:cubicBezTo>
                    <a:pt x="751" y="826"/>
                    <a:pt x="751" y="826"/>
                    <a:pt x="751" y="826"/>
                  </a:cubicBezTo>
                  <a:cubicBezTo>
                    <a:pt x="676" y="826"/>
                    <a:pt x="676" y="826"/>
                    <a:pt x="676" y="826"/>
                  </a:cubicBezTo>
                  <a:cubicBezTo>
                    <a:pt x="676" y="634"/>
                    <a:pt x="676" y="634"/>
                    <a:pt x="676" y="634"/>
                  </a:cubicBezTo>
                  <a:cubicBezTo>
                    <a:pt x="640" y="583"/>
                    <a:pt x="591" y="585"/>
                    <a:pt x="570" y="588"/>
                  </a:cubicBezTo>
                  <a:cubicBezTo>
                    <a:pt x="570" y="811"/>
                    <a:pt x="570" y="811"/>
                    <a:pt x="570" y="811"/>
                  </a:cubicBezTo>
                  <a:cubicBezTo>
                    <a:pt x="482" y="811"/>
                    <a:pt x="482" y="811"/>
                    <a:pt x="482" y="811"/>
                  </a:cubicBezTo>
                  <a:cubicBezTo>
                    <a:pt x="482" y="638"/>
                    <a:pt x="482" y="638"/>
                    <a:pt x="482" y="638"/>
                  </a:cubicBezTo>
                  <a:cubicBezTo>
                    <a:pt x="461" y="638"/>
                    <a:pt x="461" y="638"/>
                    <a:pt x="461" y="638"/>
                  </a:cubicBezTo>
                  <a:cubicBezTo>
                    <a:pt x="461" y="580"/>
                    <a:pt x="461" y="580"/>
                    <a:pt x="461" y="580"/>
                  </a:cubicBezTo>
                  <a:cubicBezTo>
                    <a:pt x="441" y="580"/>
                    <a:pt x="441" y="580"/>
                    <a:pt x="441" y="580"/>
                  </a:cubicBezTo>
                  <a:cubicBezTo>
                    <a:pt x="438" y="569"/>
                    <a:pt x="438" y="569"/>
                    <a:pt x="438" y="569"/>
                  </a:cubicBezTo>
                  <a:cubicBezTo>
                    <a:pt x="412" y="501"/>
                    <a:pt x="412" y="501"/>
                    <a:pt x="412" y="501"/>
                  </a:cubicBezTo>
                  <a:cubicBezTo>
                    <a:pt x="382" y="580"/>
                    <a:pt x="382" y="580"/>
                    <a:pt x="382" y="580"/>
                  </a:cubicBezTo>
                  <a:cubicBezTo>
                    <a:pt x="368" y="580"/>
                    <a:pt x="368" y="580"/>
                    <a:pt x="368" y="580"/>
                  </a:cubicBezTo>
                  <a:cubicBezTo>
                    <a:pt x="368" y="635"/>
                    <a:pt x="368" y="635"/>
                    <a:pt x="368" y="635"/>
                  </a:cubicBezTo>
                  <a:cubicBezTo>
                    <a:pt x="344" y="635"/>
                    <a:pt x="344" y="635"/>
                    <a:pt x="344" y="635"/>
                  </a:cubicBezTo>
                  <a:cubicBezTo>
                    <a:pt x="344" y="889"/>
                    <a:pt x="344" y="889"/>
                    <a:pt x="344" y="889"/>
                  </a:cubicBezTo>
                  <a:cubicBezTo>
                    <a:pt x="260" y="889"/>
                    <a:pt x="260" y="889"/>
                    <a:pt x="260" y="889"/>
                  </a:cubicBezTo>
                  <a:cubicBezTo>
                    <a:pt x="260" y="209"/>
                    <a:pt x="260" y="209"/>
                    <a:pt x="260" y="209"/>
                  </a:cubicBezTo>
                  <a:cubicBezTo>
                    <a:pt x="267" y="205"/>
                    <a:pt x="267" y="205"/>
                    <a:pt x="267" y="205"/>
                  </a:cubicBezTo>
                  <a:cubicBezTo>
                    <a:pt x="274" y="201"/>
                    <a:pt x="291" y="188"/>
                    <a:pt x="291" y="174"/>
                  </a:cubicBezTo>
                  <a:cubicBezTo>
                    <a:pt x="291" y="156"/>
                    <a:pt x="281" y="144"/>
                    <a:pt x="281" y="144"/>
                  </a:cubicBezTo>
                  <a:cubicBezTo>
                    <a:pt x="266" y="124"/>
                    <a:pt x="266" y="124"/>
                    <a:pt x="266" y="124"/>
                  </a:cubicBezTo>
                  <a:cubicBezTo>
                    <a:pt x="291" y="121"/>
                    <a:pt x="291" y="121"/>
                    <a:pt x="291" y="121"/>
                  </a:cubicBezTo>
                  <a:cubicBezTo>
                    <a:pt x="297" y="120"/>
                    <a:pt x="313" y="117"/>
                    <a:pt x="320" y="107"/>
                  </a:cubicBezTo>
                  <a:cubicBezTo>
                    <a:pt x="329" y="93"/>
                    <a:pt x="333" y="74"/>
                    <a:pt x="328" y="59"/>
                  </a:cubicBezTo>
                  <a:cubicBezTo>
                    <a:pt x="324" y="47"/>
                    <a:pt x="315" y="38"/>
                    <a:pt x="302" y="31"/>
                  </a:cubicBezTo>
                  <a:cubicBezTo>
                    <a:pt x="230" y="84"/>
                    <a:pt x="230" y="84"/>
                    <a:pt x="230" y="84"/>
                  </a:cubicBezTo>
                  <a:cubicBezTo>
                    <a:pt x="176" y="98"/>
                    <a:pt x="176" y="98"/>
                    <a:pt x="176" y="98"/>
                  </a:cubicBezTo>
                  <a:cubicBezTo>
                    <a:pt x="68" y="127"/>
                    <a:pt x="68" y="127"/>
                    <a:pt x="68" y="127"/>
                  </a:cubicBezTo>
                  <a:cubicBezTo>
                    <a:pt x="68" y="256"/>
                    <a:pt x="68" y="256"/>
                    <a:pt x="68" y="256"/>
                  </a:cubicBezTo>
                  <a:cubicBezTo>
                    <a:pt x="28" y="271"/>
                    <a:pt x="28" y="271"/>
                    <a:pt x="28" y="271"/>
                  </a:cubicBezTo>
                  <a:cubicBezTo>
                    <a:pt x="28" y="743"/>
                    <a:pt x="28" y="743"/>
                    <a:pt x="28" y="743"/>
                  </a:cubicBezTo>
                  <a:cubicBezTo>
                    <a:pt x="0" y="743"/>
                    <a:pt x="0" y="743"/>
                    <a:pt x="0" y="743"/>
                  </a:cubicBezTo>
                  <a:cubicBezTo>
                    <a:pt x="0" y="251"/>
                    <a:pt x="0" y="251"/>
                    <a:pt x="0" y="251"/>
                  </a:cubicBezTo>
                  <a:cubicBezTo>
                    <a:pt x="40" y="237"/>
                    <a:pt x="40" y="237"/>
                    <a:pt x="40" y="237"/>
                  </a:cubicBezTo>
                  <a:cubicBezTo>
                    <a:pt x="40" y="106"/>
                    <a:pt x="40" y="106"/>
                    <a:pt x="40" y="106"/>
                  </a:cubicBezTo>
                  <a:cubicBezTo>
                    <a:pt x="169" y="71"/>
                    <a:pt x="169" y="71"/>
                    <a:pt x="169" y="71"/>
                  </a:cubicBezTo>
                  <a:cubicBezTo>
                    <a:pt x="218" y="58"/>
                    <a:pt x="218" y="58"/>
                    <a:pt x="218" y="58"/>
                  </a:cubicBezTo>
                  <a:cubicBezTo>
                    <a:pt x="298" y="0"/>
                    <a:pt x="298" y="0"/>
                    <a:pt x="298" y="0"/>
                  </a:cubicBezTo>
                  <a:cubicBezTo>
                    <a:pt x="305" y="2"/>
                    <a:pt x="305" y="2"/>
                    <a:pt x="305" y="2"/>
                  </a:cubicBezTo>
                  <a:cubicBezTo>
                    <a:pt x="337" y="14"/>
                    <a:pt x="350" y="35"/>
                    <a:pt x="355" y="51"/>
                  </a:cubicBezTo>
                  <a:cubicBezTo>
                    <a:pt x="362" y="74"/>
                    <a:pt x="357" y="102"/>
                    <a:pt x="343" y="123"/>
                  </a:cubicBezTo>
                  <a:cubicBezTo>
                    <a:pt x="335" y="134"/>
                    <a:pt x="323" y="141"/>
                    <a:pt x="313" y="144"/>
                  </a:cubicBezTo>
                  <a:cubicBezTo>
                    <a:pt x="316" y="152"/>
                    <a:pt x="319" y="162"/>
                    <a:pt x="319" y="174"/>
                  </a:cubicBezTo>
                  <a:cubicBezTo>
                    <a:pt x="319" y="198"/>
                    <a:pt x="299" y="217"/>
                    <a:pt x="288" y="225"/>
                  </a:cubicBezTo>
                  <a:cubicBezTo>
                    <a:pt x="288" y="861"/>
                    <a:pt x="288" y="861"/>
                    <a:pt x="288" y="861"/>
                  </a:cubicBezTo>
                  <a:cubicBezTo>
                    <a:pt x="316" y="861"/>
                    <a:pt x="316" y="861"/>
                    <a:pt x="316" y="861"/>
                  </a:cubicBezTo>
                  <a:cubicBezTo>
                    <a:pt x="316" y="607"/>
                    <a:pt x="316" y="607"/>
                    <a:pt x="316" y="607"/>
                  </a:cubicBezTo>
                  <a:cubicBezTo>
                    <a:pt x="340" y="607"/>
                    <a:pt x="340" y="607"/>
                    <a:pt x="340" y="607"/>
                  </a:cubicBezTo>
                  <a:cubicBezTo>
                    <a:pt x="340" y="552"/>
                    <a:pt x="340" y="552"/>
                    <a:pt x="340" y="552"/>
                  </a:cubicBezTo>
                  <a:cubicBezTo>
                    <a:pt x="362" y="552"/>
                    <a:pt x="362" y="552"/>
                    <a:pt x="362" y="552"/>
                  </a:cubicBezTo>
                  <a:cubicBezTo>
                    <a:pt x="413" y="424"/>
                    <a:pt x="413" y="424"/>
                    <a:pt x="413" y="424"/>
                  </a:cubicBezTo>
                  <a:cubicBezTo>
                    <a:pt x="461" y="552"/>
                    <a:pt x="461" y="552"/>
                    <a:pt x="461" y="552"/>
                  </a:cubicBezTo>
                  <a:cubicBezTo>
                    <a:pt x="489" y="552"/>
                    <a:pt x="489" y="552"/>
                    <a:pt x="489" y="552"/>
                  </a:cubicBezTo>
                  <a:cubicBezTo>
                    <a:pt x="489" y="610"/>
                    <a:pt x="489" y="610"/>
                    <a:pt x="489" y="610"/>
                  </a:cubicBezTo>
                  <a:cubicBezTo>
                    <a:pt x="510" y="610"/>
                    <a:pt x="510" y="610"/>
                    <a:pt x="510" y="610"/>
                  </a:cubicBezTo>
                  <a:cubicBezTo>
                    <a:pt x="510" y="783"/>
                    <a:pt x="510" y="783"/>
                    <a:pt x="510" y="783"/>
                  </a:cubicBezTo>
                  <a:cubicBezTo>
                    <a:pt x="542" y="783"/>
                    <a:pt x="542" y="783"/>
                    <a:pt x="542" y="783"/>
                  </a:cubicBezTo>
                  <a:cubicBezTo>
                    <a:pt x="542" y="567"/>
                    <a:pt x="542" y="567"/>
                    <a:pt x="542" y="567"/>
                  </a:cubicBezTo>
                  <a:cubicBezTo>
                    <a:pt x="552" y="564"/>
                    <a:pt x="552" y="564"/>
                    <a:pt x="552" y="564"/>
                  </a:cubicBezTo>
                  <a:cubicBezTo>
                    <a:pt x="553" y="564"/>
                    <a:pt x="645" y="536"/>
                    <a:pt x="702" y="622"/>
                  </a:cubicBezTo>
                  <a:cubicBezTo>
                    <a:pt x="704" y="626"/>
                    <a:pt x="704" y="626"/>
                    <a:pt x="704" y="626"/>
                  </a:cubicBezTo>
                  <a:cubicBezTo>
                    <a:pt x="704" y="798"/>
                    <a:pt x="704" y="798"/>
                    <a:pt x="704" y="798"/>
                  </a:cubicBezTo>
                  <a:cubicBezTo>
                    <a:pt x="723" y="798"/>
                    <a:pt x="723" y="798"/>
                    <a:pt x="723" y="798"/>
                  </a:cubicBezTo>
                  <a:cubicBezTo>
                    <a:pt x="723" y="364"/>
                    <a:pt x="723" y="364"/>
                    <a:pt x="723" y="364"/>
                  </a:cubicBezTo>
                  <a:cubicBezTo>
                    <a:pt x="783" y="364"/>
                    <a:pt x="783" y="364"/>
                    <a:pt x="783" y="364"/>
                  </a:cubicBezTo>
                  <a:cubicBezTo>
                    <a:pt x="783" y="313"/>
                    <a:pt x="783" y="313"/>
                    <a:pt x="783" y="313"/>
                  </a:cubicBezTo>
                  <a:cubicBezTo>
                    <a:pt x="826" y="294"/>
                    <a:pt x="826" y="294"/>
                    <a:pt x="826" y="294"/>
                  </a:cubicBezTo>
                  <a:cubicBezTo>
                    <a:pt x="864" y="329"/>
                    <a:pt x="864" y="329"/>
                    <a:pt x="864" y="329"/>
                  </a:cubicBezTo>
                  <a:cubicBezTo>
                    <a:pt x="881" y="319"/>
                    <a:pt x="881" y="319"/>
                    <a:pt x="881" y="319"/>
                  </a:cubicBezTo>
                  <a:cubicBezTo>
                    <a:pt x="965" y="395"/>
                    <a:pt x="965" y="395"/>
                    <a:pt x="965" y="395"/>
                  </a:cubicBezTo>
                  <a:cubicBezTo>
                    <a:pt x="965" y="709"/>
                    <a:pt x="965" y="709"/>
                    <a:pt x="965" y="709"/>
                  </a:cubicBezTo>
                  <a:cubicBezTo>
                    <a:pt x="980" y="714"/>
                    <a:pt x="1008" y="725"/>
                    <a:pt x="1024" y="741"/>
                  </a:cubicBezTo>
                  <a:cubicBezTo>
                    <a:pt x="1028" y="745"/>
                    <a:pt x="1028" y="745"/>
                    <a:pt x="1028" y="745"/>
                  </a:cubicBezTo>
                  <a:lnTo>
                    <a:pt x="1028" y="10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1" name="Rectangle 76">
              <a:extLst>
                <a:ext uri="{FF2B5EF4-FFF2-40B4-BE49-F238E27FC236}">
                  <a16:creationId xmlns:a16="http://schemas.microsoft.com/office/drawing/2014/main" id="{FDFA83B5-5251-4C0A-9CFA-0A6F9BB2A530}"/>
                </a:ext>
              </a:extLst>
            </p:cNvPr>
            <p:cNvSpPr>
              <a:spLocks noChangeArrowheads="1"/>
            </p:cNvSpPr>
            <p:nvPr/>
          </p:nvSpPr>
          <p:spPr bwMode="gray">
            <a:xfrm>
              <a:off x="3517900" y="6054725"/>
              <a:ext cx="158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2" name="Rectangle 77">
              <a:extLst>
                <a:ext uri="{FF2B5EF4-FFF2-40B4-BE49-F238E27FC236}">
                  <a16:creationId xmlns:a16="http://schemas.microsoft.com/office/drawing/2014/main" id="{C9D7CCC9-D1DA-4FA8-83F3-2FD3AD1116B6}"/>
                </a:ext>
              </a:extLst>
            </p:cNvPr>
            <p:cNvSpPr>
              <a:spLocks noChangeArrowheads="1"/>
            </p:cNvSpPr>
            <p:nvPr/>
          </p:nvSpPr>
          <p:spPr bwMode="gray">
            <a:xfrm>
              <a:off x="3492500" y="6075363"/>
              <a:ext cx="15875"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3" name="Freeform 78">
              <a:extLst>
                <a:ext uri="{FF2B5EF4-FFF2-40B4-BE49-F238E27FC236}">
                  <a16:creationId xmlns:a16="http://schemas.microsoft.com/office/drawing/2014/main" id="{874A7D7E-563C-420B-B13E-7D6F5D186DBF}"/>
                </a:ext>
              </a:extLst>
            </p:cNvPr>
            <p:cNvSpPr>
              <a:spLocks/>
            </p:cNvSpPr>
            <p:nvPr/>
          </p:nvSpPr>
          <p:spPr bwMode="gray">
            <a:xfrm>
              <a:off x="3422650" y="5721350"/>
              <a:ext cx="42862" cy="90487"/>
            </a:xfrm>
            <a:custGeom>
              <a:avLst/>
              <a:gdLst>
                <a:gd name="T0" fmla="*/ 10 w 27"/>
                <a:gd name="T1" fmla="*/ 57 h 57"/>
                <a:gd name="T2" fmla="*/ 0 w 27"/>
                <a:gd name="T3" fmla="*/ 57 h 57"/>
                <a:gd name="T4" fmla="*/ 0 w 27"/>
                <a:gd name="T5" fmla="*/ 16 h 57"/>
                <a:gd name="T6" fmla="*/ 21 w 27"/>
                <a:gd name="T7" fmla="*/ 0 h 57"/>
                <a:gd name="T8" fmla="*/ 27 w 27"/>
                <a:gd name="T9" fmla="*/ 8 h 57"/>
                <a:gd name="T10" fmla="*/ 10 w 27"/>
                <a:gd name="T11" fmla="*/ 21 h 57"/>
                <a:gd name="T12" fmla="*/ 10 w 2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7" h="57">
                  <a:moveTo>
                    <a:pt x="10" y="57"/>
                  </a:moveTo>
                  <a:lnTo>
                    <a:pt x="0" y="57"/>
                  </a:lnTo>
                  <a:lnTo>
                    <a:pt x="0" y="16"/>
                  </a:lnTo>
                  <a:lnTo>
                    <a:pt x="21" y="0"/>
                  </a:lnTo>
                  <a:lnTo>
                    <a:pt x="27" y="8"/>
                  </a:lnTo>
                  <a:lnTo>
                    <a:pt x="10" y="21"/>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4" name="Line 79">
              <a:extLst>
                <a:ext uri="{FF2B5EF4-FFF2-40B4-BE49-F238E27FC236}">
                  <a16:creationId xmlns:a16="http://schemas.microsoft.com/office/drawing/2014/main" id="{9A9F21B8-D693-4895-A380-0E4C0D944A5C}"/>
                </a:ext>
              </a:extLst>
            </p:cNvPr>
            <p:cNvSpPr>
              <a:spLocks noChangeShapeType="1"/>
            </p:cNvSpPr>
            <p:nvPr/>
          </p:nvSpPr>
          <p:spPr bwMode="gray">
            <a:xfrm>
              <a:off x="3030538" y="6348413"/>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5" name="Line 80">
              <a:extLst>
                <a:ext uri="{FF2B5EF4-FFF2-40B4-BE49-F238E27FC236}">
                  <a16:creationId xmlns:a16="http://schemas.microsoft.com/office/drawing/2014/main" id="{98F5B9F4-5725-4DFC-B48B-CDC0277FA6E7}"/>
                </a:ext>
              </a:extLst>
            </p:cNvPr>
            <p:cNvSpPr>
              <a:spLocks noChangeShapeType="1"/>
            </p:cNvSpPr>
            <p:nvPr/>
          </p:nvSpPr>
          <p:spPr bwMode="gray">
            <a:xfrm>
              <a:off x="1828800" y="6348413"/>
              <a:ext cx="0" cy="0"/>
            </a:xfrm>
            <a:prstGeom prst="line">
              <a:avLst/>
            </a:prstGeom>
            <a:grpFill/>
            <a:ln w="15875" cap="flat">
              <a:solidFill>
                <a:srgbClr val="B2B2B2"/>
              </a:solidFill>
              <a:prstDash val="solid"/>
              <a:miter lim="800000"/>
              <a:headEnd/>
              <a:tailEnd/>
            </a:ln>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6" name="Freeform 81">
              <a:extLst>
                <a:ext uri="{FF2B5EF4-FFF2-40B4-BE49-F238E27FC236}">
                  <a16:creationId xmlns:a16="http://schemas.microsoft.com/office/drawing/2014/main" id="{97E76FCE-49E1-4522-AB19-42BCF4881BA7}"/>
                </a:ext>
              </a:extLst>
            </p:cNvPr>
            <p:cNvSpPr>
              <a:spLocks/>
            </p:cNvSpPr>
            <p:nvPr/>
          </p:nvSpPr>
          <p:spPr bwMode="gray">
            <a:xfrm>
              <a:off x="1784350" y="6296025"/>
              <a:ext cx="36512" cy="42862"/>
            </a:xfrm>
            <a:custGeom>
              <a:avLst/>
              <a:gdLst>
                <a:gd name="T0" fmla="*/ 8 w 23"/>
                <a:gd name="T1" fmla="*/ 27 h 27"/>
                <a:gd name="T2" fmla="*/ 0 w 23"/>
                <a:gd name="T3" fmla="*/ 22 h 27"/>
                <a:gd name="T4" fmla="*/ 15 w 23"/>
                <a:gd name="T5" fmla="*/ 0 h 27"/>
                <a:gd name="T6" fmla="*/ 23 w 23"/>
                <a:gd name="T7" fmla="*/ 6 h 27"/>
                <a:gd name="T8" fmla="*/ 8 w 23"/>
                <a:gd name="T9" fmla="*/ 27 h 27"/>
              </a:gdLst>
              <a:ahLst/>
              <a:cxnLst>
                <a:cxn ang="0">
                  <a:pos x="T0" y="T1"/>
                </a:cxn>
                <a:cxn ang="0">
                  <a:pos x="T2" y="T3"/>
                </a:cxn>
                <a:cxn ang="0">
                  <a:pos x="T4" y="T5"/>
                </a:cxn>
                <a:cxn ang="0">
                  <a:pos x="T6" y="T7"/>
                </a:cxn>
                <a:cxn ang="0">
                  <a:pos x="T8" y="T9"/>
                </a:cxn>
              </a:cxnLst>
              <a:rect l="0" t="0" r="r" b="b"/>
              <a:pathLst>
                <a:path w="23" h="27">
                  <a:moveTo>
                    <a:pt x="8" y="27"/>
                  </a:moveTo>
                  <a:lnTo>
                    <a:pt x="0" y="22"/>
                  </a:lnTo>
                  <a:lnTo>
                    <a:pt x="15" y="0"/>
                  </a:lnTo>
                  <a:lnTo>
                    <a:pt x="23" y="6"/>
                  </a:lnTo>
                  <a:lnTo>
                    <a:pt x="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7" name="Freeform 82">
              <a:extLst>
                <a:ext uri="{FF2B5EF4-FFF2-40B4-BE49-F238E27FC236}">
                  <a16:creationId xmlns:a16="http://schemas.microsoft.com/office/drawing/2014/main" id="{7E0563E1-5D7B-41BD-98DB-680C0A46DA1C}"/>
                </a:ext>
              </a:extLst>
            </p:cNvPr>
            <p:cNvSpPr>
              <a:spLocks/>
            </p:cNvSpPr>
            <p:nvPr/>
          </p:nvSpPr>
          <p:spPr bwMode="gray">
            <a:xfrm>
              <a:off x="1754188" y="6273800"/>
              <a:ext cx="33337" cy="39687"/>
            </a:xfrm>
            <a:custGeom>
              <a:avLst/>
              <a:gdLst>
                <a:gd name="T0" fmla="*/ 9 w 21"/>
                <a:gd name="T1" fmla="*/ 25 h 25"/>
                <a:gd name="T2" fmla="*/ 0 w 21"/>
                <a:gd name="T3" fmla="*/ 20 h 25"/>
                <a:gd name="T4" fmla="*/ 12 w 21"/>
                <a:gd name="T5" fmla="*/ 0 h 25"/>
                <a:gd name="T6" fmla="*/ 21 w 21"/>
                <a:gd name="T7" fmla="*/ 5 h 25"/>
                <a:gd name="T8" fmla="*/ 9 w 21"/>
                <a:gd name="T9" fmla="*/ 25 h 25"/>
              </a:gdLst>
              <a:ahLst/>
              <a:cxnLst>
                <a:cxn ang="0">
                  <a:pos x="T0" y="T1"/>
                </a:cxn>
                <a:cxn ang="0">
                  <a:pos x="T2" y="T3"/>
                </a:cxn>
                <a:cxn ang="0">
                  <a:pos x="T4" y="T5"/>
                </a:cxn>
                <a:cxn ang="0">
                  <a:pos x="T6" y="T7"/>
                </a:cxn>
                <a:cxn ang="0">
                  <a:pos x="T8" y="T9"/>
                </a:cxn>
              </a:cxnLst>
              <a:rect l="0" t="0" r="r" b="b"/>
              <a:pathLst>
                <a:path w="21" h="25">
                  <a:moveTo>
                    <a:pt x="9" y="25"/>
                  </a:moveTo>
                  <a:lnTo>
                    <a:pt x="0" y="20"/>
                  </a:lnTo>
                  <a:lnTo>
                    <a:pt x="12" y="0"/>
                  </a:lnTo>
                  <a:lnTo>
                    <a:pt x="21" y="5"/>
                  </a:lnTo>
                  <a:lnTo>
                    <a:pt x="9"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8" name="Freeform 83">
              <a:extLst>
                <a:ext uri="{FF2B5EF4-FFF2-40B4-BE49-F238E27FC236}">
                  <a16:creationId xmlns:a16="http://schemas.microsoft.com/office/drawing/2014/main" id="{D1E35E43-69E8-427A-B6E0-6B7FE0857869}"/>
                </a:ext>
              </a:extLst>
            </p:cNvPr>
            <p:cNvSpPr>
              <a:spLocks/>
            </p:cNvSpPr>
            <p:nvPr/>
          </p:nvSpPr>
          <p:spPr bwMode="gray">
            <a:xfrm>
              <a:off x="1392238" y="6064250"/>
              <a:ext cx="65087" cy="65087"/>
            </a:xfrm>
            <a:custGeom>
              <a:avLst/>
              <a:gdLst>
                <a:gd name="T0" fmla="*/ 34 w 41"/>
                <a:gd name="T1" fmla="*/ 41 h 41"/>
                <a:gd name="T2" fmla="*/ 0 w 41"/>
                <a:gd name="T3" fmla="*/ 7 h 41"/>
                <a:gd name="T4" fmla="*/ 7 w 41"/>
                <a:gd name="T5" fmla="*/ 0 h 41"/>
                <a:gd name="T6" fmla="*/ 41 w 41"/>
                <a:gd name="T7" fmla="*/ 34 h 41"/>
                <a:gd name="T8" fmla="*/ 34 w 41"/>
                <a:gd name="T9" fmla="*/ 41 h 41"/>
              </a:gdLst>
              <a:ahLst/>
              <a:cxnLst>
                <a:cxn ang="0">
                  <a:pos x="T0" y="T1"/>
                </a:cxn>
                <a:cxn ang="0">
                  <a:pos x="T2" y="T3"/>
                </a:cxn>
                <a:cxn ang="0">
                  <a:pos x="T4" y="T5"/>
                </a:cxn>
                <a:cxn ang="0">
                  <a:pos x="T6" y="T7"/>
                </a:cxn>
                <a:cxn ang="0">
                  <a:pos x="T8" y="T9"/>
                </a:cxn>
              </a:cxnLst>
              <a:rect l="0" t="0" r="r" b="b"/>
              <a:pathLst>
                <a:path w="41" h="41">
                  <a:moveTo>
                    <a:pt x="34" y="41"/>
                  </a:moveTo>
                  <a:lnTo>
                    <a:pt x="0" y="7"/>
                  </a:lnTo>
                  <a:lnTo>
                    <a:pt x="7" y="0"/>
                  </a:lnTo>
                  <a:lnTo>
                    <a:pt x="41" y="34"/>
                  </a:lnTo>
                  <a:lnTo>
                    <a:pt x="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09" name="Rectangle 84">
              <a:extLst>
                <a:ext uri="{FF2B5EF4-FFF2-40B4-BE49-F238E27FC236}">
                  <a16:creationId xmlns:a16="http://schemas.microsoft.com/office/drawing/2014/main" id="{29B4798B-BC92-4E71-ACE0-D59205E61BC8}"/>
                </a:ext>
              </a:extLst>
            </p:cNvPr>
            <p:cNvSpPr>
              <a:spLocks noChangeArrowheads="1"/>
            </p:cNvSpPr>
            <p:nvPr/>
          </p:nvSpPr>
          <p:spPr bwMode="gray">
            <a:xfrm>
              <a:off x="1316038" y="6053138"/>
              <a:ext cx="1174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0" name="Freeform 85">
              <a:extLst>
                <a:ext uri="{FF2B5EF4-FFF2-40B4-BE49-F238E27FC236}">
                  <a16:creationId xmlns:a16="http://schemas.microsoft.com/office/drawing/2014/main" id="{8C067D31-CCA7-4ECF-97F5-4E5F7FFDF7ED}"/>
                </a:ext>
              </a:extLst>
            </p:cNvPr>
            <p:cNvSpPr>
              <a:spLocks/>
            </p:cNvSpPr>
            <p:nvPr/>
          </p:nvSpPr>
          <p:spPr bwMode="gray">
            <a:xfrm>
              <a:off x="1658938" y="6103938"/>
              <a:ext cx="44450" cy="90487"/>
            </a:xfrm>
            <a:custGeom>
              <a:avLst/>
              <a:gdLst>
                <a:gd name="T0" fmla="*/ 28 w 80"/>
                <a:gd name="T1" fmla="*/ 161 h 161"/>
                <a:gd name="T2" fmla="*/ 0 w 80"/>
                <a:gd name="T3" fmla="*/ 161 h 161"/>
                <a:gd name="T4" fmla="*/ 0 w 80"/>
                <a:gd name="T5" fmla="*/ 48 h 161"/>
                <a:gd name="T6" fmla="*/ 12 w 80"/>
                <a:gd name="T7" fmla="*/ 13 h 161"/>
                <a:gd name="T8" fmla="*/ 40 w 80"/>
                <a:gd name="T9" fmla="*/ 0 h 161"/>
                <a:gd name="T10" fmla="*/ 80 w 80"/>
                <a:gd name="T11" fmla="*/ 45 h 161"/>
                <a:gd name="T12" fmla="*/ 80 w 80"/>
                <a:gd name="T13" fmla="*/ 149 h 161"/>
                <a:gd name="T14" fmla="*/ 52 w 80"/>
                <a:gd name="T15" fmla="*/ 149 h 161"/>
                <a:gd name="T16" fmla="*/ 52 w 80"/>
                <a:gd name="T17" fmla="*/ 45 h 161"/>
                <a:gd name="T18" fmla="*/ 33 w 80"/>
                <a:gd name="T19" fmla="*/ 31 h 161"/>
                <a:gd name="T20" fmla="*/ 28 w 80"/>
                <a:gd name="T21" fmla="*/ 48 h 161"/>
                <a:gd name="T22" fmla="*/ 28 w 8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61">
                  <a:moveTo>
                    <a:pt x="28" y="161"/>
                  </a:moveTo>
                  <a:cubicBezTo>
                    <a:pt x="0" y="161"/>
                    <a:pt x="0" y="161"/>
                    <a:pt x="0" y="161"/>
                  </a:cubicBezTo>
                  <a:cubicBezTo>
                    <a:pt x="0" y="48"/>
                    <a:pt x="0" y="48"/>
                    <a:pt x="0" y="48"/>
                  </a:cubicBezTo>
                  <a:cubicBezTo>
                    <a:pt x="0" y="34"/>
                    <a:pt x="4" y="22"/>
                    <a:pt x="12" y="13"/>
                  </a:cubicBezTo>
                  <a:cubicBezTo>
                    <a:pt x="19" y="5"/>
                    <a:pt x="30" y="0"/>
                    <a:pt x="40" y="0"/>
                  </a:cubicBezTo>
                  <a:cubicBezTo>
                    <a:pt x="60" y="0"/>
                    <a:pt x="80" y="15"/>
                    <a:pt x="80" y="45"/>
                  </a:cubicBezTo>
                  <a:cubicBezTo>
                    <a:pt x="80" y="149"/>
                    <a:pt x="80" y="149"/>
                    <a:pt x="80" y="149"/>
                  </a:cubicBezTo>
                  <a:cubicBezTo>
                    <a:pt x="52" y="149"/>
                    <a:pt x="52" y="149"/>
                    <a:pt x="52" y="149"/>
                  </a:cubicBezTo>
                  <a:cubicBezTo>
                    <a:pt x="52" y="45"/>
                    <a:pt x="52" y="45"/>
                    <a:pt x="52" y="45"/>
                  </a:cubicBezTo>
                  <a:cubicBezTo>
                    <a:pt x="52" y="27"/>
                    <a:pt x="39" y="24"/>
                    <a:pt x="33" y="31"/>
                  </a:cubicBezTo>
                  <a:cubicBezTo>
                    <a:pt x="30" y="35"/>
                    <a:pt x="28" y="41"/>
                    <a:pt x="28" y="48"/>
                  </a:cubicBezTo>
                  <a:lnTo>
                    <a:pt x="28"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1" name="Freeform 86">
              <a:extLst>
                <a:ext uri="{FF2B5EF4-FFF2-40B4-BE49-F238E27FC236}">
                  <a16:creationId xmlns:a16="http://schemas.microsoft.com/office/drawing/2014/main" id="{7ACB68E4-3F6C-4254-94B3-C3D13A29C81F}"/>
                </a:ext>
              </a:extLst>
            </p:cNvPr>
            <p:cNvSpPr>
              <a:spLocks/>
            </p:cNvSpPr>
            <p:nvPr/>
          </p:nvSpPr>
          <p:spPr bwMode="gray">
            <a:xfrm>
              <a:off x="1709738" y="6103938"/>
              <a:ext cx="44450" cy="77787"/>
            </a:xfrm>
            <a:custGeom>
              <a:avLst/>
              <a:gdLst>
                <a:gd name="T0" fmla="*/ 28 w 80"/>
                <a:gd name="T1" fmla="*/ 141 h 141"/>
                <a:gd name="T2" fmla="*/ 0 w 80"/>
                <a:gd name="T3" fmla="*/ 141 h 141"/>
                <a:gd name="T4" fmla="*/ 0 w 80"/>
                <a:gd name="T5" fmla="*/ 48 h 141"/>
                <a:gd name="T6" fmla="*/ 12 w 80"/>
                <a:gd name="T7" fmla="*/ 13 h 141"/>
                <a:gd name="T8" fmla="*/ 41 w 80"/>
                <a:gd name="T9" fmla="*/ 0 h 141"/>
                <a:gd name="T10" fmla="*/ 80 w 80"/>
                <a:gd name="T11" fmla="*/ 45 h 141"/>
                <a:gd name="T12" fmla="*/ 80 w 80"/>
                <a:gd name="T13" fmla="*/ 131 h 141"/>
                <a:gd name="T14" fmla="*/ 52 w 80"/>
                <a:gd name="T15" fmla="*/ 131 h 141"/>
                <a:gd name="T16" fmla="*/ 52 w 80"/>
                <a:gd name="T17" fmla="*/ 45 h 141"/>
                <a:gd name="T18" fmla="*/ 33 w 80"/>
                <a:gd name="T19" fmla="*/ 31 h 141"/>
                <a:gd name="T20" fmla="*/ 28 w 80"/>
                <a:gd name="T21" fmla="*/ 48 h 141"/>
                <a:gd name="T22" fmla="*/ 28 w 80"/>
                <a:gd name="T2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41">
                  <a:moveTo>
                    <a:pt x="28" y="141"/>
                  </a:moveTo>
                  <a:cubicBezTo>
                    <a:pt x="0" y="141"/>
                    <a:pt x="0" y="141"/>
                    <a:pt x="0" y="141"/>
                  </a:cubicBezTo>
                  <a:cubicBezTo>
                    <a:pt x="0" y="48"/>
                    <a:pt x="0" y="48"/>
                    <a:pt x="0" y="48"/>
                  </a:cubicBezTo>
                  <a:cubicBezTo>
                    <a:pt x="0" y="34"/>
                    <a:pt x="4" y="22"/>
                    <a:pt x="12" y="13"/>
                  </a:cubicBezTo>
                  <a:cubicBezTo>
                    <a:pt x="19" y="5"/>
                    <a:pt x="30" y="0"/>
                    <a:pt x="41" y="0"/>
                  </a:cubicBezTo>
                  <a:cubicBezTo>
                    <a:pt x="60" y="0"/>
                    <a:pt x="80" y="15"/>
                    <a:pt x="80" y="45"/>
                  </a:cubicBezTo>
                  <a:cubicBezTo>
                    <a:pt x="80" y="131"/>
                    <a:pt x="80" y="131"/>
                    <a:pt x="80" y="131"/>
                  </a:cubicBezTo>
                  <a:cubicBezTo>
                    <a:pt x="52" y="131"/>
                    <a:pt x="52" y="131"/>
                    <a:pt x="52" y="131"/>
                  </a:cubicBezTo>
                  <a:cubicBezTo>
                    <a:pt x="52" y="45"/>
                    <a:pt x="52" y="45"/>
                    <a:pt x="52" y="45"/>
                  </a:cubicBezTo>
                  <a:cubicBezTo>
                    <a:pt x="52" y="27"/>
                    <a:pt x="39" y="24"/>
                    <a:pt x="33" y="31"/>
                  </a:cubicBezTo>
                  <a:cubicBezTo>
                    <a:pt x="30" y="35"/>
                    <a:pt x="28" y="41"/>
                    <a:pt x="28" y="48"/>
                  </a:cubicBezTo>
                  <a:lnTo>
                    <a:pt x="2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2" name="Freeform 87">
              <a:extLst>
                <a:ext uri="{FF2B5EF4-FFF2-40B4-BE49-F238E27FC236}">
                  <a16:creationId xmlns:a16="http://schemas.microsoft.com/office/drawing/2014/main" id="{34F2DFB6-6047-4FF7-87E9-1DC18060A9C9}"/>
                </a:ext>
              </a:extLst>
            </p:cNvPr>
            <p:cNvSpPr>
              <a:spLocks/>
            </p:cNvSpPr>
            <p:nvPr/>
          </p:nvSpPr>
          <p:spPr bwMode="gray">
            <a:xfrm>
              <a:off x="1760538" y="6103938"/>
              <a:ext cx="44450" cy="88900"/>
            </a:xfrm>
            <a:custGeom>
              <a:avLst/>
              <a:gdLst>
                <a:gd name="T0" fmla="*/ 28 w 80"/>
                <a:gd name="T1" fmla="*/ 159 h 159"/>
                <a:gd name="T2" fmla="*/ 0 w 80"/>
                <a:gd name="T3" fmla="*/ 159 h 159"/>
                <a:gd name="T4" fmla="*/ 0 w 80"/>
                <a:gd name="T5" fmla="*/ 48 h 159"/>
                <a:gd name="T6" fmla="*/ 12 w 80"/>
                <a:gd name="T7" fmla="*/ 13 h 159"/>
                <a:gd name="T8" fmla="*/ 41 w 80"/>
                <a:gd name="T9" fmla="*/ 0 h 159"/>
                <a:gd name="T10" fmla="*/ 80 w 80"/>
                <a:gd name="T11" fmla="*/ 45 h 159"/>
                <a:gd name="T12" fmla="*/ 80 w 80"/>
                <a:gd name="T13" fmla="*/ 139 h 159"/>
                <a:gd name="T14" fmla="*/ 52 w 80"/>
                <a:gd name="T15" fmla="*/ 139 h 159"/>
                <a:gd name="T16" fmla="*/ 52 w 80"/>
                <a:gd name="T17" fmla="*/ 45 h 159"/>
                <a:gd name="T18" fmla="*/ 33 w 80"/>
                <a:gd name="T19" fmla="*/ 31 h 159"/>
                <a:gd name="T20" fmla="*/ 28 w 80"/>
                <a:gd name="T21" fmla="*/ 48 h 159"/>
                <a:gd name="T22" fmla="*/ 28 w 80"/>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9">
                  <a:moveTo>
                    <a:pt x="28" y="159"/>
                  </a:moveTo>
                  <a:cubicBezTo>
                    <a:pt x="0" y="159"/>
                    <a:pt x="0" y="159"/>
                    <a:pt x="0" y="159"/>
                  </a:cubicBezTo>
                  <a:cubicBezTo>
                    <a:pt x="0" y="48"/>
                    <a:pt x="0" y="48"/>
                    <a:pt x="0" y="48"/>
                  </a:cubicBezTo>
                  <a:cubicBezTo>
                    <a:pt x="0" y="34"/>
                    <a:pt x="4" y="22"/>
                    <a:pt x="12" y="13"/>
                  </a:cubicBezTo>
                  <a:cubicBezTo>
                    <a:pt x="19" y="5"/>
                    <a:pt x="30" y="0"/>
                    <a:pt x="41" y="0"/>
                  </a:cubicBezTo>
                  <a:cubicBezTo>
                    <a:pt x="60" y="0"/>
                    <a:pt x="80" y="15"/>
                    <a:pt x="80" y="45"/>
                  </a:cubicBezTo>
                  <a:cubicBezTo>
                    <a:pt x="80" y="139"/>
                    <a:pt x="80" y="139"/>
                    <a:pt x="80" y="139"/>
                  </a:cubicBezTo>
                  <a:cubicBezTo>
                    <a:pt x="52" y="139"/>
                    <a:pt x="52" y="139"/>
                    <a:pt x="52" y="139"/>
                  </a:cubicBezTo>
                  <a:cubicBezTo>
                    <a:pt x="52" y="45"/>
                    <a:pt x="52" y="45"/>
                    <a:pt x="52" y="45"/>
                  </a:cubicBezTo>
                  <a:cubicBezTo>
                    <a:pt x="52" y="27"/>
                    <a:pt x="39" y="24"/>
                    <a:pt x="33" y="31"/>
                  </a:cubicBezTo>
                  <a:cubicBezTo>
                    <a:pt x="30" y="35"/>
                    <a:pt x="28" y="41"/>
                    <a:pt x="28" y="48"/>
                  </a:cubicBezTo>
                  <a:lnTo>
                    <a:pt x="28"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3" name="Rectangle 88">
              <a:extLst>
                <a:ext uri="{FF2B5EF4-FFF2-40B4-BE49-F238E27FC236}">
                  <a16:creationId xmlns:a16="http://schemas.microsoft.com/office/drawing/2014/main" id="{CE5C6A9E-232F-4222-A743-63681C7E540C}"/>
                </a:ext>
              </a:extLst>
            </p:cNvPr>
            <p:cNvSpPr>
              <a:spLocks noChangeArrowheads="1"/>
            </p:cNvSpPr>
            <p:nvPr/>
          </p:nvSpPr>
          <p:spPr bwMode="gray">
            <a:xfrm>
              <a:off x="1679575" y="6062663"/>
              <a:ext cx="920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4" name="Rectangle 89">
              <a:extLst>
                <a:ext uri="{FF2B5EF4-FFF2-40B4-BE49-F238E27FC236}">
                  <a16:creationId xmlns:a16="http://schemas.microsoft.com/office/drawing/2014/main" id="{124B9D00-B76F-42E0-A714-D8EC6813FF17}"/>
                </a:ext>
              </a:extLst>
            </p:cNvPr>
            <p:cNvSpPr>
              <a:spLocks noChangeArrowheads="1"/>
            </p:cNvSpPr>
            <p:nvPr/>
          </p:nvSpPr>
          <p:spPr bwMode="gray">
            <a:xfrm>
              <a:off x="3740150" y="5957888"/>
              <a:ext cx="158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5" name="Rectangle 90">
              <a:extLst>
                <a:ext uri="{FF2B5EF4-FFF2-40B4-BE49-F238E27FC236}">
                  <a16:creationId xmlns:a16="http://schemas.microsoft.com/office/drawing/2014/main" id="{4BD02717-8890-4589-B247-DC49DCA6A791}"/>
                </a:ext>
              </a:extLst>
            </p:cNvPr>
            <p:cNvSpPr>
              <a:spLocks noChangeArrowheads="1"/>
            </p:cNvSpPr>
            <p:nvPr/>
          </p:nvSpPr>
          <p:spPr bwMode="gray">
            <a:xfrm>
              <a:off x="3783013" y="5957888"/>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6" name="Rectangle 91">
              <a:extLst>
                <a:ext uri="{FF2B5EF4-FFF2-40B4-BE49-F238E27FC236}">
                  <a16:creationId xmlns:a16="http://schemas.microsoft.com/office/drawing/2014/main" id="{9389ED3C-AF20-48E3-9D12-72541BD0E27D}"/>
                </a:ext>
              </a:extLst>
            </p:cNvPr>
            <p:cNvSpPr>
              <a:spLocks noChangeArrowheads="1"/>
            </p:cNvSpPr>
            <p:nvPr/>
          </p:nvSpPr>
          <p:spPr bwMode="gray">
            <a:xfrm>
              <a:off x="3725863" y="5980113"/>
              <a:ext cx="7461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7" name="Rectangle 92">
              <a:extLst>
                <a:ext uri="{FF2B5EF4-FFF2-40B4-BE49-F238E27FC236}">
                  <a16:creationId xmlns:a16="http://schemas.microsoft.com/office/drawing/2014/main" id="{9F60C793-6BF1-48EC-A7BD-280F9CB36A70}"/>
                </a:ext>
              </a:extLst>
            </p:cNvPr>
            <p:cNvSpPr>
              <a:spLocks noChangeArrowheads="1"/>
            </p:cNvSpPr>
            <p:nvPr/>
          </p:nvSpPr>
          <p:spPr bwMode="gray">
            <a:xfrm>
              <a:off x="3740150" y="5999163"/>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8" name="Rectangle 93">
              <a:extLst>
                <a:ext uri="{FF2B5EF4-FFF2-40B4-BE49-F238E27FC236}">
                  <a16:creationId xmlns:a16="http://schemas.microsoft.com/office/drawing/2014/main" id="{AB0DE421-F660-4735-BF0A-B61CF86C16FF}"/>
                </a:ext>
              </a:extLst>
            </p:cNvPr>
            <p:cNvSpPr>
              <a:spLocks noChangeArrowheads="1"/>
            </p:cNvSpPr>
            <p:nvPr/>
          </p:nvSpPr>
          <p:spPr bwMode="gray">
            <a:xfrm>
              <a:off x="3783013" y="6000750"/>
              <a:ext cx="158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19" name="Rectangle 94">
              <a:extLst>
                <a:ext uri="{FF2B5EF4-FFF2-40B4-BE49-F238E27FC236}">
                  <a16:creationId xmlns:a16="http://schemas.microsoft.com/office/drawing/2014/main" id="{A118EB14-1780-4545-88C0-AE0E45081119}"/>
                </a:ext>
              </a:extLst>
            </p:cNvPr>
            <p:cNvSpPr>
              <a:spLocks noChangeArrowheads="1"/>
            </p:cNvSpPr>
            <p:nvPr/>
          </p:nvSpPr>
          <p:spPr bwMode="gray">
            <a:xfrm>
              <a:off x="3725863" y="6022975"/>
              <a:ext cx="7461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0" name="Rectangle 95">
              <a:extLst>
                <a:ext uri="{FF2B5EF4-FFF2-40B4-BE49-F238E27FC236}">
                  <a16:creationId xmlns:a16="http://schemas.microsoft.com/office/drawing/2014/main" id="{5B2610B0-6132-4B9A-9057-662837D48024}"/>
                </a:ext>
              </a:extLst>
            </p:cNvPr>
            <p:cNvSpPr>
              <a:spLocks noChangeArrowheads="1"/>
            </p:cNvSpPr>
            <p:nvPr/>
          </p:nvSpPr>
          <p:spPr bwMode="gray">
            <a:xfrm>
              <a:off x="3760788" y="6042025"/>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1" name="Rectangle 96">
              <a:extLst>
                <a:ext uri="{FF2B5EF4-FFF2-40B4-BE49-F238E27FC236}">
                  <a16:creationId xmlns:a16="http://schemas.microsoft.com/office/drawing/2014/main" id="{6DC7E22C-47E1-49C9-A666-A5C737C6EFD8}"/>
                </a:ext>
              </a:extLst>
            </p:cNvPr>
            <p:cNvSpPr>
              <a:spLocks noChangeArrowheads="1"/>
            </p:cNvSpPr>
            <p:nvPr/>
          </p:nvSpPr>
          <p:spPr bwMode="gray">
            <a:xfrm>
              <a:off x="3725863" y="6067425"/>
              <a:ext cx="74612"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2" name="Rectangle 97">
              <a:extLst>
                <a:ext uri="{FF2B5EF4-FFF2-40B4-BE49-F238E27FC236}">
                  <a16:creationId xmlns:a16="http://schemas.microsoft.com/office/drawing/2014/main" id="{69389A78-11FA-4DB6-B53A-5F54422692EE}"/>
                </a:ext>
              </a:extLst>
            </p:cNvPr>
            <p:cNvSpPr>
              <a:spLocks noChangeArrowheads="1"/>
            </p:cNvSpPr>
            <p:nvPr/>
          </p:nvSpPr>
          <p:spPr bwMode="gray">
            <a:xfrm>
              <a:off x="3783013" y="6080125"/>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3" name="Rectangle 98">
              <a:extLst>
                <a:ext uri="{FF2B5EF4-FFF2-40B4-BE49-F238E27FC236}">
                  <a16:creationId xmlns:a16="http://schemas.microsoft.com/office/drawing/2014/main" id="{B766DEC0-1D41-4CF2-B034-72FBA8564242}"/>
                </a:ext>
              </a:extLst>
            </p:cNvPr>
            <p:cNvSpPr>
              <a:spLocks noChangeArrowheads="1"/>
            </p:cNvSpPr>
            <p:nvPr/>
          </p:nvSpPr>
          <p:spPr bwMode="gray">
            <a:xfrm>
              <a:off x="3725863" y="6103938"/>
              <a:ext cx="7461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4" name="Rectangle 99">
              <a:extLst>
                <a:ext uri="{FF2B5EF4-FFF2-40B4-BE49-F238E27FC236}">
                  <a16:creationId xmlns:a16="http://schemas.microsoft.com/office/drawing/2014/main" id="{4B8576C9-C527-4C4C-8C74-A8F4ABED909C}"/>
                </a:ext>
              </a:extLst>
            </p:cNvPr>
            <p:cNvSpPr>
              <a:spLocks noChangeArrowheads="1"/>
            </p:cNvSpPr>
            <p:nvPr/>
          </p:nvSpPr>
          <p:spPr bwMode="gray">
            <a:xfrm>
              <a:off x="2382838" y="6080125"/>
              <a:ext cx="857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5" name="Freeform 100">
              <a:extLst>
                <a:ext uri="{FF2B5EF4-FFF2-40B4-BE49-F238E27FC236}">
                  <a16:creationId xmlns:a16="http://schemas.microsoft.com/office/drawing/2014/main" id="{36054561-908C-4194-A781-CA0A15F97BE1}"/>
                </a:ext>
              </a:extLst>
            </p:cNvPr>
            <p:cNvSpPr>
              <a:spLocks/>
            </p:cNvSpPr>
            <p:nvPr/>
          </p:nvSpPr>
          <p:spPr bwMode="gray">
            <a:xfrm>
              <a:off x="2060575" y="6215063"/>
              <a:ext cx="14287" cy="7937"/>
            </a:xfrm>
            <a:custGeom>
              <a:avLst/>
              <a:gdLst>
                <a:gd name="T0" fmla="*/ 0 w 24"/>
                <a:gd name="T1" fmla="*/ 0 h 16"/>
                <a:gd name="T2" fmla="*/ 6 w 24"/>
                <a:gd name="T3" fmla="*/ 16 h 16"/>
                <a:gd name="T4" fmla="*/ 19 w 24"/>
                <a:gd name="T5" fmla="*/ 10 h 16"/>
                <a:gd name="T6" fmla="*/ 24 w 24"/>
                <a:gd name="T7" fmla="*/ 1 h 16"/>
                <a:gd name="T8" fmla="*/ 0 w 24"/>
                <a:gd name="T9" fmla="*/ 0 h 16"/>
              </a:gdLst>
              <a:ahLst/>
              <a:cxnLst>
                <a:cxn ang="0">
                  <a:pos x="T0" y="T1"/>
                </a:cxn>
                <a:cxn ang="0">
                  <a:pos x="T2" y="T3"/>
                </a:cxn>
                <a:cxn ang="0">
                  <a:pos x="T4" y="T5"/>
                </a:cxn>
                <a:cxn ang="0">
                  <a:pos x="T6" y="T7"/>
                </a:cxn>
                <a:cxn ang="0">
                  <a:pos x="T8" y="T9"/>
                </a:cxn>
              </a:cxnLst>
              <a:rect l="0" t="0" r="r" b="b"/>
              <a:pathLst>
                <a:path w="24" h="16">
                  <a:moveTo>
                    <a:pt x="0" y="0"/>
                  </a:moveTo>
                  <a:cubicBezTo>
                    <a:pt x="0" y="0"/>
                    <a:pt x="5" y="16"/>
                    <a:pt x="6" y="16"/>
                  </a:cubicBezTo>
                  <a:cubicBezTo>
                    <a:pt x="7" y="16"/>
                    <a:pt x="19" y="10"/>
                    <a:pt x="19" y="10"/>
                  </a:cubicBezTo>
                  <a:cubicBezTo>
                    <a:pt x="24" y="1"/>
                    <a:pt x="24" y="1"/>
                    <a:pt x="24"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6" name="Freeform 101">
              <a:extLst>
                <a:ext uri="{FF2B5EF4-FFF2-40B4-BE49-F238E27FC236}">
                  <a16:creationId xmlns:a16="http://schemas.microsoft.com/office/drawing/2014/main" id="{13120B9E-BADA-43D6-8037-C7F096F86ECF}"/>
                </a:ext>
              </a:extLst>
            </p:cNvPr>
            <p:cNvSpPr>
              <a:spLocks noEditPoints="1"/>
            </p:cNvSpPr>
            <p:nvPr/>
          </p:nvSpPr>
          <p:spPr bwMode="gray">
            <a:xfrm>
              <a:off x="1354138" y="5757863"/>
              <a:ext cx="44450" cy="234950"/>
            </a:xfrm>
            <a:custGeom>
              <a:avLst/>
              <a:gdLst>
                <a:gd name="T0" fmla="*/ 28 w 28"/>
                <a:gd name="T1" fmla="*/ 148 h 148"/>
                <a:gd name="T2" fmla="*/ 0 w 28"/>
                <a:gd name="T3" fmla="*/ 148 h 148"/>
                <a:gd name="T4" fmla="*/ 2 w 28"/>
                <a:gd name="T5" fmla="*/ 115 h 148"/>
                <a:gd name="T6" fmla="*/ 9 w 28"/>
                <a:gd name="T7" fmla="*/ 0 h 148"/>
                <a:gd name="T8" fmla="*/ 19 w 28"/>
                <a:gd name="T9" fmla="*/ 0 h 148"/>
                <a:gd name="T10" fmla="*/ 28 w 28"/>
                <a:gd name="T11" fmla="*/ 148 h 148"/>
                <a:gd name="T12" fmla="*/ 10 w 28"/>
                <a:gd name="T13" fmla="*/ 138 h 148"/>
                <a:gd name="T14" fmla="*/ 17 w 28"/>
                <a:gd name="T15" fmla="*/ 138 h 148"/>
                <a:gd name="T16" fmla="*/ 14 w 28"/>
                <a:gd name="T17" fmla="*/ 81 h 148"/>
                <a:gd name="T18" fmla="*/ 12 w 28"/>
                <a:gd name="T19" fmla="*/ 116 h 148"/>
                <a:gd name="T20" fmla="*/ 10 w 28"/>
                <a:gd name="T21"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48">
                  <a:moveTo>
                    <a:pt x="28" y="148"/>
                  </a:moveTo>
                  <a:lnTo>
                    <a:pt x="0" y="148"/>
                  </a:lnTo>
                  <a:lnTo>
                    <a:pt x="2" y="115"/>
                  </a:lnTo>
                  <a:lnTo>
                    <a:pt x="9" y="0"/>
                  </a:lnTo>
                  <a:lnTo>
                    <a:pt x="19" y="0"/>
                  </a:lnTo>
                  <a:lnTo>
                    <a:pt x="28" y="148"/>
                  </a:lnTo>
                  <a:close/>
                  <a:moveTo>
                    <a:pt x="10" y="138"/>
                  </a:moveTo>
                  <a:lnTo>
                    <a:pt x="17" y="138"/>
                  </a:lnTo>
                  <a:lnTo>
                    <a:pt x="14" y="81"/>
                  </a:lnTo>
                  <a:lnTo>
                    <a:pt x="12" y="116"/>
                  </a:lnTo>
                  <a:lnTo>
                    <a:pt x="1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7" name="Rectangle 102">
              <a:extLst>
                <a:ext uri="{FF2B5EF4-FFF2-40B4-BE49-F238E27FC236}">
                  <a16:creationId xmlns:a16="http://schemas.microsoft.com/office/drawing/2014/main" id="{4B9791E4-13E4-4896-B7AF-48DE777E24AF}"/>
                </a:ext>
              </a:extLst>
            </p:cNvPr>
            <p:cNvSpPr>
              <a:spLocks noChangeArrowheads="1"/>
            </p:cNvSpPr>
            <p:nvPr/>
          </p:nvSpPr>
          <p:spPr bwMode="gray">
            <a:xfrm>
              <a:off x="3636963" y="6061075"/>
              <a:ext cx="1587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8" name="Freeform 103">
              <a:extLst>
                <a:ext uri="{FF2B5EF4-FFF2-40B4-BE49-F238E27FC236}">
                  <a16:creationId xmlns:a16="http://schemas.microsoft.com/office/drawing/2014/main" id="{461A4AAC-5B6A-4A2B-95ED-E615FDE5D4F2}"/>
                </a:ext>
              </a:extLst>
            </p:cNvPr>
            <p:cNvSpPr>
              <a:spLocks/>
            </p:cNvSpPr>
            <p:nvPr/>
          </p:nvSpPr>
          <p:spPr bwMode="gray">
            <a:xfrm>
              <a:off x="2881313" y="5600700"/>
              <a:ext cx="385762" cy="674687"/>
            </a:xfrm>
            <a:custGeom>
              <a:avLst/>
              <a:gdLst>
                <a:gd name="T0" fmla="*/ 83 w 243"/>
                <a:gd name="T1" fmla="*/ 425 h 425"/>
                <a:gd name="T2" fmla="*/ 0 w 243"/>
                <a:gd name="T3" fmla="*/ 425 h 425"/>
                <a:gd name="T4" fmla="*/ 0 w 243"/>
                <a:gd name="T5" fmla="*/ 415 h 425"/>
                <a:gd name="T6" fmla="*/ 74 w 243"/>
                <a:gd name="T7" fmla="*/ 415 h 425"/>
                <a:gd name="T8" fmla="*/ 95 w 243"/>
                <a:gd name="T9" fmla="*/ 65 h 425"/>
                <a:gd name="T10" fmla="*/ 126 w 243"/>
                <a:gd name="T11" fmla="*/ 56 h 425"/>
                <a:gd name="T12" fmla="*/ 172 w 243"/>
                <a:gd name="T13" fmla="*/ 19 h 425"/>
                <a:gd name="T14" fmla="*/ 243 w 243"/>
                <a:gd name="T15" fmla="*/ 0 h 425"/>
                <a:gd name="T16" fmla="*/ 243 w 243"/>
                <a:gd name="T17" fmla="*/ 353 h 425"/>
                <a:gd name="T18" fmla="*/ 233 w 243"/>
                <a:gd name="T19" fmla="*/ 353 h 425"/>
                <a:gd name="T20" fmla="*/ 234 w 243"/>
                <a:gd name="T21" fmla="*/ 13 h 425"/>
                <a:gd name="T22" fmla="*/ 177 w 243"/>
                <a:gd name="T23" fmla="*/ 28 h 425"/>
                <a:gd name="T24" fmla="*/ 131 w 243"/>
                <a:gd name="T25" fmla="*/ 64 h 425"/>
                <a:gd name="T26" fmla="*/ 105 w 243"/>
                <a:gd name="T27" fmla="*/ 72 h 425"/>
                <a:gd name="T28" fmla="*/ 83 w 243"/>
                <a:gd name="T29"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425">
                  <a:moveTo>
                    <a:pt x="83" y="425"/>
                  </a:moveTo>
                  <a:lnTo>
                    <a:pt x="0" y="425"/>
                  </a:lnTo>
                  <a:lnTo>
                    <a:pt x="0" y="415"/>
                  </a:lnTo>
                  <a:lnTo>
                    <a:pt x="74" y="415"/>
                  </a:lnTo>
                  <a:lnTo>
                    <a:pt x="95" y="65"/>
                  </a:lnTo>
                  <a:lnTo>
                    <a:pt x="126" y="56"/>
                  </a:lnTo>
                  <a:lnTo>
                    <a:pt x="172" y="19"/>
                  </a:lnTo>
                  <a:lnTo>
                    <a:pt x="243" y="0"/>
                  </a:lnTo>
                  <a:lnTo>
                    <a:pt x="243" y="353"/>
                  </a:lnTo>
                  <a:lnTo>
                    <a:pt x="233" y="353"/>
                  </a:lnTo>
                  <a:lnTo>
                    <a:pt x="234" y="13"/>
                  </a:lnTo>
                  <a:lnTo>
                    <a:pt x="177" y="28"/>
                  </a:lnTo>
                  <a:lnTo>
                    <a:pt x="131" y="64"/>
                  </a:lnTo>
                  <a:lnTo>
                    <a:pt x="105" y="72"/>
                  </a:lnTo>
                  <a:lnTo>
                    <a:pt x="83"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29" name="Freeform 104">
              <a:extLst>
                <a:ext uri="{FF2B5EF4-FFF2-40B4-BE49-F238E27FC236}">
                  <a16:creationId xmlns:a16="http://schemas.microsoft.com/office/drawing/2014/main" id="{097A30F3-B766-41ED-985E-29643AA084D4}"/>
                </a:ext>
              </a:extLst>
            </p:cNvPr>
            <p:cNvSpPr>
              <a:spLocks/>
            </p:cNvSpPr>
            <p:nvPr/>
          </p:nvSpPr>
          <p:spPr bwMode="gray">
            <a:xfrm>
              <a:off x="4403725" y="5710238"/>
              <a:ext cx="88900" cy="179387"/>
            </a:xfrm>
            <a:custGeom>
              <a:avLst/>
              <a:gdLst>
                <a:gd name="T0" fmla="*/ 10 w 160"/>
                <a:gd name="T1" fmla="*/ 323 h 323"/>
                <a:gd name="T2" fmla="*/ 0 w 160"/>
                <a:gd name="T3" fmla="*/ 296 h 323"/>
                <a:gd name="T4" fmla="*/ 52 w 160"/>
                <a:gd name="T5" fmla="*/ 283 h 323"/>
                <a:gd name="T6" fmla="*/ 80 w 160"/>
                <a:gd name="T7" fmla="*/ 0 h 323"/>
                <a:gd name="T8" fmla="*/ 111 w 160"/>
                <a:gd name="T9" fmla="*/ 283 h 323"/>
                <a:gd name="T10" fmla="*/ 160 w 160"/>
                <a:gd name="T11" fmla="*/ 296 h 323"/>
                <a:gd name="T12" fmla="*/ 150 w 160"/>
                <a:gd name="T13" fmla="*/ 323 h 323"/>
                <a:gd name="T14" fmla="*/ 97 w 160"/>
                <a:gd name="T15" fmla="*/ 309 h 323"/>
                <a:gd name="T16" fmla="*/ 84 w 160"/>
                <a:gd name="T17" fmla="*/ 308 h 323"/>
                <a:gd name="T18" fmla="*/ 84 w 160"/>
                <a:gd name="T19" fmla="*/ 293 h 323"/>
                <a:gd name="T20" fmla="*/ 82 w 160"/>
                <a:gd name="T21" fmla="*/ 269 h 323"/>
                <a:gd name="T22" fmla="*/ 79 w 160"/>
                <a:gd name="T23" fmla="*/ 293 h 323"/>
                <a:gd name="T24" fmla="*/ 79 w 160"/>
                <a:gd name="T25" fmla="*/ 308 h 323"/>
                <a:gd name="T26" fmla="*/ 67 w 160"/>
                <a:gd name="T27" fmla="*/ 310 h 323"/>
                <a:gd name="T28" fmla="*/ 10 w 160"/>
                <a:gd name="T2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323">
                  <a:moveTo>
                    <a:pt x="10" y="323"/>
                  </a:moveTo>
                  <a:cubicBezTo>
                    <a:pt x="0" y="296"/>
                    <a:pt x="0" y="296"/>
                    <a:pt x="0" y="296"/>
                  </a:cubicBezTo>
                  <a:cubicBezTo>
                    <a:pt x="1" y="296"/>
                    <a:pt x="24" y="288"/>
                    <a:pt x="52" y="283"/>
                  </a:cubicBezTo>
                  <a:cubicBezTo>
                    <a:pt x="80" y="0"/>
                    <a:pt x="80" y="0"/>
                    <a:pt x="80" y="0"/>
                  </a:cubicBezTo>
                  <a:cubicBezTo>
                    <a:pt x="111" y="283"/>
                    <a:pt x="111" y="283"/>
                    <a:pt x="111" y="283"/>
                  </a:cubicBezTo>
                  <a:cubicBezTo>
                    <a:pt x="136" y="288"/>
                    <a:pt x="159" y="296"/>
                    <a:pt x="160" y="296"/>
                  </a:cubicBezTo>
                  <a:cubicBezTo>
                    <a:pt x="150" y="323"/>
                    <a:pt x="150" y="323"/>
                    <a:pt x="150" y="323"/>
                  </a:cubicBezTo>
                  <a:cubicBezTo>
                    <a:pt x="150" y="322"/>
                    <a:pt x="122" y="312"/>
                    <a:pt x="97" y="309"/>
                  </a:cubicBezTo>
                  <a:cubicBezTo>
                    <a:pt x="84" y="308"/>
                    <a:pt x="84" y="308"/>
                    <a:pt x="84" y="308"/>
                  </a:cubicBezTo>
                  <a:cubicBezTo>
                    <a:pt x="84" y="293"/>
                    <a:pt x="84" y="293"/>
                    <a:pt x="84" y="293"/>
                  </a:cubicBezTo>
                  <a:cubicBezTo>
                    <a:pt x="82" y="269"/>
                    <a:pt x="82" y="269"/>
                    <a:pt x="82" y="269"/>
                  </a:cubicBezTo>
                  <a:cubicBezTo>
                    <a:pt x="79" y="293"/>
                    <a:pt x="79" y="293"/>
                    <a:pt x="79" y="293"/>
                  </a:cubicBezTo>
                  <a:cubicBezTo>
                    <a:pt x="79" y="308"/>
                    <a:pt x="79" y="308"/>
                    <a:pt x="79" y="308"/>
                  </a:cubicBezTo>
                  <a:cubicBezTo>
                    <a:pt x="67" y="310"/>
                    <a:pt x="67" y="310"/>
                    <a:pt x="67" y="310"/>
                  </a:cubicBezTo>
                  <a:cubicBezTo>
                    <a:pt x="37" y="313"/>
                    <a:pt x="10" y="323"/>
                    <a:pt x="1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0" name="Freeform 105">
              <a:extLst>
                <a:ext uri="{FF2B5EF4-FFF2-40B4-BE49-F238E27FC236}">
                  <a16:creationId xmlns:a16="http://schemas.microsoft.com/office/drawing/2014/main" id="{3AD1BC9B-E030-45E7-94C9-5E433D01B6CE}"/>
                </a:ext>
              </a:extLst>
            </p:cNvPr>
            <p:cNvSpPr>
              <a:spLocks/>
            </p:cNvSpPr>
            <p:nvPr/>
          </p:nvSpPr>
          <p:spPr bwMode="gray">
            <a:xfrm>
              <a:off x="4397375" y="5894388"/>
              <a:ext cx="101600" cy="25400"/>
            </a:xfrm>
            <a:custGeom>
              <a:avLst/>
              <a:gdLst>
                <a:gd name="T0" fmla="*/ 170 w 183"/>
                <a:gd name="T1" fmla="*/ 46 h 46"/>
                <a:gd name="T2" fmla="*/ 97 w 183"/>
                <a:gd name="T3" fmla="*/ 29 h 46"/>
                <a:gd name="T4" fmla="*/ 15 w 183"/>
                <a:gd name="T5" fmla="*/ 45 h 46"/>
                <a:gd name="T6" fmla="*/ 0 w 183"/>
                <a:gd name="T7" fmla="*/ 22 h 46"/>
                <a:gd name="T8" fmla="*/ 98 w 183"/>
                <a:gd name="T9" fmla="*/ 1 h 46"/>
                <a:gd name="T10" fmla="*/ 183 w 183"/>
                <a:gd name="T11" fmla="*/ 21 h 46"/>
                <a:gd name="T12" fmla="*/ 170 w 18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183" h="46">
                  <a:moveTo>
                    <a:pt x="170" y="46"/>
                  </a:moveTo>
                  <a:cubicBezTo>
                    <a:pt x="170" y="46"/>
                    <a:pt x="139" y="30"/>
                    <a:pt x="97" y="29"/>
                  </a:cubicBezTo>
                  <a:cubicBezTo>
                    <a:pt x="43" y="28"/>
                    <a:pt x="16" y="45"/>
                    <a:pt x="15" y="45"/>
                  </a:cubicBezTo>
                  <a:cubicBezTo>
                    <a:pt x="0" y="22"/>
                    <a:pt x="0" y="22"/>
                    <a:pt x="0" y="22"/>
                  </a:cubicBezTo>
                  <a:cubicBezTo>
                    <a:pt x="1" y="21"/>
                    <a:pt x="34" y="0"/>
                    <a:pt x="98" y="1"/>
                  </a:cubicBezTo>
                  <a:cubicBezTo>
                    <a:pt x="146" y="2"/>
                    <a:pt x="181" y="20"/>
                    <a:pt x="183" y="21"/>
                  </a:cubicBezTo>
                  <a:lnTo>
                    <a:pt x="17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1" name="Freeform 106">
              <a:extLst>
                <a:ext uri="{FF2B5EF4-FFF2-40B4-BE49-F238E27FC236}">
                  <a16:creationId xmlns:a16="http://schemas.microsoft.com/office/drawing/2014/main" id="{395C8FBF-C5A4-42CD-B7A8-EB79FC93791E}"/>
                </a:ext>
              </a:extLst>
            </p:cNvPr>
            <p:cNvSpPr>
              <a:spLocks/>
            </p:cNvSpPr>
            <p:nvPr/>
          </p:nvSpPr>
          <p:spPr bwMode="gray">
            <a:xfrm>
              <a:off x="4451350" y="5924550"/>
              <a:ext cx="46037" cy="352425"/>
            </a:xfrm>
            <a:custGeom>
              <a:avLst/>
              <a:gdLst>
                <a:gd name="T0" fmla="*/ 23 w 81"/>
                <a:gd name="T1" fmla="*/ 632 h 632"/>
                <a:gd name="T2" fmla="*/ 0 w 81"/>
                <a:gd name="T3" fmla="*/ 136 h 632"/>
                <a:gd name="T4" fmla="*/ 52 w 81"/>
                <a:gd name="T5" fmla="*/ 34 h 632"/>
                <a:gd name="T6" fmla="*/ 28 w 81"/>
                <a:gd name="T7" fmla="*/ 27 h 632"/>
                <a:gd name="T8" fmla="*/ 33 w 81"/>
                <a:gd name="T9" fmla="*/ 0 h 632"/>
                <a:gd name="T10" fmla="*/ 74 w 81"/>
                <a:gd name="T11" fmla="*/ 14 h 632"/>
                <a:gd name="T12" fmla="*/ 81 w 81"/>
                <a:gd name="T13" fmla="*/ 18 h 632"/>
                <a:gd name="T14" fmla="*/ 80 w 81"/>
                <a:gd name="T15" fmla="*/ 41 h 632"/>
                <a:gd name="T16" fmla="*/ 29 w 81"/>
                <a:gd name="T17" fmla="*/ 142 h 632"/>
                <a:gd name="T18" fmla="*/ 51 w 81"/>
                <a:gd name="T19" fmla="*/ 631 h 632"/>
                <a:gd name="T20" fmla="*/ 23 w 81"/>
                <a:gd name="T21"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32">
                  <a:moveTo>
                    <a:pt x="23" y="632"/>
                  </a:moveTo>
                  <a:cubicBezTo>
                    <a:pt x="0" y="136"/>
                    <a:pt x="0" y="136"/>
                    <a:pt x="0" y="136"/>
                  </a:cubicBezTo>
                  <a:cubicBezTo>
                    <a:pt x="52" y="34"/>
                    <a:pt x="52" y="34"/>
                    <a:pt x="52" y="34"/>
                  </a:cubicBezTo>
                  <a:cubicBezTo>
                    <a:pt x="47" y="32"/>
                    <a:pt x="39" y="29"/>
                    <a:pt x="28" y="27"/>
                  </a:cubicBezTo>
                  <a:cubicBezTo>
                    <a:pt x="33" y="0"/>
                    <a:pt x="33" y="0"/>
                    <a:pt x="33" y="0"/>
                  </a:cubicBezTo>
                  <a:cubicBezTo>
                    <a:pt x="58" y="4"/>
                    <a:pt x="73" y="13"/>
                    <a:pt x="74" y="14"/>
                  </a:cubicBezTo>
                  <a:cubicBezTo>
                    <a:pt x="81" y="18"/>
                    <a:pt x="81" y="18"/>
                    <a:pt x="81" y="18"/>
                  </a:cubicBezTo>
                  <a:cubicBezTo>
                    <a:pt x="80" y="41"/>
                    <a:pt x="80" y="41"/>
                    <a:pt x="80" y="41"/>
                  </a:cubicBezTo>
                  <a:cubicBezTo>
                    <a:pt x="29" y="142"/>
                    <a:pt x="29" y="142"/>
                    <a:pt x="29" y="142"/>
                  </a:cubicBezTo>
                  <a:cubicBezTo>
                    <a:pt x="51" y="631"/>
                    <a:pt x="51" y="631"/>
                    <a:pt x="51" y="631"/>
                  </a:cubicBezTo>
                  <a:lnTo>
                    <a:pt x="23" y="6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2" name="Freeform 107">
              <a:extLst>
                <a:ext uri="{FF2B5EF4-FFF2-40B4-BE49-F238E27FC236}">
                  <a16:creationId xmlns:a16="http://schemas.microsoft.com/office/drawing/2014/main" id="{03030BB1-1CD6-42ED-9BBD-8AF7A8297722}"/>
                </a:ext>
              </a:extLst>
            </p:cNvPr>
            <p:cNvSpPr>
              <a:spLocks/>
            </p:cNvSpPr>
            <p:nvPr/>
          </p:nvSpPr>
          <p:spPr bwMode="gray">
            <a:xfrm>
              <a:off x="3968750" y="5921375"/>
              <a:ext cx="508000" cy="430212"/>
            </a:xfrm>
            <a:custGeom>
              <a:avLst/>
              <a:gdLst>
                <a:gd name="T0" fmla="*/ 598 w 909"/>
                <a:gd name="T1" fmla="*/ 768 h 768"/>
                <a:gd name="T2" fmla="*/ 574 w 909"/>
                <a:gd name="T3" fmla="*/ 593 h 768"/>
                <a:gd name="T4" fmla="*/ 479 w 909"/>
                <a:gd name="T5" fmla="*/ 593 h 768"/>
                <a:gd name="T6" fmla="*/ 447 w 909"/>
                <a:gd name="T7" fmla="*/ 728 h 768"/>
                <a:gd name="T8" fmla="*/ 375 w 909"/>
                <a:gd name="T9" fmla="*/ 570 h 768"/>
                <a:gd name="T10" fmla="*/ 335 w 909"/>
                <a:gd name="T11" fmla="*/ 623 h 768"/>
                <a:gd name="T12" fmla="*/ 311 w 909"/>
                <a:gd name="T13" fmla="*/ 645 h 768"/>
                <a:gd name="T14" fmla="*/ 290 w 909"/>
                <a:gd name="T15" fmla="*/ 744 h 768"/>
                <a:gd name="T16" fmla="*/ 139 w 909"/>
                <a:gd name="T17" fmla="*/ 752 h 768"/>
                <a:gd name="T18" fmla="*/ 27 w 909"/>
                <a:gd name="T19" fmla="*/ 767 h 768"/>
                <a:gd name="T20" fmla="*/ 0 w 909"/>
                <a:gd name="T21" fmla="*/ 741 h 768"/>
                <a:gd name="T22" fmla="*/ 28 w 909"/>
                <a:gd name="T23" fmla="*/ 410 h 768"/>
                <a:gd name="T24" fmla="*/ 55 w 909"/>
                <a:gd name="T25" fmla="*/ 713 h 768"/>
                <a:gd name="T26" fmla="*/ 70 w 909"/>
                <a:gd name="T27" fmla="*/ 739 h 768"/>
                <a:gd name="T28" fmla="*/ 189 w 909"/>
                <a:gd name="T29" fmla="*/ 716 h 768"/>
                <a:gd name="T30" fmla="*/ 262 w 909"/>
                <a:gd name="T31" fmla="*/ 617 h 768"/>
                <a:gd name="T32" fmla="*/ 283 w 909"/>
                <a:gd name="T33" fmla="*/ 595 h 768"/>
                <a:gd name="T34" fmla="*/ 307 w 909"/>
                <a:gd name="T35" fmla="*/ 542 h 768"/>
                <a:gd name="T36" fmla="*/ 403 w 909"/>
                <a:gd name="T37" fmla="*/ 635 h 768"/>
                <a:gd name="T38" fmla="*/ 419 w 909"/>
                <a:gd name="T39" fmla="*/ 565 h 768"/>
                <a:gd name="T40" fmla="*/ 531 w 909"/>
                <a:gd name="T41" fmla="*/ 442 h 768"/>
                <a:gd name="T42" fmla="*/ 626 w 909"/>
                <a:gd name="T43" fmla="*/ 565 h 768"/>
                <a:gd name="T44" fmla="*/ 724 w 909"/>
                <a:gd name="T45" fmla="*/ 740 h 768"/>
                <a:gd name="T46" fmla="*/ 756 w 909"/>
                <a:gd name="T47" fmla="*/ 566 h 768"/>
                <a:gd name="T48" fmla="*/ 815 w 909"/>
                <a:gd name="T49" fmla="*/ 541 h 768"/>
                <a:gd name="T50" fmla="*/ 768 w 909"/>
                <a:gd name="T51" fmla="*/ 31 h 768"/>
                <a:gd name="T52" fmla="*/ 781 w 909"/>
                <a:gd name="T53" fmla="*/ 17 h 768"/>
                <a:gd name="T54" fmla="*/ 841 w 909"/>
                <a:gd name="T55" fmla="*/ 2 h 768"/>
                <a:gd name="T56" fmla="*/ 901 w 909"/>
                <a:gd name="T57" fmla="*/ 33 h 768"/>
                <a:gd name="T58" fmla="*/ 802 w 909"/>
                <a:gd name="T59" fmla="*/ 39 h 768"/>
                <a:gd name="T60" fmla="*/ 850 w 909"/>
                <a:gd name="T61" fmla="*/ 143 h 768"/>
                <a:gd name="T62" fmla="*/ 815 w 909"/>
                <a:gd name="T63" fmla="*/ 569 h 768"/>
                <a:gd name="T64" fmla="*/ 784 w 909"/>
                <a:gd name="T65" fmla="*/ 594 h 768"/>
                <a:gd name="T66" fmla="*/ 752 w 909"/>
                <a:gd name="T67"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9" h="768">
                  <a:moveTo>
                    <a:pt x="752" y="768"/>
                  </a:moveTo>
                  <a:cubicBezTo>
                    <a:pt x="598" y="768"/>
                    <a:pt x="598" y="768"/>
                    <a:pt x="598" y="768"/>
                  </a:cubicBezTo>
                  <a:cubicBezTo>
                    <a:pt x="598" y="593"/>
                    <a:pt x="598" y="593"/>
                    <a:pt x="598" y="593"/>
                  </a:cubicBezTo>
                  <a:cubicBezTo>
                    <a:pt x="574" y="593"/>
                    <a:pt x="574" y="593"/>
                    <a:pt x="574" y="593"/>
                  </a:cubicBezTo>
                  <a:cubicBezTo>
                    <a:pt x="529" y="503"/>
                    <a:pt x="529" y="503"/>
                    <a:pt x="529" y="503"/>
                  </a:cubicBezTo>
                  <a:cubicBezTo>
                    <a:pt x="479" y="593"/>
                    <a:pt x="479" y="593"/>
                    <a:pt x="479" y="593"/>
                  </a:cubicBezTo>
                  <a:cubicBezTo>
                    <a:pt x="447" y="593"/>
                    <a:pt x="447" y="593"/>
                    <a:pt x="447" y="593"/>
                  </a:cubicBezTo>
                  <a:cubicBezTo>
                    <a:pt x="447" y="728"/>
                    <a:pt x="447" y="728"/>
                    <a:pt x="447" y="728"/>
                  </a:cubicBezTo>
                  <a:cubicBezTo>
                    <a:pt x="375" y="646"/>
                    <a:pt x="375" y="646"/>
                    <a:pt x="375" y="646"/>
                  </a:cubicBezTo>
                  <a:cubicBezTo>
                    <a:pt x="375" y="570"/>
                    <a:pt x="375" y="570"/>
                    <a:pt x="375" y="570"/>
                  </a:cubicBezTo>
                  <a:cubicBezTo>
                    <a:pt x="335" y="570"/>
                    <a:pt x="335" y="570"/>
                    <a:pt x="335" y="570"/>
                  </a:cubicBezTo>
                  <a:cubicBezTo>
                    <a:pt x="335" y="623"/>
                    <a:pt x="335" y="623"/>
                    <a:pt x="335" y="623"/>
                  </a:cubicBezTo>
                  <a:cubicBezTo>
                    <a:pt x="311" y="623"/>
                    <a:pt x="311" y="623"/>
                    <a:pt x="311" y="623"/>
                  </a:cubicBezTo>
                  <a:cubicBezTo>
                    <a:pt x="311" y="645"/>
                    <a:pt x="311" y="645"/>
                    <a:pt x="311" y="645"/>
                  </a:cubicBezTo>
                  <a:cubicBezTo>
                    <a:pt x="290" y="645"/>
                    <a:pt x="290" y="645"/>
                    <a:pt x="290" y="645"/>
                  </a:cubicBezTo>
                  <a:cubicBezTo>
                    <a:pt x="290" y="744"/>
                    <a:pt x="290" y="744"/>
                    <a:pt x="290" y="744"/>
                  </a:cubicBezTo>
                  <a:cubicBezTo>
                    <a:pt x="190" y="744"/>
                    <a:pt x="190" y="744"/>
                    <a:pt x="190" y="744"/>
                  </a:cubicBezTo>
                  <a:cubicBezTo>
                    <a:pt x="139" y="752"/>
                    <a:pt x="139" y="752"/>
                    <a:pt x="139" y="752"/>
                  </a:cubicBezTo>
                  <a:cubicBezTo>
                    <a:pt x="73" y="767"/>
                    <a:pt x="73" y="767"/>
                    <a:pt x="73" y="767"/>
                  </a:cubicBezTo>
                  <a:cubicBezTo>
                    <a:pt x="27" y="767"/>
                    <a:pt x="27" y="767"/>
                    <a:pt x="27" y="767"/>
                  </a:cubicBezTo>
                  <a:cubicBezTo>
                    <a:pt x="27" y="741"/>
                    <a:pt x="27" y="741"/>
                    <a:pt x="27" y="741"/>
                  </a:cubicBezTo>
                  <a:cubicBezTo>
                    <a:pt x="0" y="741"/>
                    <a:pt x="0" y="741"/>
                    <a:pt x="0" y="741"/>
                  </a:cubicBezTo>
                  <a:cubicBezTo>
                    <a:pt x="0" y="410"/>
                    <a:pt x="0" y="410"/>
                    <a:pt x="0" y="410"/>
                  </a:cubicBezTo>
                  <a:cubicBezTo>
                    <a:pt x="28" y="410"/>
                    <a:pt x="28" y="410"/>
                    <a:pt x="28" y="410"/>
                  </a:cubicBezTo>
                  <a:cubicBezTo>
                    <a:pt x="28" y="713"/>
                    <a:pt x="28" y="713"/>
                    <a:pt x="28" y="713"/>
                  </a:cubicBezTo>
                  <a:cubicBezTo>
                    <a:pt x="55" y="713"/>
                    <a:pt x="55" y="713"/>
                    <a:pt x="55" y="713"/>
                  </a:cubicBezTo>
                  <a:cubicBezTo>
                    <a:pt x="55" y="739"/>
                    <a:pt x="55" y="739"/>
                    <a:pt x="55" y="739"/>
                  </a:cubicBezTo>
                  <a:cubicBezTo>
                    <a:pt x="70" y="739"/>
                    <a:pt x="70" y="739"/>
                    <a:pt x="70" y="739"/>
                  </a:cubicBezTo>
                  <a:cubicBezTo>
                    <a:pt x="134" y="724"/>
                    <a:pt x="134" y="724"/>
                    <a:pt x="134" y="724"/>
                  </a:cubicBezTo>
                  <a:cubicBezTo>
                    <a:pt x="189" y="716"/>
                    <a:pt x="189" y="716"/>
                    <a:pt x="189" y="716"/>
                  </a:cubicBezTo>
                  <a:cubicBezTo>
                    <a:pt x="262" y="716"/>
                    <a:pt x="262" y="716"/>
                    <a:pt x="262" y="716"/>
                  </a:cubicBezTo>
                  <a:cubicBezTo>
                    <a:pt x="262" y="617"/>
                    <a:pt x="262" y="617"/>
                    <a:pt x="262" y="617"/>
                  </a:cubicBezTo>
                  <a:cubicBezTo>
                    <a:pt x="283" y="617"/>
                    <a:pt x="283" y="617"/>
                    <a:pt x="283" y="617"/>
                  </a:cubicBezTo>
                  <a:cubicBezTo>
                    <a:pt x="283" y="595"/>
                    <a:pt x="283" y="595"/>
                    <a:pt x="283" y="595"/>
                  </a:cubicBezTo>
                  <a:cubicBezTo>
                    <a:pt x="307" y="595"/>
                    <a:pt x="307" y="595"/>
                    <a:pt x="307" y="595"/>
                  </a:cubicBezTo>
                  <a:cubicBezTo>
                    <a:pt x="307" y="542"/>
                    <a:pt x="307" y="542"/>
                    <a:pt x="307" y="542"/>
                  </a:cubicBezTo>
                  <a:cubicBezTo>
                    <a:pt x="403" y="542"/>
                    <a:pt x="403" y="542"/>
                    <a:pt x="403" y="542"/>
                  </a:cubicBezTo>
                  <a:cubicBezTo>
                    <a:pt x="403" y="635"/>
                    <a:pt x="403" y="635"/>
                    <a:pt x="403" y="635"/>
                  </a:cubicBezTo>
                  <a:cubicBezTo>
                    <a:pt x="419" y="653"/>
                    <a:pt x="419" y="653"/>
                    <a:pt x="419" y="653"/>
                  </a:cubicBezTo>
                  <a:cubicBezTo>
                    <a:pt x="419" y="565"/>
                    <a:pt x="419" y="565"/>
                    <a:pt x="419" y="565"/>
                  </a:cubicBezTo>
                  <a:cubicBezTo>
                    <a:pt x="463" y="565"/>
                    <a:pt x="463" y="565"/>
                    <a:pt x="463" y="565"/>
                  </a:cubicBezTo>
                  <a:cubicBezTo>
                    <a:pt x="531" y="442"/>
                    <a:pt x="531" y="442"/>
                    <a:pt x="531" y="442"/>
                  </a:cubicBezTo>
                  <a:cubicBezTo>
                    <a:pt x="591" y="565"/>
                    <a:pt x="591" y="565"/>
                    <a:pt x="591" y="565"/>
                  </a:cubicBezTo>
                  <a:cubicBezTo>
                    <a:pt x="626" y="565"/>
                    <a:pt x="626" y="565"/>
                    <a:pt x="626" y="565"/>
                  </a:cubicBezTo>
                  <a:cubicBezTo>
                    <a:pt x="626" y="740"/>
                    <a:pt x="626" y="740"/>
                    <a:pt x="626" y="740"/>
                  </a:cubicBezTo>
                  <a:cubicBezTo>
                    <a:pt x="724" y="740"/>
                    <a:pt x="724" y="740"/>
                    <a:pt x="724" y="740"/>
                  </a:cubicBezTo>
                  <a:cubicBezTo>
                    <a:pt x="724" y="566"/>
                    <a:pt x="724" y="566"/>
                    <a:pt x="724" y="566"/>
                  </a:cubicBezTo>
                  <a:cubicBezTo>
                    <a:pt x="756" y="566"/>
                    <a:pt x="756" y="566"/>
                    <a:pt x="756" y="566"/>
                  </a:cubicBezTo>
                  <a:cubicBezTo>
                    <a:pt x="756" y="541"/>
                    <a:pt x="756" y="541"/>
                    <a:pt x="756" y="541"/>
                  </a:cubicBezTo>
                  <a:cubicBezTo>
                    <a:pt x="815" y="541"/>
                    <a:pt x="815" y="541"/>
                    <a:pt x="815" y="541"/>
                  </a:cubicBezTo>
                  <a:cubicBezTo>
                    <a:pt x="821" y="146"/>
                    <a:pt x="821" y="146"/>
                    <a:pt x="821" y="146"/>
                  </a:cubicBezTo>
                  <a:cubicBezTo>
                    <a:pt x="768" y="31"/>
                    <a:pt x="768" y="31"/>
                    <a:pt x="768" y="31"/>
                  </a:cubicBezTo>
                  <a:cubicBezTo>
                    <a:pt x="777" y="18"/>
                    <a:pt x="777" y="18"/>
                    <a:pt x="777" y="18"/>
                  </a:cubicBezTo>
                  <a:cubicBezTo>
                    <a:pt x="781" y="17"/>
                    <a:pt x="781" y="17"/>
                    <a:pt x="781" y="17"/>
                  </a:cubicBezTo>
                  <a:cubicBezTo>
                    <a:pt x="782" y="16"/>
                    <a:pt x="805" y="6"/>
                    <a:pt x="841" y="2"/>
                  </a:cubicBezTo>
                  <a:cubicBezTo>
                    <a:pt x="841" y="2"/>
                    <a:pt x="841" y="2"/>
                    <a:pt x="841" y="2"/>
                  </a:cubicBezTo>
                  <a:cubicBezTo>
                    <a:pt x="846" y="2"/>
                    <a:pt x="888" y="0"/>
                    <a:pt x="909" y="6"/>
                  </a:cubicBezTo>
                  <a:cubicBezTo>
                    <a:pt x="901" y="33"/>
                    <a:pt x="901" y="33"/>
                    <a:pt x="901" y="33"/>
                  </a:cubicBezTo>
                  <a:cubicBezTo>
                    <a:pt x="887" y="29"/>
                    <a:pt x="855" y="30"/>
                    <a:pt x="843" y="30"/>
                  </a:cubicBezTo>
                  <a:cubicBezTo>
                    <a:pt x="825" y="32"/>
                    <a:pt x="811" y="36"/>
                    <a:pt x="802" y="39"/>
                  </a:cubicBezTo>
                  <a:cubicBezTo>
                    <a:pt x="850" y="140"/>
                    <a:pt x="850" y="140"/>
                    <a:pt x="850" y="140"/>
                  </a:cubicBezTo>
                  <a:cubicBezTo>
                    <a:pt x="850" y="143"/>
                    <a:pt x="850" y="143"/>
                    <a:pt x="850" y="143"/>
                  </a:cubicBezTo>
                  <a:cubicBezTo>
                    <a:pt x="842" y="663"/>
                    <a:pt x="842" y="663"/>
                    <a:pt x="842" y="663"/>
                  </a:cubicBezTo>
                  <a:cubicBezTo>
                    <a:pt x="815" y="569"/>
                    <a:pt x="815" y="569"/>
                    <a:pt x="815" y="569"/>
                  </a:cubicBezTo>
                  <a:cubicBezTo>
                    <a:pt x="784" y="569"/>
                    <a:pt x="784" y="569"/>
                    <a:pt x="784" y="569"/>
                  </a:cubicBezTo>
                  <a:cubicBezTo>
                    <a:pt x="784" y="594"/>
                    <a:pt x="784" y="594"/>
                    <a:pt x="784" y="594"/>
                  </a:cubicBezTo>
                  <a:cubicBezTo>
                    <a:pt x="752" y="594"/>
                    <a:pt x="752" y="594"/>
                    <a:pt x="752" y="594"/>
                  </a:cubicBezTo>
                  <a:lnTo>
                    <a:pt x="752" y="7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3" name="Freeform 108">
              <a:extLst>
                <a:ext uri="{FF2B5EF4-FFF2-40B4-BE49-F238E27FC236}">
                  <a16:creationId xmlns:a16="http://schemas.microsoft.com/office/drawing/2014/main" id="{E1AB136D-BD29-49AF-9B20-20B3925B93C0}"/>
                </a:ext>
              </a:extLst>
            </p:cNvPr>
            <p:cNvSpPr>
              <a:spLocks/>
            </p:cNvSpPr>
            <p:nvPr/>
          </p:nvSpPr>
          <p:spPr bwMode="gray">
            <a:xfrm>
              <a:off x="3074988" y="5638800"/>
              <a:ext cx="87312" cy="638175"/>
            </a:xfrm>
            <a:custGeom>
              <a:avLst/>
              <a:gdLst>
                <a:gd name="T0" fmla="*/ 45 w 55"/>
                <a:gd name="T1" fmla="*/ 402 h 402"/>
                <a:gd name="T2" fmla="*/ 10 w 55"/>
                <a:gd name="T3" fmla="*/ 117 h 402"/>
                <a:gd name="T4" fmla="*/ 10 w 55"/>
                <a:gd name="T5" fmla="*/ 401 h 402"/>
                <a:gd name="T6" fmla="*/ 0 w 55"/>
                <a:gd name="T7" fmla="*/ 401 h 402"/>
                <a:gd name="T8" fmla="*/ 0 w 55"/>
                <a:gd name="T9" fmla="*/ 36 h 402"/>
                <a:gd name="T10" fmla="*/ 10 w 55"/>
                <a:gd name="T11" fmla="*/ 35 h 402"/>
                <a:gd name="T12" fmla="*/ 45 w 55"/>
                <a:gd name="T13" fmla="*/ 322 h 402"/>
                <a:gd name="T14" fmla="*/ 45 w 55"/>
                <a:gd name="T15" fmla="*/ 0 h 402"/>
                <a:gd name="T16" fmla="*/ 55 w 55"/>
                <a:gd name="T17" fmla="*/ 0 h 402"/>
                <a:gd name="T18" fmla="*/ 55 w 55"/>
                <a:gd name="T19" fmla="*/ 402 h 402"/>
                <a:gd name="T20" fmla="*/ 45 w 55"/>
                <a:gd name="T21"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402">
                  <a:moveTo>
                    <a:pt x="45" y="402"/>
                  </a:moveTo>
                  <a:lnTo>
                    <a:pt x="10" y="117"/>
                  </a:lnTo>
                  <a:lnTo>
                    <a:pt x="10" y="401"/>
                  </a:lnTo>
                  <a:lnTo>
                    <a:pt x="0" y="401"/>
                  </a:lnTo>
                  <a:lnTo>
                    <a:pt x="0" y="36"/>
                  </a:lnTo>
                  <a:lnTo>
                    <a:pt x="10" y="35"/>
                  </a:lnTo>
                  <a:lnTo>
                    <a:pt x="45" y="322"/>
                  </a:lnTo>
                  <a:lnTo>
                    <a:pt x="45" y="0"/>
                  </a:lnTo>
                  <a:lnTo>
                    <a:pt x="55" y="0"/>
                  </a:lnTo>
                  <a:lnTo>
                    <a:pt x="55" y="402"/>
                  </a:lnTo>
                  <a:lnTo>
                    <a:pt x="45"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4" name="Rectangle 109">
              <a:extLst>
                <a:ext uri="{FF2B5EF4-FFF2-40B4-BE49-F238E27FC236}">
                  <a16:creationId xmlns:a16="http://schemas.microsoft.com/office/drawing/2014/main" id="{3144D53B-C4EC-4AF0-A083-E7FEC925D317}"/>
                </a:ext>
              </a:extLst>
            </p:cNvPr>
            <p:cNvSpPr>
              <a:spLocks noChangeArrowheads="1"/>
            </p:cNvSpPr>
            <p:nvPr/>
          </p:nvSpPr>
          <p:spPr bwMode="gray">
            <a:xfrm>
              <a:off x="1643063" y="5861050"/>
              <a:ext cx="15875" cy="92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5" name="Rectangle 110">
              <a:extLst>
                <a:ext uri="{FF2B5EF4-FFF2-40B4-BE49-F238E27FC236}">
                  <a16:creationId xmlns:a16="http://schemas.microsoft.com/office/drawing/2014/main" id="{6F9C3D63-CAA3-475F-BF94-4358092FDB45}"/>
                </a:ext>
              </a:extLst>
            </p:cNvPr>
            <p:cNvSpPr>
              <a:spLocks noChangeArrowheads="1"/>
            </p:cNvSpPr>
            <p:nvPr/>
          </p:nvSpPr>
          <p:spPr bwMode="gray">
            <a:xfrm>
              <a:off x="1639888" y="5867400"/>
              <a:ext cx="222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6" name="Rectangle 111">
              <a:extLst>
                <a:ext uri="{FF2B5EF4-FFF2-40B4-BE49-F238E27FC236}">
                  <a16:creationId xmlns:a16="http://schemas.microsoft.com/office/drawing/2014/main" id="{68747A48-AA0C-44CC-A71E-0660CCD1087F}"/>
                </a:ext>
              </a:extLst>
            </p:cNvPr>
            <p:cNvSpPr>
              <a:spLocks noChangeArrowheads="1"/>
            </p:cNvSpPr>
            <p:nvPr/>
          </p:nvSpPr>
          <p:spPr bwMode="gray">
            <a:xfrm>
              <a:off x="1790700" y="5861050"/>
              <a:ext cx="15875" cy="92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7" name="Rectangle 112">
              <a:extLst>
                <a:ext uri="{FF2B5EF4-FFF2-40B4-BE49-F238E27FC236}">
                  <a16:creationId xmlns:a16="http://schemas.microsoft.com/office/drawing/2014/main" id="{33CB4D2A-30F5-4C48-A657-F8F809DD7C71}"/>
                </a:ext>
              </a:extLst>
            </p:cNvPr>
            <p:cNvSpPr>
              <a:spLocks noChangeArrowheads="1"/>
            </p:cNvSpPr>
            <p:nvPr/>
          </p:nvSpPr>
          <p:spPr bwMode="gray">
            <a:xfrm>
              <a:off x="1785938" y="5867400"/>
              <a:ext cx="2381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8" name="Rectangle 113">
              <a:extLst>
                <a:ext uri="{FF2B5EF4-FFF2-40B4-BE49-F238E27FC236}">
                  <a16:creationId xmlns:a16="http://schemas.microsoft.com/office/drawing/2014/main" id="{60D3137F-C19C-463F-B051-0BB44B4ABEB8}"/>
                </a:ext>
              </a:extLst>
            </p:cNvPr>
            <p:cNvSpPr>
              <a:spLocks noChangeArrowheads="1"/>
            </p:cNvSpPr>
            <p:nvPr/>
          </p:nvSpPr>
          <p:spPr bwMode="gray">
            <a:xfrm>
              <a:off x="1885950" y="5957888"/>
              <a:ext cx="1587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39" name="Rectangle 114">
              <a:extLst>
                <a:ext uri="{FF2B5EF4-FFF2-40B4-BE49-F238E27FC236}">
                  <a16:creationId xmlns:a16="http://schemas.microsoft.com/office/drawing/2014/main" id="{ED59E3A9-8CF5-455B-99FB-F71502281601}"/>
                </a:ext>
              </a:extLst>
            </p:cNvPr>
            <p:cNvSpPr>
              <a:spLocks noChangeArrowheads="1"/>
            </p:cNvSpPr>
            <p:nvPr/>
          </p:nvSpPr>
          <p:spPr bwMode="gray">
            <a:xfrm>
              <a:off x="1881188" y="5964238"/>
              <a:ext cx="23812"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0" name="Freeform 115">
              <a:extLst>
                <a:ext uri="{FF2B5EF4-FFF2-40B4-BE49-F238E27FC236}">
                  <a16:creationId xmlns:a16="http://schemas.microsoft.com/office/drawing/2014/main" id="{E7A664B2-ADE5-4324-9355-A64177B33673}"/>
                </a:ext>
              </a:extLst>
            </p:cNvPr>
            <p:cNvSpPr>
              <a:spLocks/>
            </p:cNvSpPr>
            <p:nvPr/>
          </p:nvSpPr>
          <p:spPr bwMode="gray">
            <a:xfrm>
              <a:off x="1611313" y="5937250"/>
              <a:ext cx="130175" cy="315912"/>
            </a:xfrm>
            <a:custGeom>
              <a:avLst/>
              <a:gdLst>
                <a:gd name="T0" fmla="*/ 28 w 231"/>
                <a:gd name="T1" fmla="*/ 566 h 566"/>
                <a:gd name="T2" fmla="*/ 0 w 231"/>
                <a:gd name="T3" fmla="*/ 566 h 566"/>
                <a:gd name="T4" fmla="*/ 0 w 231"/>
                <a:gd name="T5" fmla="*/ 204 h 566"/>
                <a:gd name="T6" fmla="*/ 9 w 231"/>
                <a:gd name="T7" fmla="*/ 204 h 566"/>
                <a:gd name="T8" fmla="*/ 9 w 231"/>
                <a:gd name="T9" fmla="*/ 128 h 566"/>
                <a:gd name="T10" fmla="*/ 0 w 231"/>
                <a:gd name="T11" fmla="*/ 128 h 566"/>
                <a:gd name="T12" fmla="*/ 0 w 231"/>
                <a:gd name="T13" fmla="*/ 42 h 566"/>
                <a:gd name="T14" fmla="*/ 3 w 231"/>
                <a:gd name="T15" fmla="*/ 38 h 566"/>
                <a:gd name="T16" fmla="*/ 65 w 231"/>
                <a:gd name="T17" fmla="*/ 17 h 566"/>
                <a:gd name="T18" fmla="*/ 124 w 231"/>
                <a:gd name="T19" fmla="*/ 33 h 566"/>
                <a:gd name="T20" fmla="*/ 130 w 231"/>
                <a:gd name="T21" fmla="*/ 38 h 566"/>
                <a:gd name="T22" fmla="*/ 130 w 231"/>
                <a:gd name="T23" fmla="*/ 130 h 566"/>
                <a:gd name="T24" fmla="*/ 120 w 231"/>
                <a:gd name="T25" fmla="*/ 130 h 566"/>
                <a:gd name="T26" fmla="*/ 120 w 231"/>
                <a:gd name="T27" fmla="*/ 142 h 566"/>
                <a:gd name="T28" fmla="*/ 167 w 231"/>
                <a:gd name="T29" fmla="*/ 112 h 566"/>
                <a:gd name="T30" fmla="*/ 167 w 231"/>
                <a:gd name="T31" fmla="*/ 95 h 566"/>
                <a:gd name="T32" fmla="*/ 179 w 231"/>
                <a:gd name="T33" fmla="*/ 95 h 566"/>
                <a:gd name="T34" fmla="*/ 180 w 231"/>
                <a:gd name="T35" fmla="*/ 81 h 566"/>
                <a:gd name="T36" fmla="*/ 184 w 231"/>
                <a:gd name="T37" fmla="*/ 77 h 566"/>
                <a:gd name="T38" fmla="*/ 181 w 231"/>
                <a:gd name="T39" fmla="*/ 56 h 566"/>
                <a:gd name="T40" fmla="*/ 173 w 231"/>
                <a:gd name="T41" fmla="*/ 30 h 566"/>
                <a:gd name="T42" fmla="*/ 171 w 231"/>
                <a:gd name="T43" fmla="*/ 0 h 566"/>
                <a:gd name="T44" fmla="*/ 196 w 231"/>
                <a:gd name="T45" fmla="*/ 19 h 566"/>
                <a:gd name="T46" fmla="*/ 204 w 231"/>
                <a:gd name="T47" fmla="*/ 24 h 566"/>
                <a:gd name="T48" fmla="*/ 202 w 231"/>
                <a:gd name="T49" fmla="*/ 24 h 566"/>
                <a:gd name="T50" fmla="*/ 202 w 231"/>
                <a:gd name="T51" fmla="*/ 36 h 566"/>
                <a:gd name="T52" fmla="*/ 203 w 231"/>
                <a:gd name="T53" fmla="*/ 38 h 566"/>
                <a:gd name="T54" fmla="*/ 210 w 231"/>
                <a:gd name="T55" fmla="*/ 42 h 566"/>
                <a:gd name="T56" fmla="*/ 209 w 231"/>
                <a:gd name="T57" fmla="*/ 50 h 566"/>
                <a:gd name="T58" fmla="*/ 212 w 231"/>
                <a:gd name="T59" fmla="*/ 48 h 566"/>
                <a:gd name="T60" fmla="*/ 212 w 231"/>
                <a:gd name="T61" fmla="*/ 100 h 566"/>
                <a:gd name="T62" fmla="*/ 209 w 231"/>
                <a:gd name="T63" fmla="*/ 100 h 566"/>
                <a:gd name="T64" fmla="*/ 209 w 231"/>
                <a:gd name="T65" fmla="*/ 101 h 566"/>
                <a:gd name="T66" fmla="*/ 231 w 231"/>
                <a:gd name="T67" fmla="*/ 123 h 566"/>
                <a:gd name="T68" fmla="*/ 195 w 231"/>
                <a:gd name="T69" fmla="*/ 123 h 566"/>
                <a:gd name="T70" fmla="*/ 195 w 231"/>
                <a:gd name="T71" fmla="*/ 128 h 566"/>
                <a:gd name="T72" fmla="*/ 123 w 231"/>
                <a:gd name="T73" fmla="*/ 173 h 566"/>
                <a:gd name="T74" fmla="*/ 92 w 231"/>
                <a:gd name="T75" fmla="*/ 170 h 566"/>
                <a:gd name="T76" fmla="*/ 92 w 231"/>
                <a:gd name="T77" fmla="*/ 102 h 566"/>
                <a:gd name="T78" fmla="*/ 102 w 231"/>
                <a:gd name="T79" fmla="*/ 102 h 566"/>
                <a:gd name="T80" fmla="*/ 102 w 231"/>
                <a:gd name="T81" fmla="*/ 53 h 566"/>
                <a:gd name="T82" fmla="*/ 64 w 231"/>
                <a:gd name="T83" fmla="*/ 45 h 566"/>
                <a:gd name="T84" fmla="*/ 28 w 231"/>
                <a:gd name="T85" fmla="*/ 54 h 566"/>
                <a:gd name="T86" fmla="*/ 28 w 231"/>
                <a:gd name="T87" fmla="*/ 100 h 566"/>
                <a:gd name="T88" fmla="*/ 37 w 231"/>
                <a:gd name="T89" fmla="*/ 100 h 566"/>
                <a:gd name="T90" fmla="*/ 37 w 231"/>
                <a:gd name="T91" fmla="*/ 232 h 566"/>
                <a:gd name="T92" fmla="*/ 28 w 231"/>
                <a:gd name="T93" fmla="*/ 232 h 566"/>
                <a:gd name="T94" fmla="*/ 28 w 231"/>
                <a:gd name="T95" fmla="*/ 56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1" h="566">
                  <a:moveTo>
                    <a:pt x="28" y="566"/>
                  </a:moveTo>
                  <a:cubicBezTo>
                    <a:pt x="0" y="566"/>
                    <a:pt x="0" y="566"/>
                    <a:pt x="0" y="566"/>
                  </a:cubicBezTo>
                  <a:cubicBezTo>
                    <a:pt x="0" y="204"/>
                    <a:pt x="0" y="204"/>
                    <a:pt x="0" y="204"/>
                  </a:cubicBezTo>
                  <a:cubicBezTo>
                    <a:pt x="9" y="204"/>
                    <a:pt x="9" y="204"/>
                    <a:pt x="9" y="204"/>
                  </a:cubicBezTo>
                  <a:cubicBezTo>
                    <a:pt x="9" y="128"/>
                    <a:pt x="9" y="128"/>
                    <a:pt x="9" y="128"/>
                  </a:cubicBezTo>
                  <a:cubicBezTo>
                    <a:pt x="0" y="128"/>
                    <a:pt x="0" y="128"/>
                    <a:pt x="0" y="128"/>
                  </a:cubicBezTo>
                  <a:cubicBezTo>
                    <a:pt x="0" y="42"/>
                    <a:pt x="0" y="42"/>
                    <a:pt x="0" y="42"/>
                  </a:cubicBezTo>
                  <a:cubicBezTo>
                    <a:pt x="3" y="38"/>
                    <a:pt x="3" y="38"/>
                    <a:pt x="3" y="38"/>
                  </a:cubicBezTo>
                  <a:cubicBezTo>
                    <a:pt x="4" y="37"/>
                    <a:pt x="25" y="15"/>
                    <a:pt x="65" y="17"/>
                  </a:cubicBezTo>
                  <a:cubicBezTo>
                    <a:pt x="102" y="19"/>
                    <a:pt x="122" y="32"/>
                    <a:pt x="124" y="33"/>
                  </a:cubicBezTo>
                  <a:cubicBezTo>
                    <a:pt x="130" y="38"/>
                    <a:pt x="130" y="38"/>
                    <a:pt x="130" y="38"/>
                  </a:cubicBezTo>
                  <a:cubicBezTo>
                    <a:pt x="130" y="130"/>
                    <a:pt x="130" y="130"/>
                    <a:pt x="130" y="130"/>
                  </a:cubicBezTo>
                  <a:cubicBezTo>
                    <a:pt x="120" y="130"/>
                    <a:pt x="120" y="130"/>
                    <a:pt x="120" y="130"/>
                  </a:cubicBezTo>
                  <a:cubicBezTo>
                    <a:pt x="120" y="142"/>
                    <a:pt x="120" y="142"/>
                    <a:pt x="120" y="142"/>
                  </a:cubicBezTo>
                  <a:cubicBezTo>
                    <a:pt x="167" y="112"/>
                    <a:pt x="167" y="112"/>
                    <a:pt x="167" y="112"/>
                  </a:cubicBezTo>
                  <a:cubicBezTo>
                    <a:pt x="167" y="95"/>
                    <a:pt x="167" y="95"/>
                    <a:pt x="167" y="95"/>
                  </a:cubicBezTo>
                  <a:cubicBezTo>
                    <a:pt x="179" y="95"/>
                    <a:pt x="179" y="95"/>
                    <a:pt x="179" y="95"/>
                  </a:cubicBezTo>
                  <a:cubicBezTo>
                    <a:pt x="178" y="90"/>
                    <a:pt x="179" y="85"/>
                    <a:pt x="180" y="81"/>
                  </a:cubicBezTo>
                  <a:cubicBezTo>
                    <a:pt x="181" y="79"/>
                    <a:pt x="182" y="78"/>
                    <a:pt x="184" y="77"/>
                  </a:cubicBezTo>
                  <a:cubicBezTo>
                    <a:pt x="181" y="71"/>
                    <a:pt x="181" y="64"/>
                    <a:pt x="181" y="56"/>
                  </a:cubicBezTo>
                  <a:cubicBezTo>
                    <a:pt x="177" y="51"/>
                    <a:pt x="174" y="43"/>
                    <a:pt x="173" y="30"/>
                  </a:cubicBezTo>
                  <a:cubicBezTo>
                    <a:pt x="171" y="0"/>
                    <a:pt x="171" y="0"/>
                    <a:pt x="171" y="0"/>
                  </a:cubicBezTo>
                  <a:cubicBezTo>
                    <a:pt x="196" y="19"/>
                    <a:pt x="196" y="19"/>
                    <a:pt x="196" y="19"/>
                  </a:cubicBezTo>
                  <a:cubicBezTo>
                    <a:pt x="198" y="21"/>
                    <a:pt x="203" y="24"/>
                    <a:pt x="204" y="24"/>
                  </a:cubicBezTo>
                  <a:cubicBezTo>
                    <a:pt x="204" y="24"/>
                    <a:pt x="203" y="24"/>
                    <a:pt x="202" y="24"/>
                  </a:cubicBezTo>
                  <a:cubicBezTo>
                    <a:pt x="202" y="36"/>
                    <a:pt x="202" y="36"/>
                    <a:pt x="202" y="36"/>
                  </a:cubicBezTo>
                  <a:cubicBezTo>
                    <a:pt x="202" y="37"/>
                    <a:pt x="203" y="38"/>
                    <a:pt x="203" y="38"/>
                  </a:cubicBezTo>
                  <a:cubicBezTo>
                    <a:pt x="210" y="42"/>
                    <a:pt x="210" y="42"/>
                    <a:pt x="210" y="42"/>
                  </a:cubicBezTo>
                  <a:cubicBezTo>
                    <a:pt x="209" y="50"/>
                    <a:pt x="209" y="50"/>
                    <a:pt x="209" y="50"/>
                  </a:cubicBezTo>
                  <a:cubicBezTo>
                    <a:pt x="212" y="48"/>
                    <a:pt x="212" y="48"/>
                    <a:pt x="212" y="48"/>
                  </a:cubicBezTo>
                  <a:cubicBezTo>
                    <a:pt x="212" y="100"/>
                    <a:pt x="212" y="100"/>
                    <a:pt x="212" y="100"/>
                  </a:cubicBezTo>
                  <a:cubicBezTo>
                    <a:pt x="209" y="100"/>
                    <a:pt x="209" y="100"/>
                    <a:pt x="209" y="100"/>
                  </a:cubicBezTo>
                  <a:cubicBezTo>
                    <a:pt x="209" y="100"/>
                    <a:pt x="209" y="100"/>
                    <a:pt x="209" y="101"/>
                  </a:cubicBezTo>
                  <a:cubicBezTo>
                    <a:pt x="231" y="123"/>
                    <a:pt x="231" y="123"/>
                    <a:pt x="231" y="123"/>
                  </a:cubicBezTo>
                  <a:cubicBezTo>
                    <a:pt x="195" y="123"/>
                    <a:pt x="195" y="123"/>
                    <a:pt x="195" y="123"/>
                  </a:cubicBezTo>
                  <a:cubicBezTo>
                    <a:pt x="195" y="128"/>
                    <a:pt x="195" y="128"/>
                    <a:pt x="195" y="128"/>
                  </a:cubicBezTo>
                  <a:cubicBezTo>
                    <a:pt x="123" y="173"/>
                    <a:pt x="123" y="173"/>
                    <a:pt x="123" y="173"/>
                  </a:cubicBezTo>
                  <a:cubicBezTo>
                    <a:pt x="92" y="170"/>
                    <a:pt x="92" y="170"/>
                    <a:pt x="92" y="170"/>
                  </a:cubicBezTo>
                  <a:cubicBezTo>
                    <a:pt x="92" y="102"/>
                    <a:pt x="92" y="102"/>
                    <a:pt x="92" y="102"/>
                  </a:cubicBezTo>
                  <a:cubicBezTo>
                    <a:pt x="102" y="102"/>
                    <a:pt x="102" y="102"/>
                    <a:pt x="102" y="102"/>
                  </a:cubicBezTo>
                  <a:cubicBezTo>
                    <a:pt x="102" y="53"/>
                    <a:pt x="102" y="53"/>
                    <a:pt x="102" y="53"/>
                  </a:cubicBezTo>
                  <a:cubicBezTo>
                    <a:pt x="95" y="50"/>
                    <a:pt x="82" y="46"/>
                    <a:pt x="64" y="45"/>
                  </a:cubicBezTo>
                  <a:cubicBezTo>
                    <a:pt x="45" y="44"/>
                    <a:pt x="33" y="50"/>
                    <a:pt x="28" y="54"/>
                  </a:cubicBezTo>
                  <a:cubicBezTo>
                    <a:pt x="28" y="100"/>
                    <a:pt x="28" y="100"/>
                    <a:pt x="28" y="100"/>
                  </a:cubicBezTo>
                  <a:cubicBezTo>
                    <a:pt x="37" y="100"/>
                    <a:pt x="37" y="100"/>
                    <a:pt x="37" y="100"/>
                  </a:cubicBezTo>
                  <a:cubicBezTo>
                    <a:pt x="37" y="232"/>
                    <a:pt x="37" y="232"/>
                    <a:pt x="37" y="232"/>
                  </a:cubicBezTo>
                  <a:cubicBezTo>
                    <a:pt x="28" y="232"/>
                    <a:pt x="28" y="232"/>
                    <a:pt x="28" y="232"/>
                  </a:cubicBezTo>
                  <a:lnTo>
                    <a:pt x="28" y="5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1" name="Freeform 116">
              <a:extLst>
                <a:ext uri="{FF2B5EF4-FFF2-40B4-BE49-F238E27FC236}">
                  <a16:creationId xmlns:a16="http://schemas.microsoft.com/office/drawing/2014/main" id="{0A08FC1C-E5BD-440E-8A38-CD37F7643C16}"/>
                </a:ext>
              </a:extLst>
            </p:cNvPr>
            <p:cNvSpPr>
              <a:spLocks/>
            </p:cNvSpPr>
            <p:nvPr/>
          </p:nvSpPr>
          <p:spPr bwMode="gray">
            <a:xfrm>
              <a:off x="1706563" y="5937250"/>
              <a:ext cx="106362" cy="95250"/>
            </a:xfrm>
            <a:custGeom>
              <a:avLst/>
              <a:gdLst>
                <a:gd name="T0" fmla="*/ 108 w 190"/>
                <a:gd name="T1" fmla="*/ 173 h 173"/>
                <a:gd name="T2" fmla="*/ 36 w 190"/>
                <a:gd name="T3" fmla="*/ 127 h 173"/>
                <a:gd name="T4" fmla="*/ 36 w 190"/>
                <a:gd name="T5" fmla="*/ 123 h 173"/>
                <a:gd name="T6" fmla="*/ 0 w 190"/>
                <a:gd name="T7" fmla="*/ 123 h 173"/>
                <a:gd name="T8" fmla="*/ 22 w 190"/>
                <a:gd name="T9" fmla="*/ 100 h 173"/>
                <a:gd name="T10" fmla="*/ 22 w 190"/>
                <a:gd name="T11" fmla="*/ 99 h 173"/>
                <a:gd name="T12" fmla="*/ 19 w 190"/>
                <a:gd name="T13" fmla="*/ 99 h 173"/>
                <a:gd name="T14" fmla="*/ 19 w 190"/>
                <a:gd name="T15" fmla="*/ 47 h 173"/>
                <a:gd name="T16" fmla="*/ 22 w 190"/>
                <a:gd name="T17" fmla="*/ 49 h 173"/>
                <a:gd name="T18" fmla="*/ 21 w 190"/>
                <a:gd name="T19" fmla="*/ 39 h 173"/>
                <a:gd name="T20" fmla="*/ 29 w 190"/>
                <a:gd name="T21" fmla="*/ 37 h 173"/>
                <a:gd name="T22" fmla="*/ 30 w 190"/>
                <a:gd name="T23" fmla="*/ 31 h 173"/>
                <a:gd name="T24" fmla="*/ 31 w 190"/>
                <a:gd name="T25" fmla="*/ 31 h 173"/>
                <a:gd name="T26" fmla="*/ 31 w 190"/>
                <a:gd name="T27" fmla="*/ 23 h 173"/>
                <a:gd name="T28" fmla="*/ 29 w 190"/>
                <a:gd name="T29" fmla="*/ 24 h 173"/>
                <a:gd name="T30" fmla="*/ 35 w 190"/>
                <a:gd name="T31" fmla="*/ 20 h 173"/>
                <a:gd name="T32" fmla="*/ 59 w 190"/>
                <a:gd name="T33" fmla="*/ 0 h 173"/>
                <a:gd name="T34" fmla="*/ 57 w 190"/>
                <a:gd name="T35" fmla="*/ 32 h 173"/>
                <a:gd name="T36" fmla="*/ 50 w 190"/>
                <a:gd name="T37" fmla="*/ 56 h 173"/>
                <a:gd name="T38" fmla="*/ 47 w 190"/>
                <a:gd name="T39" fmla="*/ 76 h 173"/>
                <a:gd name="T40" fmla="*/ 51 w 190"/>
                <a:gd name="T41" fmla="*/ 81 h 173"/>
                <a:gd name="T42" fmla="*/ 52 w 190"/>
                <a:gd name="T43" fmla="*/ 95 h 173"/>
                <a:gd name="T44" fmla="*/ 64 w 190"/>
                <a:gd name="T45" fmla="*/ 95 h 173"/>
                <a:gd name="T46" fmla="*/ 64 w 190"/>
                <a:gd name="T47" fmla="*/ 112 h 173"/>
                <a:gd name="T48" fmla="*/ 111 w 190"/>
                <a:gd name="T49" fmla="*/ 142 h 173"/>
                <a:gd name="T50" fmla="*/ 111 w 190"/>
                <a:gd name="T51" fmla="*/ 129 h 173"/>
                <a:gd name="T52" fmla="*/ 101 w 190"/>
                <a:gd name="T53" fmla="*/ 129 h 173"/>
                <a:gd name="T54" fmla="*/ 101 w 190"/>
                <a:gd name="T55" fmla="*/ 43 h 173"/>
                <a:gd name="T56" fmla="*/ 105 w 190"/>
                <a:gd name="T57" fmla="*/ 39 h 173"/>
                <a:gd name="T58" fmla="*/ 190 w 190"/>
                <a:gd name="T59" fmla="*/ 21 h 173"/>
                <a:gd name="T60" fmla="*/ 186 w 190"/>
                <a:gd name="T61" fmla="*/ 49 h 173"/>
                <a:gd name="T62" fmla="*/ 129 w 190"/>
                <a:gd name="T63" fmla="*/ 55 h 173"/>
                <a:gd name="T64" fmla="*/ 129 w 190"/>
                <a:gd name="T65" fmla="*/ 101 h 173"/>
                <a:gd name="T66" fmla="*/ 139 w 190"/>
                <a:gd name="T67" fmla="*/ 101 h 173"/>
                <a:gd name="T68" fmla="*/ 139 w 190"/>
                <a:gd name="T69" fmla="*/ 169 h 173"/>
                <a:gd name="T70" fmla="*/ 108 w 190"/>
                <a:gd name="T7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173">
                  <a:moveTo>
                    <a:pt x="108" y="173"/>
                  </a:moveTo>
                  <a:cubicBezTo>
                    <a:pt x="36" y="127"/>
                    <a:pt x="36" y="127"/>
                    <a:pt x="36" y="127"/>
                  </a:cubicBezTo>
                  <a:cubicBezTo>
                    <a:pt x="36" y="123"/>
                    <a:pt x="36" y="123"/>
                    <a:pt x="36" y="123"/>
                  </a:cubicBezTo>
                  <a:cubicBezTo>
                    <a:pt x="0" y="123"/>
                    <a:pt x="0" y="123"/>
                    <a:pt x="0" y="123"/>
                  </a:cubicBezTo>
                  <a:cubicBezTo>
                    <a:pt x="22" y="100"/>
                    <a:pt x="22" y="100"/>
                    <a:pt x="22" y="100"/>
                  </a:cubicBezTo>
                  <a:cubicBezTo>
                    <a:pt x="22" y="100"/>
                    <a:pt x="22" y="100"/>
                    <a:pt x="22" y="99"/>
                  </a:cubicBezTo>
                  <a:cubicBezTo>
                    <a:pt x="19" y="99"/>
                    <a:pt x="19" y="99"/>
                    <a:pt x="19" y="99"/>
                  </a:cubicBezTo>
                  <a:cubicBezTo>
                    <a:pt x="19" y="47"/>
                    <a:pt x="19" y="47"/>
                    <a:pt x="19" y="47"/>
                  </a:cubicBezTo>
                  <a:cubicBezTo>
                    <a:pt x="22" y="49"/>
                    <a:pt x="22" y="49"/>
                    <a:pt x="22" y="49"/>
                  </a:cubicBezTo>
                  <a:cubicBezTo>
                    <a:pt x="21" y="39"/>
                    <a:pt x="21" y="39"/>
                    <a:pt x="21" y="39"/>
                  </a:cubicBezTo>
                  <a:cubicBezTo>
                    <a:pt x="29" y="37"/>
                    <a:pt x="29" y="37"/>
                    <a:pt x="29" y="37"/>
                  </a:cubicBezTo>
                  <a:cubicBezTo>
                    <a:pt x="29" y="36"/>
                    <a:pt x="29" y="34"/>
                    <a:pt x="30" y="31"/>
                  </a:cubicBezTo>
                  <a:cubicBezTo>
                    <a:pt x="31" y="31"/>
                    <a:pt x="31" y="31"/>
                    <a:pt x="31" y="31"/>
                  </a:cubicBezTo>
                  <a:cubicBezTo>
                    <a:pt x="31" y="23"/>
                    <a:pt x="31" y="23"/>
                    <a:pt x="31" y="23"/>
                  </a:cubicBezTo>
                  <a:cubicBezTo>
                    <a:pt x="30" y="24"/>
                    <a:pt x="29" y="24"/>
                    <a:pt x="29" y="24"/>
                  </a:cubicBezTo>
                  <a:cubicBezTo>
                    <a:pt x="30" y="23"/>
                    <a:pt x="33" y="22"/>
                    <a:pt x="35" y="20"/>
                  </a:cubicBezTo>
                  <a:cubicBezTo>
                    <a:pt x="59" y="0"/>
                    <a:pt x="59" y="0"/>
                    <a:pt x="59" y="0"/>
                  </a:cubicBezTo>
                  <a:cubicBezTo>
                    <a:pt x="57" y="32"/>
                    <a:pt x="57" y="32"/>
                    <a:pt x="57" y="32"/>
                  </a:cubicBezTo>
                  <a:cubicBezTo>
                    <a:pt x="57" y="44"/>
                    <a:pt x="54" y="51"/>
                    <a:pt x="50" y="56"/>
                  </a:cubicBezTo>
                  <a:cubicBezTo>
                    <a:pt x="50" y="64"/>
                    <a:pt x="50" y="71"/>
                    <a:pt x="47" y="76"/>
                  </a:cubicBezTo>
                  <a:cubicBezTo>
                    <a:pt x="49" y="78"/>
                    <a:pt x="50" y="79"/>
                    <a:pt x="51" y="81"/>
                  </a:cubicBezTo>
                  <a:cubicBezTo>
                    <a:pt x="53" y="85"/>
                    <a:pt x="53" y="90"/>
                    <a:pt x="52" y="95"/>
                  </a:cubicBezTo>
                  <a:cubicBezTo>
                    <a:pt x="64" y="95"/>
                    <a:pt x="64" y="95"/>
                    <a:pt x="64" y="95"/>
                  </a:cubicBezTo>
                  <a:cubicBezTo>
                    <a:pt x="64" y="112"/>
                    <a:pt x="64" y="112"/>
                    <a:pt x="64" y="112"/>
                  </a:cubicBezTo>
                  <a:cubicBezTo>
                    <a:pt x="111" y="142"/>
                    <a:pt x="111" y="142"/>
                    <a:pt x="111" y="142"/>
                  </a:cubicBezTo>
                  <a:cubicBezTo>
                    <a:pt x="111" y="129"/>
                    <a:pt x="111" y="129"/>
                    <a:pt x="111" y="129"/>
                  </a:cubicBezTo>
                  <a:cubicBezTo>
                    <a:pt x="101" y="129"/>
                    <a:pt x="101" y="129"/>
                    <a:pt x="101" y="129"/>
                  </a:cubicBezTo>
                  <a:cubicBezTo>
                    <a:pt x="101" y="43"/>
                    <a:pt x="101" y="43"/>
                    <a:pt x="101" y="43"/>
                  </a:cubicBezTo>
                  <a:cubicBezTo>
                    <a:pt x="105" y="39"/>
                    <a:pt x="105" y="39"/>
                    <a:pt x="105" y="39"/>
                  </a:cubicBezTo>
                  <a:cubicBezTo>
                    <a:pt x="108" y="36"/>
                    <a:pt x="132" y="12"/>
                    <a:pt x="190" y="21"/>
                  </a:cubicBezTo>
                  <a:cubicBezTo>
                    <a:pt x="186" y="49"/>
                    <a:pt x="186" y="49"/>
                    <a:pt x="186" y="49"/>
                  </a:cubicBezTo>
                  <a:cubicBezTo>
                    <a:pt x="154" y="44"/>
                    <a:pt x="136" y="51"/>
                    <a:pt x="129" y="55"/>
                  </a:cubicBezTo>
                  <a:cubicBezTo>
                    <a:pt x="129" y="101"/>
                    <a:pt x="129" y="101"/>
                    <a:pt x="129" y="101"/>
                  </a:cubicBezTo>
                  <a:cubicBezTo>
                    <a:pt x="139" y="101"/>
                    <a:pt x="139" y="101"/>
                    <a:pt x="139" y="101"/>
                  </a:cubicBezTo>
                  <a:cubicBezTo>
                    <a:pt x="139" y="169"/>
                    <a:pt x="139" y="169"/>
                    <a:pt x="139" y="169"/>
                  </a:cubicBezTo>
                  <a:lnTo>
                    <a:pt x="108"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2" name="Freeform 117">
              <a:extLst>
                <a:ext uri="{FF2B5EF4-FFF2-40B4-BE49-F238E27FC236}">
                  <a16:creationId xmlns:a16="http://schemas.microsoft.com/office/drawing/2014/main" id="{E69E3355-4ACB-4D33-8154-985F635F85ED}"/>
                </a:ext>
              </a:extLst>
            </p:cNvPr>
            <p:cNvSpPr>
              <a:spLocks/>
            </p:cNvSpPr>
            <p:nvPr/>
          </p:nvSpPr>
          <p:spPr bwMode="gray">
            <a:xfrm>
              <a:off x="1816100" y="5972175"/>
              <a:ext cx="111125" cy="157162"/>
            </a:xfrm>
            <a:custGeom>
              <a:avLst/>
              <a:gdLst>
                <a:gd name="T0" fmla="*/ 103 w 200"/>
                <a:gd name="T1" fmla="*/ 279 h 279"/>
                <a:gd name="T2" fmla="*/ 9 w 200"/>
                <a:gd name="T3" fmla="*/ 197 h 279"/>
                <a:gd name="T4" fmla="*/ 9 w 200"/>
                <a:gd name="T5" fmla="*/ 168 h 279"/>
                <a:gd name="T6" fmla="*/ 0 w 200"/>
                <a:gd name="T7" fmla="*/ 168 h 279"/>
                <a:gd name="T8" fmla="*/ 0 w 200"/>
                <a:gd name="T9" fmla="*/ 36 h 279"/>
                <a:gd name="T10" fmla="*/ 9 w 200"/>
                <a:gd name="T11" fmla="*/ 36 h 279"/>
                <a:gd name="T12" fmla="*/ 9 w 200"/>
                <a:gd name="T13" fmla="*/ 0 h 279"/>
                <a:gd name="T14" fmla="*/ 37 w 200"/>
                <a:gd name="T15" fmla="*/ 0 h 279"/>
                <a:gd name="T16" fmla="*/ 37 w 200"/>
                <a:gd name="T17" fmla="*/ 64 h 279"/>
                <a:gd name="T18" fmla="*/ 28 w 200"/>
                <a:gd name="T19" fmla="*/ 64 h 279"/>
                <a:gd name="T20" fmla="*/ 28 w 200"/>
                <a:gd name="T21" fmla="*/ 140 h 279"/>
                <a:gd name="T22" fmla="*/ 37 w 200"/>
                <a:gd name="T23" fmla="*/ 140 h 279"/>
                <a:gd name="T24" fmla="*/ 37 w 200"/>
                <a:gd name="T25" fmla="*/ 184 h 279"/>
                <a:gd name="T26" fmla="*/ 75 w 200"/>
                <a:gd name="T27" fmla="*/ 218 h 279"/>
                <a:gd name="T28" fmla="*/ 75 w 200"/>
                <a:gd name="T29" fmla="*/ 202 h 279"/>
                <a:gd name="T30" fmla="*/ 93 w 200"/>
                <a:gd name="T31" fmla="*/ 202 h 279"/>
                <a:gd name="T32" fmla="*/ 93 w 200"/>
                <a:gd name="T33" fmla="*/ 160 h 279"/>
                <a:gd name="T34" fmla="*/ 81 w 200"/>
                <a:gd name="T35" fmla="*/ 157 h 279"/>
                <a:gd name="T36" fmla="*/ 81 w 200"/>
                <a:gd name="T37" fmla="*/ 85 h 279"/>
                <a:gd name="T38" fmla="*/ 85 w 200"/>
                <a:gd name="T39" fmla="*/ 81 h 279"/>
                <a:gd name="T40" fmla="*/ 194 w 200"/>
                <a:gd name="T41" fmla="*/ 84 h 279"/>
                <a:gd name="T42" fmla="*/ 200 w 200"/>
                <a:gd name="T43" fmla="*/ 88 h 279"/>
                <a:gd name="T44" fmla="*/ 200 w 200"/>
                <a:gd name="T45" fmla="*/ 110 h 279"/>
                <a:gd name="T46" fmla="*/ 200 w 200"/>
                <a:gd name="T47" fmla="*/ 156 h 279"/>
                <a:gd name="T48" fmla="*/ 191 w 200"/>
                <a:gd name="T49" fmla="*/ 161 h 279"/>
                <a:gd name="T50" fmla="*/ 191 w 200"/>
                <a:gd name="T51" fmla="*/ 210 h 279"/>
                <a:gd name="T52" fmla="*/ 163 w 200"/>
                <a:gd name="T53" fmla="*/ 210 h 279"/>
                <a:gd name="T54" fmla="*/ 163 w 200"/>
                <a:gd name="T55" fmla="*/ 145 h 279"/>
                <a:gd name="T56" fmla="*/ 172 w 200"/>
                <a:gd name="T57" fmla="*/ 140 h 279"/>
                <a:gd name="T58" fmla="*/ 172 w 200"/>
                <a:gd name="T59" fmla="*/ 110 h 279"/>
                <a:gd name="T60" fmla="*/ 172 w 200"/>
                <a:gd name="T61" fmla="*/ 104 h 279"/>
                <a:gd name="T62" fmla="*/ 109 w 200"/>
                <a:gd name="T63" fmla="*/ 99 h 279"/>
                <a:gd name="T64" fmla="*/ 109 w 200"/>
                <a:gd name="T65" fmla="*/ 135 h 279"/>
                <a:gd name="T66" fmla="*/ 121 w 200"/>
                <a:gd name="T67" fmla="*/ 138 h 279"/>
                <a:gd name="T68" fmla="*/ 121 w 200"/>
                <a:gd name="T69" fmla="*/ 230 h 279"/>
                <a:gd name="T70" fmla="*/ 103 w 200"/>
                <a:gd name="T71" fmla="*/ 230 h 279"/>
                <a:gd name="T72" fmla="*/ 103 w 200"/>
                <a:gd name="T7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79">
                  <a:moveTo>
                    <a:pt x="103" y="279"/>
                  </a:moveTo>
                  <a:cubicBezTo>
                    <a:pt x="9" y="197"/>
                    <a:pt x="9" y="197"/>
                    <a:pt x="9" y="197"/>
                  </a:cubicBezTo>
                  <a:cubicBezTo>
                    <a:pt x="9" y="168"/>
                    <a:pt x="9" y="168"/>
                    <a:pt x="9" y="168"/>
                  </a:cubicBezTo>
                  <a:cubicBezTo>
                    <a:pt x="0" y="168"/>
                    <a:pt x="0" y="168"/>
                    <a:pt x="0" y="168"/>
                  </a:cubicBezTo>
                  <a:cubicBezTo>
                    <a:pt x="0" y="36"/>
                    <a:pt x="0" y="36"/>
                    <a:pt x="0" y="36"/>
                  </a:cubicBezTo>
                  <a:cubicBezTo>
                    <a:pt x="9" y="36"/>
                    <a:pt x="9" y="36"/>
                    <a:pt x="9" y="36"/>
                  </a:cubicBezTo>
                  <a:cubicBezTo>
                    <a:pt x="9" y="0"/>
                    <a:pt x="9" y="0"/>
                    <a:pt x="9" y="0"/>
                  </a:cubicBezTo>
                  <a:cubicBezTo>
                    <a:pt x="37" y="0"/>
                    <a:pt x="37" y="0"/>
                    <a:pt x="37" y="0"/>
                  </a:cubicBezTo>
                  <a:cubicBezTo>
                    <a:pt x="37" y="64"/>
                    <a:pt x="37" y="64"/>
                    <a:pt x="37" y="64"/>
                  </a:cubicBezTo>
                  <a:cubicBezTo>
                    <a:pt x="28" y="64"/>
                    <a:pt x="28" y="64"/>
                    <a:pt x="28" y="64"/>
                  </a:cubicBezTo>
                  <a:cubicBezTo>
                    <a:pt x="28" y="140"/>
                    <a:pt x="28" y="140"/>
                    <a:pt x="28" y="140"/>
                  </a:cubicBezTo>
                  <a:cubicBezTo>
                    <a:pt x="37" y="140"/>
                    <a:pt x="37" y="140"/>
                    <a:pt x="37" y="140"/>
                  </a:cubicBezTo>
                  <a:cubicBezTo>
                    <a:pt x="37" y="184"/>
                    <a:pt x="37" y="184"/>
                    <a:pt x="37" y="184"/>
                  </a:cubicBezTo>
                  <a:cubicBezTo>
                    <a:pt x="75" y="218"/>
                    <a:pt x="75" y="218"/>
                    <a:pt x="75" y="218"/>
                  </a:cubicBezTo>
                  <a:cubicBezTo>
                    <a:pt x="75" y="202"/>
                    <a:pt x="75" y="202"/>
                    <a:pt x="75" y="202"/>
                  </a:cubicBezTo>
                  <a:cubicBezTo>
                    <a:pt x="93" y="202"/>
                    <a:pt x="93" y="202"/>
                    <a:pt x="93" y="202"/>
                  </a:cubicBezTo>
                  <a:cubicBezTo>
                    <a:pt x="93" y="160"/>
                    <a:pt x="93" y="160"/>
                    <a:pt x="93" y="160"/>
                  </a:cubicBezTo>
                  <a:cubicBezTo>
                    <a:pt x="81" y="157"/>
                    <a:pt x="81" y="157"/>
                    <a:pt x="81" y="157"/>
                  </a:cubicBezTo>
                  <a:cubicBezTo>
                    <a:pt x="81" y="85"/>
                    <a:pt x="81" y="85"/>
                    <a:pt x="81" y="85"/>
                  </a:cubicBezTo>
                  <a:cubicBezTo>
                    <a:pt x="85" y="81"/>
                    <a:pt x="85" y="81"/>
                    <a:pt x="85" y="81"/>
                  </a:cubicBezTo>
                  <a:cubicBezTo>
                    <a:pt x="101" y="67"/>
                    <a:pt x="144" y="50"/>
                    <a:pt x="194" y="84"/>
                  </a:cubicBezTo>
                  <a:cubicBezTo>
                    <a:pt x="200" y="88"/>
                    <a:pt x="200" y="88"/>
                    <a:pt x="200" y="88"/>
                  </a:cubicBezTo>
                  <a:cubicBezTo>
                    <a:pt x="200" y="110"/>
                    <a:pt x="200" y="110"/>
                    <a:pt x="200" y="110"/>
                  </a:cubicBezTo>
                  <a:cubicBezTo>
                    <a:pt x="200" y="156"/>
                    <a:pt x="200" y="156"/>
                    <a:pt x="200" y="156"/>
                  </a:cubicBezTo>
                  <a:cubicBezTo>
                    <a:pt x="191" y="161"/>
                    <a:pt x="191" y="161"/>
                    <a:pt x="191" y="161"/>
                  </a:cubicBezTo>
                  <a:cubicBezTo>
                    <a:pt x="191" y="210"/>
                    <a:pt x="191" y="210"/>
                    <a:pt x="191" y="210"/>
                  </a:cubicBezTo>
                  <a:cubicBezTo>
                    <a:pt x="163" y="210"/>
                    <a:pt x="163" y="210"/>
                    <a:pt x="163" y="210"/>
                  </a:cubicBezTo>
                  <a:cubicBezTo>
                    <a:pt x="163" y="145"/>
                    <a:pt x="163" y="145"/>
                    <a:pt x="163" y="145"/>
                  </a:cubicBezTo>
                  <a:cubicBezTo>
                    <a:pt x="172" y="140"/>
                    <a:pt x="172" y="140"/>
                    <a:pt x="172" y="140"/>
                  </a:cubicBezTo>
                  <a:cubicBezTo>
                    <a:pt x="172" y="110"/>
                    <a:pt x="172" y="110"/>
                    <a:pt x="172" y="110"/>
                  </a:cubicBezTo>
                  <a:cubicBezTo>
                    <a:pt x="172" y="104"/>
                    <a:pt x="172" y="104"/>
                    <a:pt x="172" y="104"/>
                  </a:cubicBezTo>
                  <a:cubicBezTo>
                    <a:pt x="141" y="85"/>
                    <a:pt x="118" y="93"/>
                    <a:pt x="109" y="99"/>
                  </a:cubicBezTo>
                  <a:cubicBezTo>
                    <a:pt x="109" y="135"/>
                    <a:pt x="109" y="135"/>
                    <a:pt x="109" y="135"/>
                  </a:cubicBezTo>
                  <a:cubicBezTo>
                    <a:pt x="121" y="138"/>
                    <a:pt x="121" y="138"/>
                    <a:pt x="121" y="138"/>
                  </a:cubicBezTo>
                  <a:cubicBezTo>
                    <a:pt x="121" y="230"/>
                    <a:pt x="121" y="230"/>
                    <a:pt x="121" y="230"/>
                  </a:cubicBezTo>
                  <a:cubicBezTo>
                    <a:pt x="103" y="230"/>
                    <a:pt x="103" y="230"/>
                    <a:pt x="103" y="230"/>
                  </a:cubicBezTo>
                  <a:lnTo>
                    <a:pt x="10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3" name="Freeform 118">
              <a:extLst>
                <a:ext uri="{FF2B5EF4-FFF2-40B4-BE49-F238E27FC236}">
                  <a16:creationId xmlns:a16="http://schemas.microsoft.com/office/drawing/2014/main" id="{930012D6-8CB4-4453-A46B-6CE1A506D91E}"/>
                </a:ext>
              </a:extLst>
            </p:cNvPr>
            <p:cNvSpPr>
              <a:spLocks/>
            </p:cNvSpPr>
            <p:nvPr/>
          </p:nvSpPr>
          <p:spPr bwMode="gray">
            <a:xfrm>
              <a:off x="2057400" y="6208713"/>
              <a:ext cx="26987" cy="20637"/>
            </a:xfrm>
            <a:custGeom>
              <a:avLst/>
              <a:gdLst>
                <a:gd name="T0" fmla="*/ 49 w 49"/>
                <a:gd name="T1" fmla="*/ 0 h 36"/>
                <a:gd name="T2" fmla="*/ 49 w 49"/>
                <a:gd name="T3" fmla="*/ 0 h 36"/>
                <a:gd name="T4" fmla="*/ 18 w 49"/>
                <a:gd name="T5" fmla="*/ 36 h 36"/>
                <a:gd name="T6" fmla="*/ 0 w 49"/>
                <a:gd name="T7" fmla="*/ 36 h 36"/>
              </a:gdLst>
              <a:ahLst/>
              <a:cxnLst>
                <a:cxn ang="0">
                  <a:pos x="T0" y="T1"/>
                </a:cxn>
                <a:cxn ang="0">
                  <a:pos x="T2" y="T3"/>
                </a:cxn>
                <a:cxn ang="0">
                  <a:pos x="T4" y="T5"/>
                </a:cxn>
                <a:cxn ang="0">
                  <a:pos x="T6" y="T7"/>
                </a:cxn>
              </a:cxnLst>
              <a:rect l="0" t="0" r="r" b="b"/>
              <a:pathLst>
                <a:path w="49" h="36">
                  <a:moveTo>
                    <a:pt x="49" y="0"/>
                  </a:moveTo>
                  <a:cubicBezTo>
                    <a:pt x="49" y="0"/>
                    <a:pt x="49" y="0"/>
                    <a:pt x="49" y="0"/>
                  </a:cubicBezTo>
                  <a:cubicBezTo>
                    <a:pt x="49" y="20"/>
                    <a:pt x="35" y="36"/>
                    <a:pt x="18" y="36"/>
                  </a:cubicBez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4" name="Freeform 119">
              <a:extLst>
                <a:ext uri="{FF2B5EF4-FFF2-40B4-BE49-F238E27FC236}">
                  <a16:creationId xmlns:a16="http://schemas.microsoft.com/office/drawing/2014/main" id="{D8BE305A-E96A-4962-B38C-4BD62C014898}"/>
                </a:ext>
              </a:extLst>
            </p:cNvPr>
            <p:cNvSpPr>
              <a:spLocks/>
            </p:cNvSpPr>
            <p:nvPr/>
          </p:nvSpPr>
          <p:spPr bwMode="gray">
            <a:xfrm>
              <a:off x="2057400" y="6208713"/>
              <a:ext cx="34925" cy="28575"/>
            </a:xfrm>
            <a:custGeom>
              <a:avLst/>
              <a:gdLst>
                <a:gd name="T0" fmla="*/ 18 w 63"/>
                <a:gd name="T1" fmla="*/ 50 h 50"/>
                <a:gd name="T2" fmla="*/ 0 w 63"/>
                <a:gd name="T3" fmla="*/ 50 h 50"/>
                <a:gd name="T4" fmla="*/ 0 w 63"/>
                <a:gd name="T5" fmla="*/ 22 h 50"/>
                <a:gd name="T6" fmla="*/ 18 w 63"/>
                <a:gd name="T7" fmla="*/ 22 h 50"/>
                <a:gd name="T8" fmla="*/ 35 w 63"/>
                <a:gd name="T9" fmla="*/ 0 h 50"/>
                <a:gd name="T10" fmla="*/ 63 w 63"/>
                <a:gd name="T11" fmla="*/ 0 h 50"/>
                <a:gd name="T12" fmla="*/ 18 w 63"/>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63" h="50">
                  <a:moveTo>
                    <a:pt x="18" y="50"/>
                  </a:moveTo>
                  <a:cubicBezTo>
                    <a:pt x="0" y="50"/>
                    <a:pt x="0" y="50"/>
                    <a:pt x="0" y="50"/>
                  </a:cubicBezTo>
                  <a:cubicBezTo>
                    <a:pt x="0" y="22"/>
                    <a:pt x="0" y="22"/>
                    <a:pt x="0" y="22"/>
                  </a:cubicBezTo>
                  <a:cubicBezTo>
                    <a:pt x="18" y="22"/>
                    <a:pt x="18" y="22"/>
                    <a:pt x="18" y="22"/>
                  </a:cubicBezTo>
                  <a:cubicBezTo>
                    <a:pt x="27" y="22"/>
                    <a:pt x="35" y="12"/>
                    <a:pt x="35" y="0"/>
                  </a:cubicBezTo>
                  <a:cubicBezTo>
                    <a:pt x="63" y="0"/>
                    <a:pt x="63" y="0"/>
                    <a:pt x="63" y="0"/>
                  </a:cubicBezTo>
                  <a:cubicBezTo>
                    <a:pt x="63" y="28"/>
                    <a:pt x="43" y="50"/>
                    <a:pt x="1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5" name="Freeform 120">
              <a:extLst>
                <a:ext uri="{FF2B5EF4-FFF2-40B4-BE49-F238E27FC236}">
                  <a16:creationId xmlns:a16="http://schemas.microsoft.com/office/drawing/2014/main" id="{BC393C2B-2158-48FE-8D93-947F57E8BD1D}"/>
                </a:ext>
              </a:extLst>
            </p:cNvPr>
            <p:cNvSpPr>
              <a:spLocks/>
            </p:cNvSpPr>
            <p:nvPr/>
          </p:nvSpPr>
          <p:spPr bwMode="gray">
            <a:xfrm>
              <a:off x="3325813" y="5862638"/>
              <a:ext cx="84137" cy="71437"/>
            </a:xfrm>
            <a:custGeom>
              <a:avLst/>
              <a:gdLst>
                <a:gd name="T0" fmla="*/ 0 w 53"/>
                <a:gd name="T1" fmla="*/ 12 h 45"/>
                <a:gd name="T2" fmla="*/ 52 w 53"/>
                <a:gd name="T3" fmla="*/ 0 h 45"/>
                <a:gd name="T4" fmla="*/ 53 w 53"/>
                <a:gd name="T5" fmla="*/ 41 h 45"/>
                <a:gd name="T6" fmla="*/ 11 w 53"/>
                <a:gd name="T7" fmla="*/ 45 h 45"/>
                <a:gd name="T8" fmla="*/ 0 w 53"/>
                <a:gd name="T9" fmla="*/ 12 h 45"/>
              </a:gdLst>
              <a:ahLst/>
              <a:cxnLst>
                <a:cxn ang="0">
                  <a:pos x="T0" y="T1"/>
                </a:cxn>
                <a:cxn ang="0">
                  <a:pos x="T2" y="T3"/>
                </a:cxn>
                <a:cxn ang="0">
                  <a:pos x="T4" y="T5"/>
                </a:cxn>
                <a:cxn ang="0">
                  <a:pos x="T6" y="T7"/>
                </a:cxn>
                <a:cxn ang="0">
                  <a:pos x="T8" y="T9"/>
                </a:cxn>
              </a:cxnLst>
              <a:rect l="0" t="0" r="r" b="b"/>
              <a:pathLst>
                <a:path w="53" h="45">
                  <a:moveTo>
                    <a:pt x="0" y="12"/>
                  </a:moveTo>
                  <a:lnTo>
                    <a:pt x="52" y="0"/>
                  </a:lnTo>
                  <a:lnTo>
                    <a:pt x="53" y="41"/>
                  </a:lnTo>
                  <a:lnTo>
                    <a:pt x="11" y="45"/>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6" name="Freeform 121">
              <a:extLst>
                <a:ext uri="{FF2B5EF4-FFF2-40B4-BE49-F238E27FC236}">
                  <a16:creationId xmlns:a16="http://schemas.microsoft.com/office/drawing/2014/main" id="{2834A197-148F-4157-BE61-736690078DA0}"/>
                </a:ext>
              </a:extLst>
            </p:cNvPr>
            <p:cNvSpPr>
              <a:spLocks/>
            </p:cNvSpPr>
            <p:nvPr/>
          </p:nvSpPr>
          <p:spPr bwMode="gray">
            <a:xfrm>
              <a:off x="3436938" y="5761038"/>
              <a:ext cx="19050" cy="47625"/>
            </a:xfrm>
            <a:custGeom>
              <a:avLst/>
              <a:gdLst>
                <a:gd name="T0" fmla="*/ 6 w 12"/>
                <a:gd name="T1" fmla="*/ 13 h 30"/>
                <a:gd name="T2" fmla="*/ 12 w 12"/>
                <a:gd name="T3" fmla="*/ 2 h 30"/>
                <a:gd name="T4" fmla="*/ 1 w 12"/>
                <a:gd name="T5" fmla="*/ 0 h 30"/>
                <a:gd name="T6" fmla="*/ 0 w 12"/>
                <a:gd name="T7" fmla="*/ 30 h 30"/>
                <a:gd name="T8" fmla="*/ 6 w 12"/>
                <a:gd name="T9" fmla="*/ 13 h 30"/>
              </a:gdLst>
              <a:ahLst/>
              <a:cxnLst>
                <a:cxn ang="0">
                  <a:pos x="T0" y="T1"/>
                </a:cxn>
                <a:cxn ang="0">
                  <a:pos x="T2" y="T3"/>
                </a:cxn>
                <a:cxn ang="0">
                  <a:pos x="T4" y="T5"/>
                </a:cxn>
                <a:cxn ang="0">
                  <a:pos x="T6" y="T7"/>
                </a:cxn>
                <a:cxn ang="0">
                  <a:pos x="T8" y="T9"/>
                </a:cxn>
              </a:cxnLst>
              <a:rect l="0" t="0" r="r" b="b"/>
              <a:pathLst>
                <a:path w="12" h="30">
                  <a:moveTo>
                    <a:pt x="6" y="13"/>
                  </a:moveTo>
                  <a:lnTo>
                    <a:pt x="12" y="2"/>
                  </a:lnTo>
                  <a:lnTo>
                    <a:pt x="1" y="0"/>
                  </a:lnTo>
                  <a:lnTo>
                    <a:pt x="0" y="30"/>
                  </a:ln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7" name="Freeform 122">
              <a:extLst>
                <a:ext uri="{FF2B5EF4-FFF2-40B4-BE49-F238E27FC236}">
                  <a16:creationId xmlns:a16="http://schemas.microsoft.com/office/drawing/2014/main" id="{5914877B-A2B6-46A9-A64B-E185335E5C09}"/>
                </a:ext>
              </a:extLst>
            </p:cNvPr>
            <p:cNvSpPr>
              <a:spLocks/>
            </p:cNvSpPr>
            <p:nvPr/>
          </p:nvSpPr>
          <p:spPr bwMode="gray">
            <a:xfrm>
              <a:off x="3419475" y="5780088"/>
              <a:ext cx="31750" cy="42862"/>
            </a:xfrm>
            <a:custGeom>
              <a:avLst/>
              <a:gdLst>
                <a:gd name="T0" fmla="*/ 0 w 56"/>
                <a:gd name="T1" fmla="*/ 53 h 77"/>
                <a:gd name="T2" fmla="*/ 37 w 56"/>
                <a:gd name="T3" fmla="*/ 38 h 77"/>
                <a:gd name="T4" fmla="*/ 46 w 56"/>
                <a:gd name="T5" fmla="*/ 0 h 77"/>
                <a:gd name="T6" fmla="*/ 52 w 56"/>
                <a:gd name="T7" fmla="*/ 36 h 77"/>
                <a:gd name="T8" fmla="*/ 4 w 56"/>
                <a:gd name="T9" fmla="*/ 77 h 77"/>
                <a:gd name="T10" fmla="*/ 0 w 56"/>
                <a:gd name="T11" fmla="*/ 53 h 77"/>
              </a:gdLst>
              <a:ahLst/>
              <a:cxnLst>
                <a:cxn ang="0">
                  <a:pos x="T0" y="T1"/>
                </a:cxn>
                <a:cxn ang="0">
                  <a:pos x="T2" y="T3"/>
                </a:cxn>
                <a:cxn ang="0">
                  <a:pos x="T4" y="T5"/>
                </a:cxn>
                <a:cxn ang="0">
                  <a:pos x="T6" y="T7"/>
                </a:cxn>
                <a:cxn ang="0">
                  <a:pos x="T8" y="T9"/>
                </a:cxn>
                <a:cxn ang="0">
                  <a:pos x="T10" y="T11"/>
                </a:cxn>
              </a:cxnLst>
              <a:rect l="0" t="0" r="r" b="b"/>
              <a:pathLst>
                <a:path w="56" h="77">
                  <a:moveTo>
                    <a:pt x="0" y="53"/>
                  </a:moveTo>
                  <a:cubicBezTo>
                    <a:pt x="37" y="38"/>
                    <a:pt x="37" y="38"/>
                    <a:pt x="37" y="38"/>
                  </a:cubicBezTo>
                  <a:cubicBezTo>
                    <a:pt x="37" y="38"/>
                    <a:pt x="41" y="0"/>
                    <a:pt x="46" y="0"/>
                  </a:cubicBezTo>
                  <a:cubicBezTo>
                    <a:pt x="49" y="0"/>
                    <a:pt x="56" y="22"/>
                    <a:pt x="52" y="36"/>
                  </a:cubicBezTo>
                  <a:cubicBezTo>
                    <a:pt x="46" y="58"/>
                    <a:pt x="4" y="77"/>
                    <a:pt x="4" y="77"/>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8" name="Freeform 123">
              <a:extLst>
                <a:ext uri="{FF2B5EF4-FFF2-40B4-BE49-F238E27FC236}">
                  <a16:creationId xmlns:a16="http://schemas.microsoft.com/office/drawing/2014/main" id="{1D1008BB-2B7C-4841-A30D-8AD47F65D2B8}"/>
                </a:ext>
              </a:extLst>
            </p:cNvPr>
            <p:cNvSpPr>
              <a:spLocks/>
            </p:cNvSpPr>
            <p:nvPr/>
          </p:nvSpPr>
          <p:spPr bwMode="gray">
            <a:xfrm>
              <a:off x="3281363" y="5786438"/>
              <a:ext cx="22225" cy="25400"/>
            </a:xfrm>
            <a:custGeom>
              <a:avLst/>
              <a:gdLst>
                <a:gd name="T0" fmla="*/ 0 w 40"/>
                <a:gd name="T1" fmla="*/ 44 h 44"/>
                <a:gd name="T2" fmla="*/ 40 w 40"/>
                <a:gd name="T3" fmla="*/ 27 h 44"/>
                <a:gd name="T4" fmla="*/ 31 w 40"/>
                <a:gd name="T5" fmla="*/ 2 h 44"/>
                <a:gd name="T6" fmla="*/ 1 w 40"/>
                <a:gd name="T7" fmla="*/ 11 h 44"/>
                <a:gd name="T8" fmla="*/ 0 w 40"/>
                <a:gd name="T9" fmla="*/ 44 h 44"/>
              </a:gdLst>
              <a:ahLst/>
              <a:cxnLst>
                <a:cxn ang="0">
                  <a:pos x="T0" y="T1"/>
                </a:cxn>
                <a:cxn ang="0">
                  <a:pos x="T2" y="T3"/>
                </a:cxn>
                <a:cxn ang="0">
                  <a:pos x="T4" y="T5"/>
                </a:cxn>
                <a:cxn ang="0">
                  <a:pos x="T6" y="T7"/>
                </a:cxn>
                <a:cxn ang="0">
                  <a:pos x="T8" y="T9"/>
                </a:cxn>
              </a:cxnLst>
              <a:rect l="0" t="0" r="r" b="b"/>
              <a:pathLst>
                <a:path w="40" h="44">
                  <a:moveTo>
                    <a:pt x="0" y="44"/>
                  </a:moveTo>
                  <a:cubicBezTo>
                    <a:pt x="40" y="27"/>
                    <a:pt x="40" y="27"/>
                    <a:pt x="40" y="27"/>
                  </a:cubicBezTo>
                  <a:cubicBezTo>
                    <a:pt x="40" y="27"/>
                    <a:pt x="35" y="5"/>
                    <a:pt x="31" y="2"/>
                  </a:cubicBezTo>
                  <a:cubicBezTo>
                    <a:pt x="27" y="0"/>
                    <a:pt x="1" y="11"/>
                    <a:pt x="1" y="11"/>
                  </a:cubicBez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49" name="Freeform 124">
              <a:extLst>
                <a:ext uri="{FF2B5EF4-FFF2-40B4-BE49-F238E27FC236}">
                  <a16:creationId xmlns:a16="http://schemas.microsoft.com/office/drawing/2014/main" id="{772DBF74-735B-48B6-84D3-12E5AEC146EB}"/>
                </a:ext>
              </a:extLst>
            </p:cNvPr>
            <p:cNvSpPr>
              <a:spLocks/>
            </p:cNvSpPr>
            <p:nvPr/>
          </p:nvSpPr>
          <p:spPr bwMode="gray">
            <a:xfrm>
              <a:off x="3448050" y="5735638"/>
              <a:ext cx="26987" cy="36512"/>
            </a:xfrm>
            <a:custGeom>
              <a:avLst/>
              <a:gdLst>
                <a:gd name="T0" fmla="*/ 9 w 48"/>
                <a:gd name="T1" fmla="*/ 46 h 66"/>
                <a:gd name="T2" fmla="*/ 28 w 48"/>
                <a:gd name="T3" fmla="*/ 36 h 66"/>
                <a:gd name="T4" fmla="*/ 41 w 48"/>
                <a:gd name="T5" fmla="*/ 0 h 66"/>
                <a:gd name="T6" fmla="*/ 28 w 48"/>
                <a:gd name="T7" fmla="*/ 45 h 66"/>
                <a:gd name="T8" fmla="*/ 0 w 48"/>
                <a:gd name="T9" fmla="*/ 66 h 66"/>
                <a:gd name="T10" fmla="*/ 9 w 48"/>
                <a:gd name="T11" fmla="*/ 46 h 66"/>
              </a:gdLst>
              <a:ahLst/>
              <a:cxnLst>
                <a:cxn ang="0">
                  <a:pos x="T0" y="T1"/>
                </a:cxn>
                <a:cxn ang="0">
                  <a:pos x="T2" y="T3"/>
                </a:cxn>
                <a:cxn ang="0">
                  <a:pos x="T4" y="T5"/>
                </a:cxn>
                <a:cxn ang="0">
                  <a:pos x="T6" y="T7"/>
                </a:cxn>
                <a:cxn ang="0">
                  <a:pos x="T8" y="T9"/>
                </a:cxn>
                <a:cxn ang="0">
                  <a:pos x="T10" y="T11"/>
                </a:cxn>
              </a:cxnLst>
              <a:rect l="0" t="0" r="r" b="b"/>
              <a:pathLst>
                <a:path w="48" h="66">
                  <a:moveTo>
                    <a:pt x="9" y="46"/>
                  </a:moveTo>
                  <a:cubicBezTo>
                    <a:pt x="28" y="36"/>
                    <a:pt x="28" y="36"/>
                    <a:pt x="28" y="36"/>
                  </a:cubicBezTo>
                  <a:cubicBezTo>
                    <a:pt x="41" y="0"/>
                    <a:pt x="41" y="0"/>
                    <a:pt x="41" y="0"/>
                  </a:cubicBezTo>
                  <a:cubicBezTo>
                    <a:pt x="41" y="0"/>
                    <a:pt x="48" y="28"/>
                    <a:pt x="28" y="45"/>
                  </a:cubicBezTo>
                  <a:cubicBezTo>
                    <a:pt x="20" y="52"/>
                    <a:pt x="0" y="66"/>
                    <a:pt x="0" y="66"/>
                  </a:cubicBezTo>
                  <a:lnTo>
                    <a:pt x="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0" name="Freeform 125">
              <a:extLst>
                <a:ext uri="{FF2B5EF4-FFF2-40B4-BE49-F238E27FC236}">
                  <a16:creationId xmlns:a16="http://schemas.microsoft.com/office/drawing/2014/main" id="{2AAF707A-1527-4D2E-A0D1-A07698EE5CDF}"/>
                </a:ext>
              </a:extLst>
            </p:cNvPr>
            <p:cNvSpPr>
              <a:spLocks/>
            </p:cNvSpPr>
            <p:nvPr/>
          </p:nvSpPr>
          <p:spPr bwMode="gray">
            <a:xfrm>
              <a:off x="3487738" y="6048375"/>
              <a:ext cx="52387" cy="33337"/>
            </a:xfrm>
            <a:custGeom>
              <a:avLst/>
              <a:gdLst>
                <a:gd name="T0" fmla="*/ 0 w 33"/>
                <a:gd name="T1" fmla="*/ 21 h 21"/>
                <a:gd name="T2" fmla="*/ 33 w 33"/>
                <a:gd name="T3" fmla="*/ 17 h 21"/>
                <a:gd name="T4" fmla="*/ 27 w 33"/>
                <a:gd name="T5" fmla="*/ 0 h 21"/>
                <a:gd name="T6" fmla="*/ 2 w 33"/>
                <a:gd name="T7" fmla="*/ 13 h 21"/>
                <a:gd name="T8" fmla="*/ 0 w 33"/>
                <a:gd name="T9" fmla="*/ 21 h 21"/>
              </a:gdLst>
              <a:ahLst/>
              <a:cxnLst>
                <a:cxn ang="0">
                  <a:pos x="T0" y="T1"/>
                </a:cxn>
                <a:cxn ang="0">
                  <a:pos x="T2" y="T3"/>
                </a:cxn>
                <a:cxn ang="0">
                  <a:pos x="T4" y="T5"/>
                </a:cxn>
                <a:cxn ang="0">
                  <a:pos x="T6" y="T7"/>
                </a:cxn>
                <a:cxn ang="0">
                  <a:pos x="T8" y="T9"/>
                </a:cxn>
              </a:cxnLst>
              <a:rect l="0" t="0" r="r" b="b"/>
              <a:pathLst>
                <a:path w="33" h="21">
                  <a:moveTo>
                    <a:pt x="0" y="21"/>
                  </a:moveTo>
                  <a:lnTo>
                    <a:pt x="33" y="17"/>
                  </a:lnTo>
                  <a:lnTo>
                    <a:pt x="27" y="0"/>
                  </a:lnTo>
                  <a:lnTo>
                    <a:pt x="2" y="13"/>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1" name="Freeform 126">
              <a:extLst>
                <a:ext uri="{FF2B5EF4-FFF2-40B4-BE49-F238E27FC236}">
                  <a16:creationId xmlns:a16="http://schemas.microsoft.com/office/drawing/2014/main" id="{7F9C9529-774E-4007-9879-3A284274C9B4}"/>
                </a:ext>
              </a:extLst>
            </p:cNvPr>
            <p:cNvSpPr>
              <a:spLocks/>
            </p:cNvSpPr>
            <p:nvPr/>
          </p:nvSpPr>
          <p:spPr bwMode="gray">
            <a:xfrm>
              <a:off x="3489325" y="6157913"/>
              <a:ext cx="58737" cy="30162"/>
            </a:xfrm>
            <a:custGeom>
              <a:avLst/>
              <a:gdLst>
                <a:gd name="T0" fmla="*/ 0 w 37"/>
                <a:gd name="T1" fmla="*/ 19 h 19"/>
                <a:gd name="T2" fmla="*/ 31 w 37"/>
                <a:gd name="T3" fmla="*/ 7 h 19"/>
                <a:gd name="T4" fmla="*/ 37 w 37"/>
                <a:gd name="T5" fmla="*/ 0 h 19"/>
                <a:gd name="T6" fmla="*/ 1 w 37"/>
                <a:gd name="T7" fmla="*/ 0 h 19"/>
                <a:gd name="T8" fmla="*/ 0 w 37"/>
                <a:gd name="T9" fmla="*/ 19 h 19"/>
              </a:gdLst>
              <a:ahLst/>
              <a:cxnLst>
                <a:cxn ang="0">
                  <a:pos x="T0" y="T1"/>
                </a:cxn>
                <a:cxn ang="0">
                  <a:pos x="T2" y="T3"/>
                </a:cxn>
                <a:cxn ang="0">
                  <a:pos x="T4" y="T5"/>
                </a:cxn>
                <a:cxn ang="0">
                  <a:pos x="T6" y="T7"/>
                </a:cxn>
                <a:cxn ang="0">
                  <a:pos x="T8" y="T9"/>
                </a:cxn>
              </a:cxnLst>
              <a:rect l="0" t="0" r="r" b="b"/>
              <a:pathLst>
                <a:path w="37" h="19">
                  <a:moveTo>
                    <a:pt x="0" y="19"/>
                  </a:moveTo>
                  <a:lnTo>
                    <a:pt x="31" y="7"/>
                  </a:lnTo>
                  <a:lnTo>
                    <a:pt x="37" y="0"/>
                  </a:lnTo>
                  <a:lnTo>
                    <a:pt x="1"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2" name="Freeform 127">
              <a:extLst>
                <a:ext uri="{FF2B5EF4-FFF2-40B4-BE49-F238E27FC236}">
                  <a16:creationId xmlns:a16="http://schemas.microsoft.com/office/drawing/2014/main" id="{C193628B-FE23-469E-8944-F9FD74AFD1BB}"/>
                </a:ext>
              </a:extLst>
            </p:cNvPr>
            <p:cNvSpPr>
              <a:spLocks/>
            </p:cNvSpPr>
            <p:nvPr/>
          </p:nvSpPr>
          <p:spPr bwMode="gray">
            <a:xfrm>
              <a:off x="1476375" y="6146800"/>
              <a:ext cx="31750" cy="39687"/>
            </a:xfrm>
            <a:custGeom>
              <a:avLst/>
              <a:gdLst>
                <a:gd name="T0" fmla="*/ 26 w 55"/>
                <a:gd name="T1" fmla="*/ 71 h 71"/>
                <a:gd name="T2" fmla="*/ 0 w 55"/>
                <a:gd name="T3" fmla="*/ 0 h 71"/>
                <a:gd name="T4" fmla="*/ 45 w 55"/>
                <a:gd name="T5" fmla="*/ 11 h 71"/>
                <a:gd name="T6" fmla="*/ 53 w 55"/>
                <a:gd name="T7" fmla="*/ 50 h 71"/>
                <a:gd name="T8" fmla="*/ 26 w 55"/>
                <a:gd name="T9" fmla="*/ 71 h 71"/>
              </a:gdLst>
              <a:ahLst/>
              <a:cxnLst>
                <a:cxn ang="0">
                  <a:pos x="T0" y="T1"/>
                </a:cxn>
                <a:cxn ang="0">
                  <a:pos x="T2" y="T3"/>
                </a:cxn>
                <a:cxn ang="0">
                  <a:pos x="T4" y="T5"/>
                </a:cxn>
                <a:cxn ang="0">
                  <a:pos x="T6" y="T7"/>
                </a:cxn>
                <a:cxn ang="0">
                  <a:pos x="T8" y="T9"/>
                </a:cxn>
              </a:cxnLst>
              <a:rect l="0" t="0" r="r" b="b"/>
              <a:pathLst>
                <a:path w="55" h="71">
                  <a:moveTo>
                    <a:pt x="26" y="71"/>
                  </a:moveTo>
                  <a:cubicBezTo>
                    <a:pt x="0" y="0"/>
                    <a:pt x="0" y="0"/>
                    <a:pt x="0" y="0"/>
                  </a:cubicBezTo>
                  <a:cubicBezTo>
                    <a:pt x="45" y="11"/>
                    <a:pt x="45" y="11"/>
                    <a:pt x="45" y="11"/>
                  </a:cubicBezTo>
                  <a:cubicBezTo>
                    <a:pt x="45" y="11"/>
                    <a:pt x="55" y="48"/>
                    <a:pt x="53" y="50"/>
                  </a:cubicBezTo>
                  <a:cubicBezTo>
                    <a:pt x="51" y="53"/>
                    <a:pt x="26" y="71"/>
                    <a:pt x="2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3" name="Freeform 128">
              <a:extLst>
                <a:ext uri="{FF2B5EF4-FFF2-40B4-BE49-F238E27FC236}">
                  <a16:creationId xmlns:a16="http://schemas.microsoft.com/office/drawing/2014/main" id="{6456181F-01B6-4BFE-A490-B5F23E50A823}"/>
                </a:ext>
              </a:extLst>
            </p:cNvPr>
            <p:cNvSpPr>
              <a:spLocks/>
            </p:cNvSpPr>
            <p:nvPr/>
          </p:nvSpPr>
          <p:spPr bwMode="gray">
            <a:xfrm>
              <a:off x="1249363" y="6140450"/>
              <a:ext cx="31750" cy="39687"/>
            </a:xfrm>
            <a:custGeom>
              <a:avLst/>
              <a:gdLst>
                <a:gd name="T0" fmla="*/ 29 w 55"/>
                <a:gd name="T1" fmla="*/ 71 h 71"/>
                <a:gd name="T2" fmla="*/ 55 w 55"/>
                <a:gd name="T3" fmla="*/ 0 h 71"/>
                <a:gd name="T4" fmla="*/ 10 w 55"/>
                <a:gd name="T5" fmla="*/ 11 h 71"/>
                <a:gd name="T6" fmla="*/ 2 w 55"/>
                <a:gd name="T7" fmla="*/ 50 h 71"/>
                <a:gd name="T8" fmla="*/ 29 w 55"/>
                <a:gd name="T9" fmla="*/ 71 h 71"/>
              </a:gdLst>
              <a:ahLst/>
              <a:cxnLst>
                <a:cxn ang="0">
                  <a:pos x="T0" y="T1"/>
                </a:cxn>
                <a:cxn ang="0">
                  <a:pos x="T2" y="T3"/>
                </a:cxn>
                <a:cxn ang="0">
                  <a:pos x="T4" y="T5"/>
                </a:cxn>
                <a:cxn ang="0">
                  <a:pos x="T6" y="T7"/>
                </a:cxn>
                <a:cxn ang="0">
                  <a:pos x="T8" y="T9"/>
                </a:cxn>
              </a:cxnLst>
              <a:rect l="0" t="0" r="r" b="b"/>
              <a:pathLst>
                <a:path w="55" h="71">
                  <a:moveTo>
                    <a:pt x="29" y="71"/>
                  </a:moveTo>
                  <a:cubicBezTo>
                    <a:pt x="55" y="0"/>
                    <a:pt x="55" y="0"/>
                    <a:pt x="55" y="0"/>
                  </a:cubicBezTo>
                  <a:cubicBezTo>
                    <a:pt x="10" y="11"/>
                    <a:pt x="10" y="11"/>
                    <a:pt x="10" y="11"/>
                  </a:cubicBezTo>
                  <a:cubicBezTo>
                    <a:pt x="10" y="11"/>
                    <a:pt x="0" y="48"/>
                    <a:pt x="2" y="50"/>
                  </a:cubicBezTo>
                  <a:cubicBezTo>
                    <a:pt x="3" y="52"/>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4" name="Freeform 129">
              <a:extLst>
                <a:ext uri="{FF2B5EF4-FFF2-40B4-BE49-F238E27FC236}">
                  <a16:creationId xmlns:a16="http://schemas.microsoft.com/office/drawing/2014/main" id="{1FBCD843-0502-4FC4-B448-1F935087CE01}"/>
                </a:ext>
              </a:extLst>
            </p:cNvPr>
            <p:cNvSpPr>
              <a:spLocks/>
            </p:cNvSpPr>
            <p:nvPr/>
          </p:nvSpPr>
          <p:spPr bwMode="gray">
            <a:xfrm>
              <a:off x="1752600" y="6299200"/>
              <a:ext cx="60325" cy="58737"/>
            </a:xfrm>
            <a:custGeom>
              <a:avLst/>
              <a:gdLst>
                <a:gd name="T0" fmla="*/ 0 w 109"/>
                <a:gd name="T1" fmla="*/ 0 h 106"/>
                <a:gd name="T2" fmla="*/ 109 w 109"/>
                <a:gd name="T3" fmla="*/ 85 h 106"/>
                <a:gd name="T4" fmla="*/ 63 w 109"/>
                <a:gd name="T5" fmla="*/ 106 h 106"/>
                <a:gd name="T6" fmla="*/ 0 w 109"/>
                <a:gd name="T7" fmla="*/ 66 h 106"/>
                <a:gd name="T8" fmla="*/ 0 w 109"/>
                <a:gd name="T9" fmla="*/ 0 h 106"/>
              </a:gdLst>
              <a:ahLst/>
              <a:cxnLst>
                <a:cxn ang="0">
                  <a:pos x="T0" y="T1"/>
                </a:cxn>
                <a:cxn ang="0">
                  <a:pos x="T2" y="T3"/>
                </a:cxn>
                <a:cxn ang="0">
                  <a:pos x="T4" y="T5"/>
                </a:cxn>
                <a:cxn ang="0">
                  <a:pos x="T6" y="T7"/>
                </a:cxn>
                <a:cxn ang="0">
                  <a:pos x="T8" y="T9"/>
                </a:cxn>
              </a:cxnLst>
              <a:rect l="0" t="0" r="r" b="b"/>
              <a:pathLst>
                <a:path w="109" h="106">
                  <a:moveTo>
                    <a:pt x="0" y="0"/>
                  </a:moveTo>
                  <a:cubicBezTo>
                    <a:pt x="109" y="85"/>
                    <a:pt x="109" y="85"/>
                    <a:pt x="109" y="85"/>
                  </a:cubicBezTo>
                  <a:cubicBezTo>
                    <a:pt x="63" y="106"/>
                    <a:pt x="63" y="106"/>
                    <a:pt x="63" y="106"/>
                  </a:cubicBezTo>
                  <a:cubicBezTo>
                    <a:pt x="63" y="106"/>
                    <a:pt x="0" y="69"/>
                    <a:pt x="0" y="66"/>
                  </a:cubicBezTo>
                  <a:cubicBezTo>
                    <a:pt x="0" y="63"/>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5" name="Freeform 130">
              <a:extLst>
                <a:ext uri="{FF2B5EF4-FFF2-40B4-BE49-F238E27FC236}">
                  <a16:creationId xmlns:a16="http://schemas.microsoft.com/office/drawing/2014/main" id="{06B2088D-3213-4F2D-859A-568FF72D00D8}"/>
                </a:ext>
              </a:extLst>
            </p:cNvPr>
            <p:cNvSpPr>
              <a:spLocks/>
            </p:cNvSpPr>
            <p:nvPr/>
          </p:nvSpPr>
          <p:spPr bwMode="gray">
            <a:xfrm>
              <a:off x="4443413" y="5815013"/>
              <a:ext cx="12700" cy="69850"/>
            </a:xfrm>
            <a:custGeom>
              <a:avLst/>
              <a:gdLst>
                <a:gd name="T0" fmla="*/ 4 w 8"/>
                <a:gd name="T1" fmla="*/ 0 h 44"/>
                <a:gd name="T2" fmla="*/ 0 w 8"/>
                <a:gd name="T3" fmla="*/ 44 h 44"/>
                <a:gd name="T4" fmla="*/ 8 w 8"/>
                <a:gd name="T5" fmla="*/ 44 h 44"/>
                <a:gd name="T6" fmla="*/ 4 w 8"/>
                <a:gd name="T7" fmla="*/ 0 h 44"/>
              </a:gdLst>
              <a:ahLst/>
              <a:cxnLst>
                <a:cxn ang="0">
                  <a:pos x="T0" y="T1"/>
                </a:cxn>
                <a:cxn ang="0">
                  <a:pos x="T2" y="T3"/>
                </a:cxn>
                <a:cxn ang="0">
                  <a:pos x="T4" y="T5"/>
                </a:cxn>
                <a:cxn ang="0">
                  <a:pos x="T6" y="T7"/>
                </a:cxn>
              </a:cxnLst>
              <a:rect l="0" t="0" r="r" b="b"/>
              <a:pathLst>
                <a:path w="8" h="44">
                  <a:moveTo>
                    <a:pt x="4" y="0"/>
                  </a:moveTo>
                  <a:lnTo>
                    <a:pt x="0" y="44"/>
                  </a:lnTo>
                  <a:lnTo>
                    <a:pt x="8" y="4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6" name="Freeform 131">
              <a:extLst>
                <a:ext uri="{FF2B5EF4-FFF2-40B4-BE49-F238E27FC236}">
                  <a16:creationId xmlns:a16="http://schemas.microsoft.com/office/drawing/2014/main" id="{DA136C77-5B22-42AF-BAB0-6698863597AC}"/>
                </a:ext>
              </a:extLst>
            </p:cNvPr>
            <p:cNvSpPr>
              <a:spLocks/>
            </p:cNvSpPr>
            <p:nvPr/>
          </p:nvSpPr>
          <p:spPr bwMode="gray">
            <a:xfrm>
              <a:off x="4395788" y="5865813"/>
              <a:ext cx="17462" cy="25400"/>
            </a:xfrm>
            <a:custGeom>
              <a:avLst/>
              <a:gdLst>
                <a:gd name="T0" fmla="*/ 8 w 11"/>
                <a:gd name="T1" fmla="*/ 16 h 16"/>
                <a:gd name="T2" fmla="*/ 11 w 11"/>
                <a:gd name="T3" fmla="*/ 0 h 16"/>
                <a:gd name="T4" fmla="*/ 0 w 11"/>
                <a:gd name="T5" fmla="*/ 5 h 16"/>
                <a:gd name="T6" fmla="*/ 8 w 11"/>
                <a:gd name="T7" fmla="*/ 16 h 16"/>
              </a:gdLst>
              <a:ahLst/>
              <a:cxnLst>
                <a:cxn ang="0">
                  <a:pos x="T0" y="T1"/>
                </a:cxn>
                <a:cxn ang="0">
                  <a:pos x="T2" y="T3"/>
                </a:cxn>
                <a:cxn ang="0">
                  <a:pos x="T4" y="T5"/>
                </a:cxn>
                <a:cxn ang="0">
                  <a:pos x="T6" y="T7"/>
                </a:cxn>
              </a:cxnLst>
              <a:rect l="0" t="0" r="r" b="b"/>
              <a:pathLst>
                <a:path w="11" h="16">
                  <a:moveTo>
                    <a:pt x="8" y="16"/>
                  </a:moveTo>
                  <a:lnTo>
                    <a:pt x="11" y="0"/>
                  </a:lnTo>
                  <a:lnTo>
                    <a:pt x="0" y="5"/>
                  </a:lnTo>
                  <a:lnTo>
                    <a:pt x="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7" name="Freeform 132">
              <a:extLst>
                <a:ext uri="{FF2B5EF4-FFF2-40B4-BE49-F238E27FC236}">
                  <a16:creationId xmlns:a16="http://schemas.microsoft.com/office/drawing/2014/main" id="{E6822D7E-A507-45EA-BEBC-E900EDB5612C}"/>
                </a:ext>
              </a:extLst>
            </p:cNvPr>
            <p:cNvSpPr>
              <a:spLocks/>
            </p:cNvSpPr>
            <p:nvPr/>
          </p:nvSpPr>
          <p:spPr bwMode="gray">
            <a:xfrm>
              <a:off x="4484688" y="5867400"/>
              <a:ext cx="17462" cy="25400"/>
            </a:xfrm>
            <a:custGeom>
              <a:avLst/>
              <a:gdLst>
                <a:gd name="T0" fmla="*/ 3 w 11"/>
                <a:gd name="T1" fmla="*/ 16 h 16"/>
                <a:gd name="T2" fmla="*/ 0 w 11"/>
                <a:gd name="T3" fmla="*/ 0 h 16"/>
                <a:gd name="T4" fmla="*/ 11 w 11"/>
                <a:gd name="T5" fmla="*/ 4 h 16"/>
                <a:gd name="T6" fmla="*/ 3 w 11"/>
                <a:gd name="T7" fmla="*/ 16 h 16"/>
              </a:gdLst>
              <a:ahLst/>
              <a:cxnLst>
                <a:cxn ang="0">
                  <a:pos x="T0" y="T1"/>
                </a:cxn>
                <a:cxn ang="0">
                  <a:pos x="T2" y="T3"/>
                </a:cxn>
                <a:cxn ang="0">
                  <a:pos x="T4" y="T5"/>
                </a:cxn>
                <a:cxn ang="0">
                  <a:pos x="T6" y="T7"/>
                </a:cxn>
              </a:cxnLst>
              <a:rect l="0" t="0" r="r" b="b"/>
              <a:pathLst>
                <a:path w="11" h="16">
                  <a:moveTo>
                    <a:pt x="3" y="16"/>
                  </a:moveTo>
                  <a:lnTo>
                    <a:pt x="0" y="0"/>
                  </a:lnTo>
                  <a:lnTo>
                    <a:pt x="11" y="4"/>
                  </a:lnTo>
                  <a:lnTo>
                    <a:pt x="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8" name="Freeform 133">
              <a:extLst>
                <a:ext uri="{FF2B5EF4-FFF2-40B4-BE49-F238E27FC236}">
                  <a16:creationId xmlns:a16="http://schemas.microsoft.com/office/drawing/2014/main" id="{6F43FBDB-0BAC-4B7F-892D-8740D685F132}"/>
                </a:ext>
              </a:extLst>
            </p:cNvPr>
            <p:cNvSpPr>
              <a:spLocks/>
            </p:cNvSpPr>
            <p:nvPr/>
          </p:nvSpPr>
          <p:spPr bwMode="gray">
            <a:xfrm>
              <a:off x="4389438" y="5899150"/>
              <a:ext cx="17462" cy="25400"/>
            </a:xfrm>
            <a:custGeom>
              <a:avLst/>
              <a:gdLst>
                <a:gd name="T0" fmla="*/ 8 w 11"/>
                <a:gd name="T1" fmla="*/ 16 h 16"/>
                <a:gd name="T2" fmla="*/ 11 w 11"/>
                <a:gd name="T3" fmla="*/ 0 h 16"/>
                <a:gd name="T4" fmla="*/ 0 w 11"/>
                <a:gd name="T5" fmla="*/ 4 h 16"/>
                <a:gd name="T6" fmla="*/ 8 w 11"/>
                <a:gd name="T7" fmla="*/ 16 h 16"/>
              </a:gdLst>
              <a:ahLst/>
              <a:cxnLst>
                <a:cxn ang="0">
                  <a:pos x="T0" y="T1"/>
                </a:cxn>
                <a:cxn ang="0">
                  <a:pos x="T2" y="T3"/>
                </a:cxn>
                <a:cxn ang="0">
                  <a:pos x="T4" y="T5"/>
                </a:cxn>
                <a:cxn ang="0">
                  <a:pos x="T6" y="T7"/>
                </a:cxn>
              </a:cxnLst>
              <a:rect l="0" t="0" r="r" b="b"/>
              <a:pathLst>
                <a:path w="11" h="16">
                  <a:moveTo>
                    <a:pt x="8" y="16"/>
                  </a:moveTo>
                  <a:lnTo>
                    <a:pt x="11" y="0"/>
                  </a:lnTo>
                  <a:lnTo>
                    <a:pt x="0" y="4"/>
                  </a:lnTo>
                  <a:lnTo>
                    <a:pt x="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59" name="Freeform 134">
              <a:extLst>
                <a:ext uri="{FF2B5EF4-FFF2-40B4-BE49-F238E27FC236}">
                  <a16:creationId xmlns:a16="http://schemas.microsoft.com/office/drawing/2014/main" id="{0029BBF2-D18B-4A98-892B-4FD5FABDA6B1}"/>
                </a:ext>
              </a:extLst>
            </p:cNvPr>
            <p:cNvSpPr>
              <a:spLocks noEditPoints="1"/>
            </p:cNvSpPr>
            <p:nvPr/>
          </p:nvSpPr>
          <p:spPr bwMode="gray">
            <a:xfrm>
              <a:off x="4387850" y="5897563"/>
              <a:ext cx="20637" cy="30162"/>
            </a:xfrm>
            <a:custGeom>
              <a:avLst/>
              <a:gdLst>
                <a:gd name="T0" fmla="*/ 10 w 13"/>
                <a:gd name="T1" fmla="*/ 19 h 19"/>
                <a:gd name="T2" fmla="*/ 0 w 13"/>
                <a:gd name="T3" fmla="*/ 5 h 19"/>
                <a:gd name="T4" fmla="*/ 13 w 13"/>
                <a:gd name="T5" fmla="*/ 0 h 19"/>
                <a:gd name="T6" fmla="*/ 10 w 13"/>
                <a:gd name="T7" fmla="*/ 19 h 19"/>
                <a:gd name="T8" fmla="*/ 2 w 13"/>
                <a:gd name="T9" fmla="*/ 5 h 19"/>
                <a:gd name="T10" fmla="*/ 9 w 13"/>
                <a:gd name="T11" fmla="*/ 15 h 19"/>
                <a:gd name="T12" fmla="*/ 12 w 13"/>
                <a:gd name="T13" fmla="*/ 2 h 19"/>
                <a:gd name="T14" fmla="*/ 2 w 13"/>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9">
                  <a:moveTo>
                    <a:pt x="10" y="19"/>
                  </a:moveTo>
                  <a:lnTo>
                    <a:pt x="0" y="5"/>
                  </a:lnTo>
                  <a:lnTo>
                    <a:pt x="13" y="0"/>
                  </a:lnTo>
                  <a:lnTo>
                    <a:pt x="10" y="19"/>
                  </a:lnTo>
                  <a:close/>
                  <a:moveTo>
                    <a:pt x="2" y="5"/>
                  </a:moveTo>
                  <a:lnTo>
                    <a:pt x="9" y="15"/>
                  </a:lnTo>
                  <a:lnTo>
                    <a:pt x="12" y="2"/>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0" name="Freeform 135">
              <a:extLst>
                <a:ext uri="{FF2B5EF4-FFF2-40B4-BE49-F238E27FC236}">
                  <a16:creationId xmlns:a16="http://schemas.microsoft.com/office/drawing/2014/main" id="{CB440B8D-B045-45A0-A2B2-36894E143639}"/>
                </a:ext>
              </a:extLst>
            </p:cNvPr>
            <p:cNvSpPr>
              <a:spLocks/>
            </p:cNvSpPr>
            <p:nvPr/>
          </p:nvSpPr>
          <p:spPr bwMode="gray">
            <a:xfrm>
              <a:off x="4491038" y="5900738"/>
              <a:ext cx="17462" cy="23812"/>
            </a:xfrm>
            <a:custGeom>
              <a:avLst/>
              <a:gdLst>
                <a:gd name="T0" fmla="*/ 2 w 11"/>
                <a:gd name="T1" fmla="*/ 15 h 15"/>
                <a:gd name="T2" fmla="*/ 0 w 11"/>
                <a:gd name="T3" fmla="*/ 0 h 15"/>
                <a:gd name="T4" fmla="*/ 11 w 11"/>
                <a:gd name="T5" fmla="*/ 4 h 15"/>
                <a:gd name="T6" fmla="*/ 2 w 11"/>
                <a:gd name="T7" fmla="*/ 15 h 15"/>
              </a:gdLst>
              <a:ahLst/>
              <a:cxnLst>
                <a:cxn ang="0">
                  <a:pos x="T0" y="T1"/>
                </a:cxn>
                <a:cxn ang="0">
                  <a:pos x="T2" y="T3"/>
                </a:cxn>
                <a:cxn ang="0">
                  <a:pos x="T4" y="T5"/>
                </a:cxn>
                <a:cxn ang="0">
                  <a:pos x="T6" y="T7"/>
                </a:cxn>
              </a:cxnLst>
              <a:rect l="0" t="0" r="r" b="b"/>
              <a:pathLst>
                <a:path w="11" h="15">
                  <a:moveTo>
                    <a:pt x="2" y="15"/>
                  </a:moveTo>
                  <a:lnTo>
                    <a:pt x="0" y="0"/>
                  </a:lnTo>
                  <a:lnTo>
                    <a:pt x="11" y="4"/>
                  </a:ln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1" name="Freeform 136">
              <a:extLst>
                <a:ext uri="{FF2B5EF4-FFF2-40B4-BE49-F238E27FC236}">
                  <a16:creationId xmlns:a16="http://schemas.microsoft.com/office/drawing/2014/main" id="{7E6E43C2-9236-48D0-99E3-E57D9CF45D9C}"/>
                </a:ext>
              </a:extLst>
            </p:cNvPr>
            <p:cNvSpPr>
              <a:spLocks noEditPoints="1"/>
            </p:cNvSpPr>
            <p:nvPr/>
          </p:nvSpPr>
          <p:spPr bwMode="gray">
            <a:xfrm>
              <a:off x="4489450" y="5899150"/>
              <a:ext cx="20637" cy="28575"/>
            </a:xfrm>
            <a:custGeom>
              <a:avLst/>
              <a:gdLst>
                <a:gd name="T0" fmla="*/ 3 w 13"/>
                <a:gd name="T1" fmla="*/ 18 h 18"/>
                <a:gd name="T2" fmla="*/ 0 w 13"/>
                <a:gd name="T3" fmla="*/ 0 h 18"/>
                <a:gd name="T4" fmla="*/ 13 w 13"/>
                <a:gd name="T5" fmla="*/ 4 h 18"/>
                <a:gd name="T6" fmla="*/ 3 w 13"/>
                <a:gd name="T7" fmla="*/ 18 h 18"/>
                <a:gd name="T8" fmla="*/ 1 w 13"/>
                <a:gd name="T9" fmla="*/ 2 h 18"/>
                <a:gd name="T10" fmla="*/ 4 w 13"/>
                <a:gd name="T11" fmla="*/ 14 h 18"/>
                <a:gd name="T12" fmla="*/ 11 w 13"/>
                <a:gd name="T13" fmla="*/ 5 h 18"/>
                <a:gd name="T14" fmla="*/ 1 w 13"/>
                <a:gd name="T15" fmla="*/ 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8">
                  <a:moveTo>
                    <a:pt x="3" y="18"/>
                  </a:moveTo>
                  <a:lnTo>
                    <a:pt x="0" y="0"/>
                  </a:lnTo>
                  <a:lnTo>
                    <a:pt x="13" y="4"/>
                  </a:lnTo>
                  <a:lnTo>
                    <a:pt x="3" y="18"/>
                  </a:lnTo>
                  <a:close/>
                  <a:moveTo>
                    <a:pt x="1" y="2"/>
                  </a:moveTo>
                  <a:lnTo>
                    <a:pt x="4" y="14"/>
                  </a:lnTo>
                  <a:lnTo>
                    <a:pt x="11" y="5"/>
                  </a:ln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2" name="Rectangle 137">
              <a:extLst>
                <a:ext uri="{FF2B5EF4-FFF2-40B4-BE49-F238E27FC236}">
                  <a16:creationId xmlns:a16="http://schemas.microsoft.com/office/drawing/2014/main" id="{A32A73F1-9249-46AF-854B-A58EB00FE49F}"/>
                </a:ext>
              </a:extLst>
            </p:cNvPr>
            <p:cNvSpPr>
              <a:spLocks noChangeArrowheads="1"/>
            </p:cNvSpPr>
            <p:nvPr/>
          </p:nvSpPr>
          <p:spPr bwMode="gray">
            <a:xfrm>
              <a:off x="2478088" y="6027738"/>
              <a:ext cx="39687"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3" name="Rectangle 138">
              <a:extLst>
                <a:ext uri="{FF2B5EF4-FFF2-40B4-BE49-F238E27FC236}">
                  <a16:creationId xmlns:a16="http://schemas.microsoft.com/office/drawing/2014/main" id="{BEE365D7-ED66-46EB-81C3-E610DFE184D8}"/>
                </a:ext>
              </a:extLst>
            </p:cNvPr>
            <p:cNvSpPr>
              <a:spLocks noChangeArrowheads="1"/>
            </p:cNvSpPr>
            <p:nvPr/>
          </p:nvSpPr>
          <p:spPr bwMode="gray">
            <a:xfrm>
              <a:off x="1841500" y="6111875"/>
              <a:ext cx="57150"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4" name="Freeform 139">
              <a:extLst>
                <a:ext uri="{FF2B5EF4-FFF2-40B4-BE49-F238E27FC236}">
                  <a16:creationId xmlns:a16="http://schemas.microsoft.com/office/drawing/2014/main" id="{0AA8A685-ACDB-4124-9BE4-BF878A232EC3}"/>
                </a:ext>
              </a:extLst>
            </p:cNvPr>
            <p:cNvSpPr>
              <a:spLocks/>
            </p:cNvSpPr>
            <p:nvPr/>
          </p:nvSpPr>
          <p:spPr bwMode="gray">
            <a:xfrm>
              <a:off x="1647825" y="6143625"/>
              <a:ext cx="177800" cy="92075"/>
            </a:xfrm>
            <a:custGeom>
              <a:avLst/>
              <a:gdLst>
                <a:gd name="T0" fmla="*/ 0 w 112"/>
                <a:gd name="T1" fmla="*/ 22 h 58"/>
                <a:gd name="T2" fmla="*/ 112 w 112"/>
                <a:gd name="T3" fmla="*/ 0 h 58"/>
                <a:gd name="T4" fmla="*/ 101 w 112"/>
                <a:gd name="T5" fmla="*/ 28 h 58"/>
                <a:gd name="T6" fmla="*/ 9 w 112"/>
                <a:gd name="T7" fmla="*/ 58 h 58"/>
                <a:gd name="T8" fmla="*/ 0 w 112"/>
                <a:gd name="T9" fmla="*/ 22 h 58"/>
              </a:gdLst>
              <a:ahLst/>
              <a:cxnLst>
                <a:cxn ang="0">
                  <a:pos x="T0" y="T1"/>
                </a:cxn>
                <a:cxn ang="0">
                  <a:pos x="T2" y="T3"/>
                </a:cxn>
                <a:cxn ang="0">
                  <a:pos x="T4" y="T5"/>
                </a:cxn>
                <a:cxn ang="0">
                  <a:pos x="T6" y="T7"/>
                </a:cxn>
                <a:cxn ang="0">
                  <a:pos x="T8" y="T9"/>
                </a:cxn>
              </a:cxnLst>
              <a:rect l="0" t="0" r="r" b="b"/>
              <a:pathLst>
                <a:path w="112" h="58">
                  <a:moveTo>
                    <a:pt x="0" y="22"/>
                  </a:moveTo>
                  <a:lnTo>
                    <a:pt x="112" y="0"/>
                  </a:lnTo>
                  <a:lnTo>
                    <a:pt x="101" y="28"/>
                  </a:lnTo>
                  <a:lnTo>
                    <a:pt x="9" y="58"/>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5" name="Rectangle 140">
              <a:extLst>
                <a:ext uri="{FF2B5EF4-FFF2-40B4-BE49-F238E27FC236}">
                  <a16:creationId xmlns:a16="http://schemas.microsoft.com/office/drawing/2014/main" id="{56279C88-9F61-4B39-A769-F2DEE2DE3823}"/>
                </a:ext>
              </a:extLst>
            </p:cNvPr>
            <p:cNvSpPr>
              <a:spLocks noChangeArrowheads="1"/>
            </p:cNvSpPr>
            <p:nvPr/>
          </p:nvSpPr>
          <p:spPr bwMode="gray">
            <a:xfrm>
              <a:off x="2424113" y="5894388"/>
              <a:ext cx="158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6" name="Rectangle 141">
              <a:extLst>
                <a:ext uri="{FF2B5EF4-FFF2-40B4-BE49-F238E27FC236}">
                  <a16:creationId xmlns:a16="http://schemas.microsoft.com/office/drawing/2014/main" id="{E97E81F4-474E-48E4-A33A-755601941667}"/>
                </a:ext>
              </a:extLst>
            </p:cNvPr>
            <p:cNvSpPr>
              <a:spLocks noChangeArrowheads="1"/>
            </p:cNvSpPr>
            <p:nvPr/>
          </p:nvSpPr>
          <p:spPr bwMode="gray">
            <a:xfrm>
              <a:off x="2349500" y="6080125"/>
              <a:ext cx="254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7" name="Rectangle 142">
              <a:extLst>
                <a:ext uri="{FF2B5EF4-FFF2-40B4-BE49-F238E27FC236}">
                  <a16:creationId xmlns:a16="http://schemas.microsoft.com/office/drawing/2014/main" id="{76959E08-5971-45A0-83B3-79B63EE6843B}"/>
                </a:ext>
              </a:extLst>
            </p:cNvPr>
            <p:cNvSpPr>
              <a:spLocks noChangeArrowheads="1"/>
            </p:cNvSpPr>
            <p:nvPr/>
          </p:nvSpPr>
          <p:spPr bwMode="gray">
            <a:xfrm>
              <a:off x="2638425" y="6134100"/>
              <a:ext cx="25400"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8" name="Rectangle 143">
              <a:extLst>
                <a:ext uri="{FF2B5EF4-FFF2-40B4-BE49-F238E27FC236}">
                  <a16:creationId xmlns:a16="http://schemas.microsoft.com/office/drawing/2014/main" id="{B01430A8-9B4F-4FF4-BCB1-122F575973F1}"/>
                </a:ext>
              </a:extLst>
            </p:cNvPr>
            <p:cNvSpPr>
              <a:spLocks noChangeArrowheads="1"/>
            </p:cNvSpPr>
            <p:nvPr/>
          </p:nvSpPr>
          <p:spPr bwMode="gray">
            <a:xfrm>
              <a:off x="2771775" y="6130925"/>
              <a:ext cx="25400"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69" name="Rectangle 144">
              <a:extLst>
                <a:ext uri="{FF2B5EF4-FFF2-40B4-BE49-F238E27FC236}">
                  <a16:creationId xmlns:a16="http://schemas.microsoft.com/office/drawing/2014/main" id="{CCECAD5F-3E9A-4CD3-B789-DAC1A022517E}"/>
                </a:ext>
              </a:extLst>
            </p:cNvPr>
            <p:cNvSpPr>
              <a:spLocks noChangeArrowheads="1"/>
            </p:cNvSpPr>
            <p:nvPr/>
          </p:nvSpPr>
          <p:spPr bwMode="gray">
            <a:xfrm>
              <a:off x="3614738" y="6051550"/>
              <a:ext cx="14287"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0" name="Rectangle 145">
              <a:extLst>
                <a:ext uri="{FF2B5EF4-FFF2-40B4-BE49-F238E27FC236}">
                  <a16:creationId xmlns:a16="http://schemas.microsoft.com/office/drawing/2014/main" id="{F8EBC5BB-41F0-4510-A5A4-737E5ECA763D}"/>
                </a:ext>
              </a:extLst>
            </p:cNvPr>
            <p:cNvSpPr>
              <a:spLocks noChangeArrowheads="1"/>
            </p:cNvSpPr>
            <p:nvPr/>
          </p:nvSpPr>
          <p:spPr bwMode="gray">
            <a:xfrm>
              <a:off x="1330325" y="5978525"/>
              <a:ext cx="92075"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1" name="Rectangle 146">
              <a:extLst>
                <a:ext uri="{FF2B5EF4-FFF2-40B4-BE49-F238E27FC236}">
                  <a16:creationId xmlns:a16="http://schemas.microsoft.com/office/drawing/2014/main" id="{6691F315-FB20-49EC-AB98-05D6CF5B7745}"/>
                </a:ext>
              </a:extLst>
            </p:cNvPr>
            <p:cNvSpPr>
              <a:spLocks noChangeArrowheads="1"/>
            </p:cNvSpPr>
            <p:nvPr/>
          </p:nvSpPr>
          <p:spPr bwMode="gray">
            <a:xfrm>
              <a:off x="1368425" y="5730875"/>
              <a:ext cx="1587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2" name="Freeform 147">
              <a:extLst>
                <a:ext uri="{FF2B5EF4-FFF2-40B4-BE49-F238E27FC236}">
                  <a16:creationId xmlns:a16="http://schemas.microsoft.com/office/drawing/2014/main" id="{9A2A4550-4FDD-461F-B3E9-4BEF56A75F9D}"/>
                </a:ext>
              </a:extLst>
            </p:cNvPr>
            <p:cNvSpPr>
              <a:spLocks/>
            </p:cNvSpPr>
            <p:nvPr/>
          </p:nvSpPr>
          <p:spPr bwMode="gray">
            <a:xfrm>
              <a:off x="1377950" y="5999163"/>
              <a:ext cx="12700" cy="30162"/>
            </a:xfrm>
            <a:custGeom>
              <a:avLst/>
              <a:gdLst>
                <a:gd name="T0" fmla="*/ 6 w 8"/>
                <a:gd name="T1" fmla="*/ 0 h 19"/>
                <a:gd name="T2" fmla="*/ 8 w 8"/>
                <a:gd name="T3" fmla="*/ 18 h 19"/>
                <a:gd name="T4" fmla="*/ 0 w 8"/>
                <a:gd name="T5" fmla="*/ 19 h 19"/>
                <a:gd name="T6" fmla="*/ 6 w 8"/>
                <a:gd name="T7" fmla="*/ 0 h 19"/>
              </a:gdLst>
              <a:ahLst/>
              <a:cxnLst>
                <a:cxn ang="0">
                  <a:pos x="T0" y="T1"/>
                </a:cxn>
                <a:cxn ang="0">
                  <a:pos x="T2" y="T3"/>
                </a:cxn>
                <a:cxn ang="0">
                  <a:pos x="T4" y="T5"/>
                </a:cxn>
                <a:cxn ang="0">
                  <a:pos x="T6" y="T7"/>
                </a:cxn>
              </a:cxnLst>
              <a:rect l="0" t="0" r="r" b="b"/>
              <a:pathLst>
                <a:path w="8" h="19">
                  <a:moveTo>
                    <a:pt x="6" y="0"/>
                  </a:moveTo>
                  <a:lnTo>
                    <a:pt x="8" y="18"/>
                  </a:lnTo>
                  <a:lnTo>
                    <a:pt x="0" y="1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3" name="Freeform 148">
              <a:extLst>
                <a:ext uri="{FF2B5EF4-FFF2-40B4-BE49-F238E27FC236}">
                  <a16:creationId xmlns:a16="http://schemas.microsoft.com/office/drawing/2014/main" id="{83FDE9C7-F0F0-4138-B184-30D201AF99DD}"/>
                </a:ext>
              </a:extLst>
            </p:cNvPr>
            <p:cNvSpPr>
              <a:spLocks/>
            </p:cNvSpPr>
            <p:nvPr/>
          </p:nvSpPr>
          <p:spPr bwMode="gray">
            <a:xfrm>
              <a:off x="1365250" y="5707063"/>
              <a:ext cx="34925" cy="115887"/>
            </a:xfrm>
            <a:custGeom>
              <a:avLst/>
              <a:gdLst>
                <a:gd name="T0" fmla="*/ 22 w 22"/>
                <a:gd name="T1" fmla="*/ 73 h 73"/>
                <a:gd name="T2" fmla="*/ 0 w 22"/>
                <a:gd name="T3" fmla="*/ 13 h 73"/>
                <a:gd name="T4" fmla="*/ 4 w 22"/>
                <a:gd name="T5" fmla="*/ 0 h 73"/>
                <a:gd name="T6" fmla="*/ 17 w 22"/>
                <a:gd name="T7" fmla="*/ 14 h 73"/>
                <a:gd name="T8" fmla="*/ 22 w 22"/>
                <a:gd name="T9" fmla="*/ 73 h 73"/>
              </a:gdLst>
              <a:ahLst/>
              <a:cxnLst>
                <a:cxn ang="0">
                  <a:pos x="T0" y="T1"/>
                </a:cxn>
                <a:cxn ang="0">
                  <a:pos x="T2" y="T3"/>
                </a:cxn>
                <a:cxn ang="0">
                  <a:pos x="T4" y="T5"/>
                </a:cxn>
                <a:cxn ang="0">
                  <a:pos x="T6" y="T7"/>
                </a:cxn>
                <a:cxn ang="0">
                  <a:pos x="T8" y="T9"/>
                </a:cxn>
              </a:cxnLst>
              <a:rect l="0" t="0" r="r" b="b"/>
              <a:pathLst>
                <a:path w="22" h="73">
                  <a:moveTo>
                    <a:pt x="22" y="73"/>
                  </a:moveTo>
                  <a:lnTo>
                    <a:pt x="0" y="13"/>
                  </a:lnTo>
                  <a:lnTo>
                    <a:pt x="4" y="0"/>
                  </a:lnTo>
                  <a:lnTo>
                    <a:pt x="17" y="14"/>
                  </a:lnTo>
                  <a:lnTo>
                    <a:pt x="22"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4" name="Freeform 149">
              <a:extLst>
                <a:ext uri="{FF2B5EF4-FFF2-40B4-BE49-F238E27FC236}">
                  <a16:creationId xmlns:a16="http://schemas.microsoft.com/office/drawing/2014/main" id="{F111313B-BECE-429F-8427-F112E3E94389}"/>
                </a:ext>
              </a:extLst>
            </p:cNvPr>
            <p:cNvSpPr>
              <a:spLocks/>
            </p:cNvSpPr>
            <p:nvPr/>
          </p:nvSpPr>
          <p:spPr bwMode="gray">
            <a:xfrm>
              <a:off x="1357313" y="5724525"/>
              <a:ext cx="17462" cy="227012"/>
            </a:xfrm>
            <a:custGeom>
              <a:avLst/>
              <a:gdLst>
                <a:gd name="T0" fmla="*/ 0 w 11"/>
                <a:gd name="T1" fmla="*/ 143 h 143"/>
                <a:gd name="T2" fmla="*/ 11 w 11"/>
                <a:gd name="T3" fmla="*/ 6 h 143"/>
                <a:gd name="T4" fmla="*/ 4 w 11"/>
                <a:gd name="T5" fmla="*/ 0 h 143"/>
                <a:gd name="T6" fmla="*/ 0 w 11"/>
                <a:gd name="T7" fmla="*/ 143 h 143"/>
              </a:gdLst>
              <a:ahLst/>
              <a:cxnLst>
                <a:cxn ang="0">
                  <a:pos x="T0" y="T1"/>
                </a:cxn>
                <a:cxn ang="0">
                  <a:pos x="T2" y="T3"/>
                </a:cxn>
                <a:cxn ang="0">
                  <a:pos x="T4" y="T5"/>
                </a:cxn>
                <a:cxn ang="0">
                  <a:pos x="T6" y="T7"/>
                </a:cxn>
              </a:cxnLst>
              <a:rect l="0" t="0" r="r" b="b"/>
              <a:pathLst>
                <a:path w="11" h="143">
                  <a:moveTo>
                    <a:pt x="0" y="143"/>
                  </a:moveTo>
                  <a:lnTo>
                    <a:pt x="11" y="6"/>
                  </a:lnTo>
                  <a:lnTo>
                    <a:pt x="4" y="0"/>
                  </a:lnTo>
                  <a:lnTo>
                    <a:pt x="0"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5" name="Rectangle 150">
              <a:extLst>
                <a:ext uri="{FF2B5EF4-FFF2-40B4-BE49-F238E27FC236}">
                  <a16:creationId xmlns:a16="http://schemas.microsoft.com/office/drawing/2014/main" id="{9AA14C2F-34B4-4B7B-9FCD-33618386E0E1}"/>
                </a:ext>
              </a:extLst>
            </p:cNvPr>
            <p:cNvSpPr>
              <a:spLocks noChangeArrowheads="1"/>
            </p:cNvSpPr>
            <p:nvPr/>
          </p:nvSpPr>
          <p:spPr bwMode="gray">
            <a:xfrm>
              <a:off x="4403725" y="6237288"/>
              <a:ext cx="134937"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6" name="Freeform 151">
              <a:extLst>
                <a:ext uri="{FF2B5EF4-FFF2-40B4-BE49-F238E27FC236}">
                  <a16:creationId xmlns:a16="http://schemas.microsoft.com/office/drawing/2014/main" id="{026DE986-7E15-4930-B271-7B2F58068B18}"/>
                </a:ext>
              </a:extLst>
            </p:cNvPr>
            <p:cNvSpPr>
              <a:spLocks/>
            </p:cNvSpPr>
            <p:nvPr/>
          </p:nvSpPr>
          <p:spPr bwMode="gray">
            <a:xfrm>
              <a:off x="3281363" y="5803900"/>
              <a:ext cx="23812" cy="19050"/>
            </a:xfrm>
            <a:custGeom>
              <a:avLst/>
              <a:gdLst>
                <a:gd name="T0" fmla="*/ 0 w 15"/>
                <a:gd name="T1" fmla="*/ 12 h 12"/>
                <a:gd name="T2" fmla="*/ 15 w 15"/>
                <a:gd name="T3" fmla="*/ 8 h 12"/>
                <a:gd name="T4" fmla="*/ 11 w 15"/>
                <a:gd name="T5" fmla="*/ 0 h 12"/>
                <a:gd name="T6" fmla="*/ 0 w 15"/>
                <a:gd name="T7" fmla="*/ 12 h 12"/>
              </a:gdLst>
              <a:ahLst/>
              <a:cxnLst>
                <a:cxn ang="0">
                  <a:pos x="T0" y="T1"/>
                </a:cxn>
                <a:cxn ang="0">
                  <a:pos x="T2" y="T3"/>
                </a:cxn>
                <a:cxn ang="0">
                  <a:pos x="T4" y="T5"/>
                </a:cxn>
                <a:cxn ang="0">
                  <a:pos x="T6" y="T7"/>
                </a:cxn>
              </a:cxnLst>
              <a:rect l="0" t="0" r="r" b="b"/>
              <a:pathLst>
                <a:path w="15" h="12">
                  <a:moveTo>
                    <a:pt x="0" y="12"/>
                  </a:moveTo>
                  <a:lnTo>
                    <a:pt x="15" y="8"/>
                  </a:lnTo>
                  <a:lnTo>
                    <a:pt x="11"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7" name="Freeform 152">
              <a:extLst>
                <a:ext uri="{FF2B5EF4-FFF2-40B4-BE49-F238E27FC236}">
                  <a16:creationId xmlns:a16="http://schemas.microsoft.com/office/drawing/2014/main" id="{D86684EA-5219-46F8-9B55-31F098A96DC7}"/>
                </a:ext>
              </a:extLst>
            </p:cNvPr>
            <p:cNvSpPr>
              <a:spLocks/>
            </p:cNvSpPr>
            <p:nvPr/>
          </p:nvSpPr>
          <p:spPr bwMode="gray">
            <a:xfrm>
              <a:off x="3281363" y="5803900"/>
              <a:ext cx="23812" cy="19050"/>
            </a:xfrm>
            <a:custGeom>
              <a:avLst/>
              <a:gdLst>
                <a:gd name="T0" fmla="*/ 0 w 15"/>
                <a:gd name="T1" fmla="*/ 12 h 12"/>
                <a:gd name="T2" fmla="*/ 15 w 15"/>
                <a:gd name="T3" fmla="*/ 8 h 12"/>
                <a:gd name="T4" fmla="*/ 11 w 15"/>
                <a:gd name="T5" fmla="*/ 0 h 12"/>
                <a:gd name="T6" fmla="*/ 0 w 15"/>
                <a:gd name="T7" fmla="*/ 12 h 12"/>
              </a:gdLst>
              <a:ahLst/>
              <a:cxnLst>
                <a:cxn ang="0">
                  <a:pos x="T0" y="T1"/>
                </a:cxn>
                <a:cxn ang="0">
                  <a:pos x="T2" y="T3"/>
                </a:cxn>
                <a:cxn ang="0">
                  <a:pos x="T4" y="T5"/>
                </a:cxn>
                <a:cxn ang="0">
                  <a:pos x="T6" y="T7"/>
                </a:cxn>
              </a:cxnLst>
              <a:rect l="0" t="0" r="r" b="b"/>
              <a:pathLst>
                <a:path w="15" h="12">
                  <a:moveTo>
                    <a:pt x="0" y="12"/>
                  </a:moveTo>
                  <a:lnTo>
                    <a:pt x="15" y="8"/>
                  </a:lnTo>
                  <a:lnTo>
                    <a:pt x="11" y="0"/>
                  </a:lnTo>
                  <a:lnTo>
                    <a:pt x="0" y="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8" name="Freeform 153">
              <a:extLst>
                <a:ext uri="{FF2B5EF4-FFF2-40B4-BE49-F238E27FC236}">
                  <a16:creationId xmlns:a16="http://schemas.microsoft.com/office/drawing/2014/main" id="{787A1637-EBE8-4EB4-8E0F-71CF3B50A227}"/>
                </a:ext>
              </a:extLst>
            </p:cNvPr>
            <p:cNvSpPr>
              <a:spLocks/>
            </p:cNvSpPr>
            <p:nvPr/>
          </p:nvSpPr>
          <p:spPr bwMode="gray">
            <a:xfrm>
              <a:off x="1881188" y="6148388"/>
              <a:ext cx="7937" cy="14287"/>
            </a:xfrm>
            <a:custGeom>
              <a:avLst/>
              <a:gdLst>
                <a:gd name="T0" fmla="*/ 4 w 15"/>
                <a:gd name="T1" fmla="*/ 25 h 25"/>
                <a:gd name="T2" fmla="*/ 4 w 15"/>
                <a:gd name="T3" fmla="*/ 20 h 25"/>
                <a:gd name="T4" fmla="*/ 7 w 15"/>
                <a:gd name="T5" fmla="*/ 0 h 25"/>
                <a:gd name="T6" fmla="*/ 5 w 15"/>
                <a:gd name="T7" fmla="*/ 21 h 25"/>
                <a:gd name="T8" fmla="*/ 0 w 15"/>
                <a:gd name="T9" fmla="*/ 16 h 25"/>
                <a:gd name="T10" fmla="*/ 1 w 15"/>
                <a:gd name="T11" fmla="*/ 0 h 25"/>
                <a:gd name="T12" fmla="*/ 15 w 15"/>
                <a:gd name="T13" fmla="*/ 3 h 25"/>
                <a:gd name="T14" fmla="*/ 14 w 15"/>
                <a:gd name="T15" fmla="*/ 16 h 25"/>
                <a:gd name="T16" fmla="*/ 8 w 15"/>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5">
                  <a:moveTo>
                    <a:pt x="4" y="25"/>
                  </a:moveTo>
                  <a:cubicBezTo>
                    <a:pt x="4" y="20"/>
                    <a:pt x="4" y="20"/>
                    <a:pt x="4" y="20"/>
                  </a:cubicBezTo>
                  <a:cubicBezTo>
                    <a:pt x="7" y="0"/>
                    <a:pt x="7" y="0"/>
                    <a:pt x="7" y="0"/>
                  </a:cubicBezTo>
                  <a:cubicBezTo>
                    <a:pt x="5" y="21"/>
                    <a:pt x="5" y="21"/>
                    <a:pt x="5" y="21"/>
                  </a:cubicBezTo>
                  <a:cubicBezTo>
                    <a:pt x="5" y="21"/>
                    <a:pt x="1" y="23"/>
                    <a:pt x="0" y="16"/>
                  </a:cubicBezTo>
                  <a:cubicBezTo>
                    <a:pt x="0" y="4"/>
                    <a:pt x="1" y="0"/>
                    <a:pt x="1" y="0"/>
                  </a:cubicBezTo>
                  <a:cubicBezTo>
                    <a:pt x="15" y="3"/>
                    <a:pt x="15" y="3"/>
                    <a:pt x="15" y="3"/>
                  </a:cubicBezTo>
                  <a:cubicBezTo>
                    <a:pt x="14" y="16"/>
                    <a:pt x="14" y="16"/>
                    <a:pt x="14" y="16"/>
                  </a:cubicBezTo>
                  <a:cubicBezTo>
                    <a:pt x="8" y="22"/>
                    <a:pt x="8" y="22"/>
                    <a:pt x="8"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79" name="Freeform 154">
              <a:extLst>
                <a:ext uri="{FF2B5EF4-FFF2-40B4-BE49-F238E27FC236}">
                  <a16:creationId xmlns:a16="http://schemas.microsoft.com/office/drawing/2014/main" id="{3206BCBB-1D13-4CE1-98BC-E9E401789638}"/>
                </a:ext>
              </a:extLst>
            </p:cNvPr>
            <p:cNvSpPr>
              <a:spLocks/>
            </p:cNvSpPr>
            <p:nvPr/>
          </p:nvSpPr>
          <p:spPr bwMode="gray">
            <a:xfrm>
              <a:off x="1873250" y="6140450"/>
              <a:ext cx="23812" cy="28575"/>
            </a:xfrm>
            <a:custGeom>
              <a:avLst/>
              <a:gdLst>
                <a:gd name="T0" fmla="*/ 18 w 43"/>
                <a:gd name="T1" fmla="*/ 51 h 51"/>
                <a:gd name="T2" fmla="*/ 9 w 43"/>
                <a:gd name="T3" fmla="*/ 49 h 51"/>
                <a:gd name="T4" fmla="*/ 0 w 43"/>
                <a:gd name="T5" fmla="*/ 33 h 51"/>
                <a:gd name="T6" fmla="*/ 2 w 43"/>
                <a:gd name="T7" fmla="*/ 11 h 51"/>
                <a:gd name="T8" fmla="*/ 6 w 43"/>
                <a:gd name="T9" fmla="*/ 0 h 51"/>
                <a:gd name="T10" fmla="*/ 43 w 43"/>
                <a:gd name="T11" fmla="*/ 8 h 51"/>
                <a:gd name="T12" fmla="*/ 42 w 43"/>
                <a:gd name="T13" fmla="*/ 38 h 51"/>
                <a:gd name="T14" fmla="*/ 32 w 43"/>
                <a:gd name="T15" fmla="*/ 48 h 51"/>
                <a:gd name="T16" fmla="*/ 30 w 43"/>
                <a:gd name="T17" fmla="*/ 47 h 51"/>
                <a:gd name="T18" fmla="*/ 25 w 43"/>
                <a:gd name="T19" fmla="*/ 50 h 51"/>
                <a:gd name="T20" fmla="*/ 18 w 43"/>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1">
                  <a:moveTo>
                    <a:pt x="18" y="51"/>
                  </a:moveTo>
                  <a:cubicBezTo>
                    <a:pt x="15" y="51"/>
                    <a:pt x="12" y="51"/>
                    <a:pt x="9" y="49"/>
                  </a:cubicBezTo>
                  <a:cubicBezTo>
                    <a:pt x="6" y="47"/>
                    <a:pt x="1" y="42"/>
                    <a:pt x="0" y="33"/>
                  </a:cubicBezTo>
                  <a:cubicBezTo>
                    <a:pt x="0" y="19"/>
                    <a:pt x="1" y="13"/>
                    <a:pt x="2" y="11"/>
                  </a:cubicBezTo>
                  <a:cubicBezTo>
                    <a:pt x="6" y="0"/>
                    <a:pt x="6" y="0"/>
                    <a:pt x="6" y="0"/>
                  </a:cubicBezTo>
                  <a:cubicBezTo>
                    <a:pt x="43" y="8"/>
                    <a:pt x="43" y="8"/>
                    <a:pt x="43" y="8"/>
                  </a:cubicBezTo>
                  <a:cubicBezTo>
                    <a:pt x="42" y="38"/>
                    <a:pt x="42" y="38"/>
                    <a:pt x="42" y="38"/>
                  </a:cubicBezTo>
                  <a:cubicBezTo>
                    <a:pt x="32" y="48"/>
                    <a:pt x="32" y="48"/>
                    <a:pt x="32" y="48"/>
                  </a:cubicBezTo>
                  <a:cubicBezTo>
                    <a:pt x="30" y="47"/>
                    <a:pt x="30" y="47"/>
                    <a:pt x="30" y="47"/>
                  </a:cubicBezTo>
                  <a:cubicBezTo>
                    <a:pt x="25" y="50"/>
                    <a:pt x="25" y="50"/>
                    <a:pt x="25" y="50"/>
                  </a:cubicBezTo>
                  <a:cubicBezTo>
                    <a:pt x="23" y="51"/>
                    <a:pt x="20" y="51"/>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0" name="Freeform 155">
              <a:extLst>
                <a:ext uri="{FF2B5EF4-FFF2-40B4-BE49-F238E27FC236}">
                  <a16:creationId xmlns:a16="http://schemas.microsoft.com/office/drawing/2014/main" id="{E873A3E7-749B-42D5-B29F-64ED61358F1B}"/>
                </a:ext>
              </a:extLst>
            </p:cNvPr>
            <p:cNvSpPr>
              <a:spLocks/>
            </p:cNvSpPr>
            <p:nvPr/>
          </p:nvSpPr>
          <p:spPr bwMode="gray">
            <a:xfrm>
              <a:off x="1885950" y="6167438"/>
              <a:ext cx="30162" cy="198437"/>
            </a:xfrm>
            <a:custGeom>
              <a:avLst/>
              <a:gdLst>
                <a:gd name="T0" fmla="*/ 48 w 53"/>
                <a:gd name="T1" fmla="*/ 354 h 354"/>
                <a:gd name="T2" fmla="*/ 20 w 53"/>
                <a:gd name="T3" fmla="*/ 354 h 354"/>
                <a:gd name="T4" fmla="*/ 20 w 53"/>
                <a:gd name="T5" fmla="*/ 106 h 354"/>
                <a:gd name="T6" fmla="*/ 14 w 53"/>
                <a:gd name="T7" fmla="*/ 106 h 354"/>
                <a:gd name="T8" fmla="*/ 14 w 53"/>
                <a:gd name="T9" fmla="*/ 58 h 354"/>
                <a:gd name="T10" fmla="*/ 0 w 53"/>
                <a:gd name="T11" fmla="*/ 28 h 354"/>
                <a:gd name="T12" fmla="*/ 1 w 53"/>
                <a:gd name="T13" fmla="*/ 0 h 354"/>
                <a:gd name="T14" fmla="*/ 42 w 53"/>
                <a:gd name="T15" fmla="*/ 58 h 354"/>
                <a:gd name="T16" fmla="*/ 42 w 53"/>
                <a:gd name="T17" fmla="*/ 78 h 354"/>
                <a:gd name="T18" fmla="*/ 53 w 53"/>
                <a:gd name="T19" fmla="*/ 78 h 354"/>
                <a:gd name="T20" fmla="*/ 53 w 53"/>
                <a:gd name="T21" fmla="*/ 107 h 354"/>
                <a:gd name="T22" fmla="*/ 48 w 53"/>
                <a:gd name="T23" fmla="*/ 107 h 354"/>
                <a:gd name="T24" fmla="*/ 48 w 53"/>
                <a:gd name="T25"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354">
                  <a:moveTo>
                    <a:pt x="48" y="354"/>
                  </a:moveTo>
                  <a:cubicBezTo>
                    <a:pt x="20" y="354"/>
                    <a:pt x="20" y="354"/>
                    <a:pt x="20" y="354"/>
                  </a:cubicBezTo>
                  <a:cubicBezTo>
                    <a:pt x="20" y="106"/>
                    <a:pt x="20" y="106"/>
                    <a:pt x="20" y="106"/>
                  </a:cubicBezTo>
                  <a:cubicBezTo>
                    <a:pt x="14" y="106"/>
                    <a:pt x="14" y="106"/>
                    <a:pt x="14" y="106"/>
                  </a:cubicBezTo>
                  <a:cubicBezTo>
                    <a:pt x="14" y="58"/>
                    <a:pt x="14" y="58"/>
                    <a:pt x="14" y="58"/>
                  </a:cubicBezTo>
                  <a:cubicBezTo>
                    <a:pt x="14" y="29"/>
                    <a:pt x="0" y="28"/>
                    <a:pt x="0" y="28"/>
                  </a:cubicBezTo>
                  <a:cubicBezTo>
                    <a:pt x="1" y="0"/>
                    <a:pt x="1" y="0"/>
                    <a:pt x="1" y="0"/>
                  </a:cubicBezTo>
                  <a:cubicBezTo>
                    <a:pt x="15" y="0"/>
                    <a:pt x="42" y="13"/>
                    <a:pt x="42" y="58"/>
                  </a:cubicBezTo>
                  <a:cubicBezTo>
                    <a:pt x="42" y="78"/>
                    <a:pt x="42" y="78"/>
                    <a:pt x="42" y="78"/>
                  </a:cubicBezTo>
                  <a:cubicBezTo>
                    <a:pt x="53" y="78"/>
                    <a:pt x="53" y="78"/>
                    <a:pt x="53" y="78"/>
                  </a:cubicBezTo>
                  <a:cubicBezTo>
                    <a:pt x="53" y="107"/>
                    <a:pt x="53" y="107"/>
                    <a:pt x="53" y="107"/>
                  </a:cubicBezTo>
                  <a:cubicBezTo>
                    <a:pt x="48" y="107"/>
                    <a:pt x="48" y="107"/>
                    <a:pt x="48" y="107"/>
                  </a:cubicBezTo>
                  <a:lnTo>
                    <a:pt x="48"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1" name="Freeform 156">
              <a:extLst>
                <a:ext uri="{FF2B5EF4-FFF2-40B4-BE49-F238E27FC236}">
                  <a16:creationId xmlns:a16="http://schemas.microsoft.com/office/drawing/2014/main" id="{7CDF4B63-7BEF-4D9D-A9E4-D5E3215A413C}"/>
                </a:ext>
              </a:extLst>
            </p:cNvPr>
            <p:cNvSpPr>
              <a:spLocks/>
            </p:cNvSpPr>
            <p:nvPr/>
          </p:nvSpPr>
          <p:spPr bwMode="gray">
            <a:xfrm>
              <a:off x="1878013" y="6132513"/>
              <a:ext cx="9525" cy="14287"/>
            </a:xfrm>
            <a:custGeom>
              <a:avLst/>
              <a:gdLst>
                <a:gd name="T0" fmla="*/ 17 w 17"/>
                <a:gd name="T1" fmla="*/ 12 h 25"/>
                <a:gd name="T2" fmla="*/ 10 w 17"/>
                <a:gd name="T3" fmla="*/ 25 h 25"/>
                <a:gd name="T4" fmla="*/ 0 w 17"/>
                <a:gd name="T5" fmla="*/ 12 h 25"/>
                <a:gd name="T6" fmla="*/ 8 w 17"/>
                <a:gd name="T7" fmla="*/ 0 h 25"/>
                <a:gd name="T8" fmla="*/ 17 w 17"/>
                <a:gd name="T9" fmla="*/ 12 h 25"/>
              </a:gdLst>
              <a:ahLst/>
              <a:cxnLst>
                <a:cxn ang="0">
                  <a:pos x="T0" y="T1"/>
                </a:cxn>
                <a:cxn ang="0">
                  <a:pos x="T2" y="T3"/>
                </a:cxn>
                <a:cxn ang="0">
                  <a:pos x="T4" y="T5"/>
                </a:cxn>
                <a:cxn ang="0">
                  <a:pos x="T6" y="T7"/>
                </a:cxn>
                <a:cxn ang="0">
                  <a:pos x="T8" y="T9"/>
                </a:cxn>
              </a:cxnLst>
              <a:rect l="0" t="0" r="r" b="b"/>
              <a:pathLst>
                <a:path w="17" h="25">
                  <a:moveTo>
                    <a:pt x="17" y="12"/>
                  </a:moveTo>
                  <a:cubicBezTo>
                    <a:pt x="17" y="16"/>
                    <a:pt x="8" y="25"/>
                    <a:pt x="10" y="25"/>
                  </a:cubicBezTo>
                  <a:cubicBezTo>
                    <a:pt x="5" y="25"/>
                    <a:pt x="0" y="18"/>
                    <a:pt x="0" y="12"/>
                  </a:cubicBezTo>
                  <a:cubicBezTo>
                    <a:pt x="0" y="5"/>
                    <a:pt x="3" y="0"/>
                    <a:pt x="8" y="0"/>
                  </a:cubicBezTo>
                  <a:cubicBezTo>
                    <a:pt x="13" y="0"/>
                    <a:pt x="17" y="5"/>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2" name="Freeform 157">
              <a:extLst>
                <a:ext uri="{FF2B5EF4-FFF2-40B4-BE49-F238E27FC236}">
                  <a16:creationId xmlns:a16="http://schemas.microsoft.com/office/drawing/2014/main" id="{A6831A0A-19D5-47E0-AB58-990C207CFAF4}"/>
                </a:ext>
              </a:extLst>
            </p:cNvPr>
            <p:cNvSpPr>
              <a:spLocks noEditPoints="1"/>
            </p:cNvSpPr>
            <p:nvPr/>
          </p:nvSpPr>
          <p:spPr bwMode="gray">
            <a:xfrm>
              <a:off x="1874838" y="6129338"/>
              <a:ext cx="15875" cy="20637"/>
            </a:xfrm>
            <a:custGeom>
              <a:avLst/>
              <a:gdLst>
                <a:gd name="T0" fmla="*/ 16 w 29"/>
                <a:gd name="T1" fmla="*/ 37 h 37"/>
                <a:gd name="T2" fmla="*/ 12 w 29"/>
                <a:gd name="T3" fmla="*/ 37 h 37"/>
                <a:gd name="T4" fmla="*/ 12 w 29"/>
                <a:gd name="T5" fmla="*/ 36 h 37"/>
                <a:gd name="T6" fmla="*/ 0 w 29"/>
                <a:gd name="T7" fmla="*/ 18 h 37"/>
                <a:gd name="T8" fmla="*/ 14 w 29"/>
                <a:gd name="T9" fmla="*/ 0 h 37"/>
                <a:gd name="T10" fmla="*/ 29 w 29"/>
                <a:gd name="T11" fmla="*/ 18 h 37"/>
                <a:gd name="T12" fmla="*/ 23 w 29"/>
                <a:gd name="T13" fmla="*/ 30 h 37"/>
                <a:gd name="T14" fmla="*/ 21 w 29"/>
                <a:gd name="T15" fmla="*/ 33 h 37"/>
                <a:gd name="T16" fmla="*/ 21 w 29"/>
                <a:gd name="T17" fmla="*/ 27 h 37"/>
                <a:gd name="T18" fmla="*/ 16 w 29"/>
                <a:gd name="T19" fmla="*/ 30 h 37"/>
                <a:gd name="T20" fmla="*/ 16 w 29"/>
                <a:gd name="T21" fmla="*/ 37 h 37"/>
                <a:gd name="T22" fmla="*/ 14 w 29"/>
                <a:gd name="T23" fmla="*/ 12 h 37"/>
                <a:gd name="T24" fmla="*/ 12 w 29"/>
                <a:gd name="T25" fmla="*/ 18 h 37"/>
                <a:gd name="T26" fmla="*/ 14 w 29"/>
                <a:gd name="T27" fmla="*/ 23 h 37"/>
                <a:gd name="T28" fmla="*/ 17 w 29"/>
                <a:gd name="T29" fmla="*/ 17 h 37"/>
                <a:gd name="T30" fmla="*/ 14 w 29"/>
                <a:gd name="T3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7">
                  <a:moveTo>
                    <a:pt x="16" y="37"/>
                  </a:moveTo>
                  <a:cubicBezTo>
                    <a:pt x="12" y="37"/>
                    <a:pt x="12" y="37"/>
                    <a:pt x="12" y="37"/>
                  </a:cubicBezTo>
                  <a:cubicBezTo>
                    <a:pt x="12" y="36"/>
                    <a:pt x="12" y="36"/>
                    <a:pt x="12" y="36"/>
                  </a:cubicBezTo>
                  <a:cubicBezTo>
                    <a:pt x="5" y="33"/>
                    <a:pt x="0" y="26"/>
                    <a:pt x="0" y="18"/>
                  </a:cubicBezTo>
                  <a:cubicBezTo>
                    <a:pt x="0" y="8"/>
                    <a:pt x="6" y="0"/>
                    <a:pt x="14" y="0"/>
                  </a:cubicBezTo>
                  <a:cubicBezTo>
                    <a:pt x="22" y="0"/>
                    <a:pt x="29" y="8"/>
                    <a:pt x="29" y="18"/>
                  </a:cubicBezTo>
                  <a:cubicBezTo>
                    <a:pt x="29" y="22"/>
                    <a:pt x="26" y="26"/>
                    <a:pt x="23" y="30"/>
                  </a:cubicBezTo>
                  <a:cubicBezTo>
                    <a:pt x="22" y="31"/>
                    <a:pt x="22" y="32"/>
                    <a:pt x="21" y="33"/>
                  </a:cubicBezTo>
                  <a:cubicBezTo>
                    <a:pt x="22" y="32"/>
                    <a:pt x="22" y="30"/>
                    <a:pt x="21" y="27"/>
                  </a:cubicBezTo>
                  <a:cubicBezTo>
                    <a:pt x="16" y="30"/>
                    <a:pt x="16" y="30"/>
                    <a:pt x="16" y="30"/>
                  </a:cubicBezTo>
                  <a:lnTo>
                    <a:pt x="16" y="37"/>
                  </a:lnTo>
                  <a:close/>
                  <a:moveTo>
                    <a:pt x="14" y="12"/>
                  </a:moveTo>
                  <a:cubicBezTo>
                    <a:pt x="14" y="12"/>
                    <a:pt x="12" y="14"/>
                    <a:pt x="12" y="18"/>
                  </a:cubicBezTo>
                  <a:cubicBezTo>
                    <a:pt x="12" y="20"/>
                    <a:pt x="13" y="21"/>
                    <a:pt x="14" y="23"/>
                  </a:cubicBezTo>
                  <a:cubicBezTo>
                    <a:pt x="15" y="21"/>
                    <a:pt x="17" y="18"/>
                    <a:pt x="17" y="17"/>
                  </a:cubicBezTo>
                  <a:cubicBezTo>
                    <a:pt x="17" y="14"/>
                    <a:pt x="15" y="12"/>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3" name="Freeform 158">
              <a:extLst>
                <a:ext uri="{FF2B5EF4-FFF2-40B4-BE49-F238E27FC236}">
                  <a16:creationId xmlns:a16="http://schemas.microsoft.com/office/drawing/2014/main" id="{1372D27E-F790-47CF-B919-BFFCDDACDE67}"/>
                </a:ext>
              </a:extLst>
            </p:cNvPr>
            <p:cNvSpPr>
              <a:spLocks/>
            </p:cNvSpPr>
            <p:nvPr/>
          </p:nvSpPr>
          <p:spPr bwMode="gray">
            <a:xfrm>
              <a:off x="1882775" y="6157913"/>
              <a:ext cx="6350" cy="15875"/>
            </a:xfrm>
            <a:custGeom>
              <a:avLst/>
              <a:gdLst>
                <a:gd name="T0" fmla="*/ 0 w 4"/>
                <a:gd name="T1" fmla="*/ 0 h 10"/>
                <a:gd name="T2" fmla="*/ 0 w 4"/>
                <a:gd name="T3" fmla="*/ 9 h 10"/>
                <a:gd name="T4" fmla="*/ 3 w 4"/>
                <a:gd name="T5" fmla="*/ 10 h 10"/>
                <a:gd name="T6" fmla="*/ 4 w 4"/>
                <a:gd name="T7" fmla="*/ 0 h 10"/>
                <a:gd name="T8" fmla="*/ 0 w 4"/>
                <a:gd name="T9" fmla="*/ 2 h 10"/>
                <a:gd name="T10" fmla="*/ 0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0" y="0"/>
                  </a:moveTo>
                  <a:lnTo>
                    <a:pt x="0" y="9"/>
                  </a:lnTo>
                  <a:lnTo>
                    <a:pt x="3" y="10"/>
                  </a:lnTo>
                  <a:lnTo>
                    <a:pt x="4"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4" name="Freeform 159">
              <a:extLst>
                <a:ext uri="{FF2B5EF4-FFF2-40B4-BE49-F238E27FC236}">
                  <a16:creationId xmlns:a16="http://schemas.microsoft.com/office/drawing/2014/main" id="{2C176E28-D4DD-44AA-AC55-B2D8D5CDA5A6}"/>
                </a:ext>
              </a:extLst>
            </p:cNvPr>
            <p:cNvSpPr>
              <a:spLocks/>
            </p:cNvSpPr>
            <p:nvPr/>
          </p:nvSpPr>
          <p:spPr bwMode="gray">
            <a:xfrm>
              <a:off x="1882775" y="6157913"/>
              <a:ext cx="6350" cy="15875"/>
            </a:xfrm>
            <a:custGeom>
              <a:avLst/>
              <a:gdLst>
                <a:gd name="T0" fmla="*/ 0 w 4"/>
                <a:gd name="T1" fmla="*/ 0 h 10"/>
                <a:gd name="T2" fmla="*/ 0 w 4"/>
                <a:gd name="T3" fmla="*/ 9 h 10"/>
                <a:gd name="T4" fmla="*/ 3 w 4"/>
                <a:gd name="T5" fmla="*/ 10 h 10"/>
                <a:gd name="T6" fmla="*/ 4 w 4"/>
                <a:gd name="T7" fmla="*/ 0 h 10"/>
                <a:gd name="T8" fmla="*/ 0 w 4"/>
                <a:gd name="T9" fmla="*/ 2 h 10"/>
              </a:gdLst>
              <a:ahLst/>
              <a:cxnLst>
                <a:cxn ang="0">
                  <a:pos x="T0" y="T1"/>
                </a:cxn>
                <a:cxn ang="0">
                  <a:pos x="T2" y="T3"/>
                </a:cxn>
                <a:cxn ang="0">
                  <a:pos x="T4" y="T5"/>
                </a:cxn>
                <a:cxn ang="0">
                  <a:pos x="T6" y="T7"/>
                </a:cxn>
                <a:cxn ang="0">
                  <a:pos x="T8" y="T9"/>
                </a:cxn>
              </a:cxnLst>
              <a:rect l="0" t="0" r="r" b="b"/>
              <a:pathLst>
                <a:path w="4" h="10">
                  <a:moveTo>
                    <a:pt x="0" y="0"/>
                  </a:moveTo>
                  <a:lnTo>
                    <a:pt x="0" y="9"/>
                  </a:lnTo>
                  <a:lnTo>
                    <a:pt x="3" y="10"/>
                  </a:lnTo>
                  <a:lnTo>
                    <a:pt x="4" y="0"/>
                  </a:lnTo>
                  <a:lnTo>
                    <a:pt x="0" y="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5" name="Freeform 160">
              <a:extLst>
                <a:ext uri="{FF2B5EF4-FFF2-40B4-BE49-F238E27FC236}">
                  <a16:creationId xmlns:a16="http://schemas.microsoft.com/office/drawing/2014/main" id="{3FC921D9-7664-4F5B-89E9-EB8C8A0028B6}"/>
                </a:ext>
              </a:extLst>
            </p:cNvPr>
            <p:cNvSpPr>
              <a:spLocks/>
            </p:cNvSpPr>
            <p:nvPr/>
          </p:nvSpPr>
          <p:spPr bwMode="gray">
            <a:xfrm>
              <a:off x="1876425" y="6148388"/>
              <a:ext cx="19050" cy="33337"/>
            </a:xfrm>
            <a:custGeom>
              <a:avLst/>
              <a:gdLst>
                <a:gd name="T0" fmla="*/ 10 w 12"/>
                <a:gd name="T1" fmla="*/ 21 h 21"/>
                <a:gd name="T2" fmla="*/ 0 w 12"/>
                <a:gd name="T3" fmla="*/ 17 h 21"/>
                <a:gd name="T4" fmla="*/ 0 w 12"/>
                <a:gd name="T5" fmla="*/ 6 h 21"/>
                <a:gd name="T6" fmla="*/ 3 w 12"/>
                <a:gd name="T7" fmla="*/ 6 h 21"/>
                <a:gd name="T8" fmla="*/ 3 w 12"/>
                <a:gd name="T9" fmla="*/ 5 h 21"/>
                <a:gd name="T10" fmla="*/ 12 w 12"/>
                <a:gd name="T11" fmla="*/ 0 h 21"/>
                <a:gd name="T12" fmla="*/ 10 w 1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10" y="21"/>
                  </a:moveTo>
                  <a:lnTo>
                    <a:pt x="0" y="17"/>
                  </a:lnTo>
                  <a:lnTo>
                    <a:pt x="0" y="6"/>
                  </a:lnTo>
                  <a:lnTo>
                    <a:pt x="3" y="6"/>
                  </a:lnTo>
                  <a:lnTo>
                    <a:pt x="3" y="5"/>
                  </a:lnTo>
                  <a:lnTo>
                    <a:pt x="12" y="0"/>
                  </a:ln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6" name="Rectangle 161">
              <a:extLst>
                <a:ext uri="{FF2B5EF4-FFF2-40B4-BE49-F238E27FC236}">
                  <a16:creationId xmlns:a16="http://schemas.microsoft.com/office/drawing/2014/main" id="{E3162921-1143-45CB-A6B0-22038FA16C97}"/>
                </a:ext>
              </a:extLst>
            </p:cNvPr>
            <p:cNvSpPr>
              <a:spLocks noChangeArrowheads="1"/>
            </p:cNvSpPr>
            <p:nvPr/>
          </p:nvSpPr>
          <p:spPr bwMode="gray">
            <a:xfrm>
              <a:off x="1881188" y="6167438"/>
              <a:ext cx="63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7" name="Rectangle 162">
              <a:extLst>
                <a:ext uri="{FF2B5EF4-FFF2-40B4-BE49-F238E27FC236}">
                  <a16:creationId xmlns:a16="http://schemas.microsoft.com/office/drawing/2014/main" id="{0985680E-7E76-4B6E-8B8A-7272E89EB550}"/>
                </a:ext>
              </a:extLst>
            </p:cNvPr>
            <p:cNvSpPr>
              <a:spLocks noChangeArrowheads="1"/>
            </p:cNvSpPr>
            <p:nvPr/>
          </p:nvSpPr>
          <p:spPr bwMode="gray">
            <a:xfrm>
              <a:off x="2000250" y="6140450"/>
              <a:ext cx="7937"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8" name="Rectangle 163">
              <a:extLst>
                <a:ext uri="{FF2B5EF4-FFF2-40B4-BE49-F238E27FC236}">
                  <a16:creationId xmlns:a16="http://schemas.microsoft.com/office/drawing/2014/main" id="{6EAF6D31-35B5-4F2A-A6D4-F1728A0FDFA7}"/>
                </a:ext>
              </a:extLst>
            </p:cNvPr>
            <p:cNvSpPr>
              <a:spLocks noChangeArrowheads="1"/>
            </p:cNvSpPr>
            <p:nvPr/>
          </p:nvSpPr>
          <p:spPr bwMode="gray">
            <a:xfrm>
              <a:off x="2573338" y="6369050"/>
              <a:ext cx="3270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89" name="Freeform 164">
              <a:extLst>
                <a:ext uri="{FF2B5EF4-FFF2-40B4-BE49-F238E27FC236}">
                  <a16:creationId xmlns:a16="http://schemas.microsoft.com/office/drawing/2014/main" id="{B0F11A63-6A92-4F12-91F5-B5F0233E51A8}"/>
                </a:ext>
              </a:extLst>
            </p:cNvPr>
            <p:cNvSpPr>
              <a:spLocks/>
            </p:cNvSpPr>
            <p:nvPr/>
          </p:nvSpPr>
          <p:spPr bwMode="gray">
            <a:xfrm>
              <a:off x="4362450" y="5868988"/>
              <a:ext cx="52387" cy="84137"/>
            </a:xfrm>
            <a:custGeom>
              <a:avLst/>
              <a:gdLst>
                <a:gd name="T0" fmla="*/ 33 w 33"/>
                <a:gd name="T1" fmla="*/ 0 h 53"/>
                <a:gd name="T2" fmla="*/ 24 w 33"/>
                <a:gd name="T3" fmla="*/ 53 h 53"/>
                <a:gd name="T4" fmla="*/ 0 w 33"/>
                <a:gd name="T5" fmla="*/ 35 h 53"/>
                <a:gd name="T6" fmla="*/ 33 w 33"/>
                <a:gd name="T7" fmla="*/ 0 h 53"/>
              </a:gdLst>
              <a:ahLst/>
              <a:cxnLst>
                <a:cxn ang="0">
                  <a:pos x="T0" y="T1"/>
                </a:cxn>
                <a:cxn ang="0">
                  <a:pos x="T2" y="T3"/>
                </a:cxn>
                <a:cxn ang="0">
                  <a:pos x="T4" y="T5"/>
                </a:cxn>
                <a:cxn ang="0">
                  <a:pos x="T6" y="T7"/>
                </a:cxn>
              </a:cxnLst>
              <a:rect l="0" t="0" r="r" b="b"/>
              <a:pathLst>
                <a:path w="33" h="53">
                  <a:moveTo>
                    <a:pt x="33" y="0"/>
                  </a:moveTo>
                  <a:lnTo>
                    <a:pt x="24" y="53"/>
                  </a:lnTo>
                  <a:lnTo>
                    <a:pt x="0" y="35"/>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0" name="Freeform 165">
              <a:extLst>
                <a:ext uri="{FF2B5EF4-FFF2-40B4-BE49-F238E27FC236}">
                  <a16:creationId xmlns:a16="http://schemas.microsoft.com/office/drawing/2014/main" id="{272E8994-0686-44A3-B791-E42899C0299E}"/>
                </a:ext>
              </a:extLst>
            </p:cNvPr>
            <p:cNvSpPr>
              <a:spLocks/>
            </p:cNvSpPr>
            <p:nvPr/>
          </p:nvSpPr>
          <p:spPr bwMode="gray">
            <a:xfrm>
              <a:off x="4483100" y="5868988"/>
              <a:ext cx="52387" cy="84137"/>
            </a:xfrm>
            <a:custGeom>
              <a:avLst/>
              <a:gdLst>
                <a:gd name="T0" fmla="*/ 0 w 33"/>
                <a:gd name="T1" fmla="*/ 0 h 53"/>
                <a:gd name="T2" fmla="*/ 9 w 33"/>
                <a:gd name="T3" fmla="*/ 53 h 53"/>
                <a:gd name="T4" fmla="*/ 33 w 33"/>
                <a:gd name="T5" fmla="*/ 35 h 53"/>
                <a:gd name="T6" fmla="*/ 0 w 33"/>
                <a:gd name="T7" fmla="*/ 0 h 53"/>
              </a:gdLst>
              <a:ahLst/>
              <a:cxnLst>
                <a:cxn ang="0">
                  <a:pos x="T0" y="T1"/>
                </a:cxn>
                <a:cxn ang="0">
                  <a:pos x="T2" y="T3"/>
                </a:cxn>
                <a:cxn ang="0">
                  <a:pos x="T4" y="T5"/>
                </a:cxn>
                <a:cxn ang="0">
                  <a:pos x="T6" y="T7"/>
                </a:cxn>
              </a:cxnLst>
              <a:rect l="0" t="0" r="r" b="b"/>
              <a:pathLst>
                <a:path w="33" h="53">
                  <a:moveTo>
                    <a:pt x="0" y="0"/>
                  </a:moveTo>
                  <a:lnTo>
                    <a:pt x="9" y="53"/>
                  </a:lnTo>
                  <a:lnTo>
                    <a:pt x="33"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1" name="Freeform 166">
              <a:extLst>
                <a:ext uri="{FF2B5EF4-FFF2-40B4-BE49-F238E27FC236}">
                  <a16:creationId xmlns:a16="http://schemas.microsoft.com/office/drawing/2014/main" id="{FABB3FB0-6340-42CF-AE9A-6B090B0C9885}"/>
                </a:ext>
              </a:extLst>
            </p:cNvPr>
            <p:cNvSpPr>
              <a:spLocks/>
            </p:cNvSpPr>
            <p:nvPr/>
          </p:nvSpPr>
          <p:spPr bwMode="gray">
            <a:xfrm>
              <a:off x="538163" y="6086475"/>
              <a:ext cx="376237" cy="295275"/>
            </a:xfrm>
            <a:custGeom>
              <a:avLst/>
              <a:gdLst>
                <a:gd name="T0" fmla="*/ 10 w 237"/>
                <a:gd name="T1" fmla="*/ 186 h 186"/>
                <a:gd name="T2" fmla="*/ 0 w 237"/>
                <a:gd name="T3" fmla="*/ 186 h 186"/>
                <a:gd name="T4" fmla="*/ 0 w 237"/>
                <a:gd name="T5" fmla="*/ 20 h 186"/>
                <a:gd name="T6" fmla="*/ 54 w 237"/>
                <a:gd name="T7" fmla="*/ 0 h 186"/>
                <a:gd name="T8" fmla="*/ 55 w 237"/>
                <a:gd name="T9" fmla="*/ 0 h 186"/>
                <a:gd name="T10" fmla="*/ 237 w 237"/>
                <a:gd name="T11" fmla="*/ 0 h 186"/>
                <a:gd name="T12" fmla="*/ 237 w 237"/>
                <a:gd name="T13" fmla="*/ 143 h 186"/>
                <a:gd name="T14" fmla="*/ 227 w 237"/>
                <a:gd name="T15" fmla="*/ 143 h 186"/>
                <a:gd name="T16" fmla="*/ 227 w 237"/>
                <a:gd name="T17" fmla="*/ 10 h 186"/>
                <a:gd name="T18" fmla="*/ 56 w 237"/>
                <a:gd name="T19" fmla="*/ 10 h 186"/>
                <a:gd name="T20" fmla="*/ 10 w 237"/>
                <a:gd name="T21" fmla="*/ 27 h 186"/>
                <a:gd name="T22" fmla="*/ 10 w 237"/>
                <a:gd name="T2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186">
                  <a:moveTo>
                    <a:pt x="10" y="186"/>
                  </a:moveTo>
                  <a:lnTo>
                    <a:pt x="0" y="186"/>
                  </a:lnTo>
                  <a:lnTo>
                    <a:pt x="0" y="20"/>
                  </a:lnTo>
                  <a:lnTo>
                    <a:pt x="54" y="0"/>
                  </a:lnTo>
                  <a:lnTo>
                    <a:pt x="55" y="0"/>
                  </a:lnTo>
                  <a:lnTo>
                    <a:pt x="237" y="0"/>
                  </a:lnTo>
                  <a:lnTo>
                    <a:pt x="237" y="143"/>
                  </a:lnTo>
                  <a:lnTo>
                    <a:pt x="227" y="143"/>
                  </a:lnTo>
                  <a:lnTo>
                    <a:pt x="227" y="10"/>
                  </a:lnTo>
                  <a:lnTo>
                    <a:pt x="56" y="10"/>
                  </a:lnTo>
                  <a:lnTo>
                    <a:pt x="10" y="27"/>
                  </a:lnTo>
                  <a:lnTo>
                    <a:pt x="1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2" name="Rectangle 167">
              <a:extLst>
                <a:ext uri="{FF2B5EF4-FFF2-40B4-BE49-F238E27FC236}">
                  <a16:creationId xmlns:a16="http://schemas.microsoft.com/office/drawing/2014/main" id="{59DBECB1-6E65-4014-9324-784978EFB18E}"/>
                </a:ext>
              </a:extLst>
            </p:cNvPr>
            <p:cNvSpPr>
              <a:spLocks noChangeArrowheads="1"/>
            </p:cNvSpPr>
            <p:nvPr/>
          </p:nvSpPr>
          <p:spPr bwMode="gray">
            <a:xfrm>
              <a:off x="617538" y="6094413"/>
              <a:ext cx="15875" cy="28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3" name="Freeform 168">
              <a:extLst>
                <a:ext uri="{FF2B5EF4-FFF2-40B4-BE49-F238E27FC236}">
                  <a16:creationId xmlns:a16="http://schemas.microsoft.com/office/drawing/2014/main" id="{14B38324-6CD7-46D6-9EF7-1B2D971D0A2D}"/>
                </a:ext>
              </a:extLst>
            </p:cNvPr>
            <p:cNvSpPr>
              <a:spLocks/>
            </p:cNvSpPr>
            <p:nvPr/>
          </p:nvSpPr>
          <p:spPr bwMode="gray">
            <a:xfrm>
              <a:off x="695325" y="6154738"/>
              <a:ext cx="141287" cy="228600"/>
            </a:xfrm>
            <a:custGeom>
              <a:avLst/>
              <a:gdLst>
                <a:gd name="T0" fmla="*/ 10 w 89"/>
                <a:gd name="T1" fmla="*/ 144 h 144"/>
                <a:gd name="T2" fmla="*/ 0 w 89"/>
                <a:gd name="T3" fmla="*/ 144 h 144"/>
                <a:gd name="T4" fmla="*/ 0 w 89"/>
                <a:gd name="T5" fmla="*/ 0 h 144"/>
                <a:gd name="T6" fmla="*/ 89 w 89"/>
                <a:gd name="T7" fmla="*/ 1 h 144"/>
                <a:gd name="T8" fmla="*/ 89 w 89"/>
                <a:gd name="T9" fmla="*/ 124 h 144"/>
                <a:gd name="T10" fmla="*/ 79 w 89"/>
                <a:gd name="T11" fmla="*/ 124 h 144"/>
                <a:gd name="T12" fmla="*/ 79 w 89"/>
                <a:gd name="T13" fmla="*/ 10 h 144"/>
                <a:gd name="T14" fmla="*/ 10 w 89"/>
                <a:gd name="T15" fmla="*/ 10 h 144"/>
                <a:gd name="T16" fmla="*/ 10 w 89"/>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4">
                  <a:moveTo>
                    <a:pt x="10" y="144"/>
                  </a:moveTo>
                  <a:lnTo>
                    <a:pt x="0" y="144"/>
                  </a:lnTo>
                  <a:lnTo>
                    <a:pt x="0" y="0"/>
                  </a:lnTo>
                  <a:lnTo>
                    <a:pt x="89" y="1"/>
                  </a:lnTo>
                  <a:lnTo>
                    <a:pt x="89" y="124"/>
                  </a:lnTo>
                  <a:lnTo>
                    <a:pt x="79" y="124"/>
                  </a:lnTo>
                  <a:lnTo>
                    <a:pt x="79" y="10"/>
                  </a:lnTo>
                  <a:lnTo>
                    <a:pt x="10" y="10"/>
                  </a:lnTo>
                  <a:lnTo>
                    <a:pt x="1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4" name="Freeform 169">
              <a:extLst>
                <a:ext uri="{FF2B5EF4-FFF2-40B4-BE49-F238E27FC236}">
                  <a16:creationId xmlns:a16="http://schemas.microsoft.com/office/drawing/2014/main" id="{CA758F02-4C0D-4883-84FD-30F2AA387DEF}"/>
                </a:ext>
              </a:extLst>
            </p:cNvPr>
            <p:cNvSpPr>
              <a:spLocks/>
            </p:cNvSpPr>
            <p:nvPr/>
          </p:nvSpPr>
          <p:spPr bwMode="gray">
            <a:xfrm>
              <a:off x="823913" y="6088063"/>
              <a:ext cx="87312" cy="80962"/>
            </a:xfrm>
            <a:custGeom>
              <a:avLst/>
              <a:gdLst>
                <a:gd name="T0" fmla="*/ 7 w 55"/>
                <a:gd name="T1" fmla="*/ 51 h 51"/>
                <a:gd name="T2" fmla="*/ 0 w 55"/>
                <a:gd name="T3" fmla="*/ 44 h 51"/>
                <a:gd name="T4" fmla="*/ 48 w 55"/>
                <a:gd name="T5" fmla="*/ 0 h 51"/>
                <a:gd name="T6" fmla="*/ 55 w 55"/>
                <a:gd name="T7" fmla="*/ 7 h 51"/>
                <a:gd name="T8" fmla="*/ 7 w 55"/>
                <a:gd name="T9" fmla="*/ 51 h 51"/>
              </a:gdLst>
              <a:ahLst/>
              <a:cxnLst>
                <a:cxn ang="0">
                  <a:pos x="T0" y="T1"/>
                </a:cxn>
                <a:cxn ang="0">
                  <a:pos x="T2" y="T3"/>
                </a:cxn>
                <a:cxn ang="0">
                  <a:pos x="T4" y="T5"/>
                </a:cxn>
                <a:cxn ang="0">
                  <a:pos x="T6" y="T7"/>
                </a:cxn>
                <a:cxn ang="0">
                  <a:pos x="T8" y="T9"/>
                </a:cxn>
              </a:cxnLst>
              <a:rect l="0" t="0" r="r" b="b"/>
              <a:pathLst>
                <a:path w="55" h="51">
                  <a:moveTo>
                    <a:pt x="7" y="51"/>
                  </a:moveTo>
                  <a:lnTo>
                    <a:pt x="0" y="44"/>
                  </a:lnTo>
                  <a:lnTo>
                    <a:pt x="48" y="0"/>
                  </a:lnTo>
                  <a:lnTo>
                    <a:pt x="55" y="7"/>
                  </a:lnTo>
                  <a:lnTo>
                    <a:pt x="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5" name="Rectangle 170">
              <a:extLst>
                <a:ext uri="{FF2B5EF4-FFF2-40B4-BE49-F238E27FC236}">
                  <a16:creationId xmlns:a16="http://schemas.microsoft.com/office/drawing/2014/main" id="{4ADEC40B-D8C5-4A97-BD8D-DAD21BEBF241}"/>
                </a:ext>
              </a:extLst>
            </p:cNvPr>
            <p:cNvSpPr>
              <a:spLocks noChangeArrowheads="1"/>
            </p:cNvSpPr>
            <p:nvPr/>
          </p:nvSpPr>
          <p:spPr bwMode="gray">
            <a:xfrm>
              <a:off x="711200" y="6362700"/>
              <a:ext cx="52387" cy="777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6" name="Rectangle 171">
              <a:extLst>
                <a:ext uri="{FF2B5EF4-FFF2-40B4-BE49-F238E27FC236}">
                  <a16:creationId xmlns:a16="http://schemas.microsoft.com/office/drawing/2014/main" id="{3E1AC19B-1AC7-4CB1-9EBC-11301451BE48}"/>
                </a:ext>
              </a:extLst>
            </p:cNvPr>
            <p:cNvSpPr>
              <a:spLocks noChangeArrowheads="1"/>
            </p:cNvSpPr>
            <p:nvPr/>
          </p:nvSpPr>
          <p:spPr bwMode="gray">
            <a:xfrm>
              <a:off x="3413125" y="5753100"/>
              <a:ext cx="9525" cy="109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7" name="Freeform 172">
              <a:extLst>
                <a:ext uri="{FF2B5EF4-FFF2-40B4-BE49-F238E27FC236}">
                  <a16:creationId xmlns:a16="http://schemas.microsoft.com/office/drawing/2014/main" id="{B7EAAA00-0216-44B8-9829-FE3061FD00F6}"/>
                </a:ext>
              </a:extLst>
            </p:cNvPr>
            <p:cNvSpPr>
              <a:spLocks/>
            </p:cNvSpPr>
            <p:nvPr/>
          </p:nvSpPr>
          <p:spPr bwMode="gray">
            <a:xfrm>
              <a:off x="3444875" y="5719763"/>
              <a:ext cx="22225" cy="41275"/>
            </a:xfrm>
            <a:custGeom>
              <a:avLst/>
              <a:gdLst>
                <a:gd name="T0" fmla="*/ 8 w 40"/>
                <a:gd name="T1" fmla="*/ 6 h 74"/>
                <a:gd name="T2" fmla="*/ 29 w 40"/>
                <a:gd name="T3" fmla="*/ 31 h 74"/>
                <a:gd name="T4" fmla="*/ 0 w 40"/>
                <a:gd name="T5" fmla="*/ 74 h 74"/>
                <a:gd name="T6" fmla="*/ 26 w 40"/>
                <a:gd name="T7" fmla="*/ 74 h 74"/>
                <a:gd name="T8" fmla="*/ 39 w 40"/>
                <a:gd name="T9" fmla="*/ 54 h 74"/>
                <a:gd name="T10" fmla="*/ 40 w 40"/>
                <a:gd name="T11" fmla="*/ 18 h 74"/>
                <a:gd name="T12" fmla="*/ 14 w 40"/>
                <a:gd name="T13" fmla="*/ 0 h 74"/>
                <a:gd name="T14" fmla="*/ 8 w 40"/>
                <a:gd name="T15" fmla="*/ 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74">
                  <a:moveTo>
                    <a:pt x="8" y="6"/>
                  </a:moveTo>
                  <a:cubicBezTo>
                    <a:pt x="8" y="6"/>
                    <a:pt x="27" y="12"/>
                    <a:pt x="29" y="31"/>
                  </a:cubicBezTo>
                  <a:cubicBezTo>
                    <a:pt x="33" y="66"/>
                    <a:pt x="0" y="74"/>
                    <a:pt x="0" y="74"/>
                  </a:cubicBezTo>
                  <a:cubicBezTo>
                    <a:pt x="26" y="74"/>
                    <a:pt x="26" y="74"/>
                    <a:pt x="26" y="74"/>
                  </a:cubicBezTo>
                  <a:cubicBezTo>
                    <a:pt x="39" y="54"/>
                    <a:pt x="39" y="54"/>
                    <a:pt x="39" y="54"/>
                  </a:cubicBezTo>
                  <a:cubicBezTo>
                    <a:pt x="40" y="18"/>
                    <a:pt x="40" y="18"/>
                    <a:pt x="40" y="18"/>
                  </a:cubicBezTo>
                  <a:cubicBezTo>
                    <a:pt x="14" y="0"/>
                    <a:pt x="14" y="0"/>
                    <a:pt x="14" y="0"/>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8" name="Rectangle 173">
              <a:extLst>
                <a:ext uri="{FF2B5EF4-FFF2-40B4-BE49-F238E27FC236}">
                  <a16:creationId xmlns:a16="http://schemas.microsoft.com/office/drawing/2014/main" id="{03A7FBB0-2651-436C-BAFF-3408CAE1A991}"/>
                </a:ext>
              </a:extLst>
            </p:cNvPr>
            <p:cNvSpPr>
              <a:spLocks noChangeArrowheads="1"/>
            </p:cNvSpPr>
            <p:nvPr/>
          </p:nvSpPr>
          <p:spPr bwMode="gray">
            <a:xfrm>
              <a:off x="3487738" y="6137275"/>
              <a:ext cx="6032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sp>
          <p:nvSpPr>
            <p:cNvPr id="199" name="Rectangle 174">
              <a:extLst>
                <a:ext uri="{FF2B5EF4-FFF2-40B4-BE49-F238E27FC236}">
                  <a16:creationId xmlns:a16="http://schemas.microsoft.com/office/drawing/2014/main" id="{6B7C3039-A50F-4945-9FC9-E49B48CAE1BE}"/>
                </a:ext>
              </a:extLst>
            </p:cNvPr>
            <p:cNvSpPr>
              <a:spLocks noChangeArrowheads="1"/>
            </p:cNvSpPr>
            <p:nvPr/>
          </p:nvSpPr>
          <p:spPr bwMode="gray">
            <a:xfrm>
              <a:off x="3125788" y="6229350"/>
              <a:ext cx="61912" cy="69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numCol="1" anchor="t" anchorCtr="0" compatLnSpc="1">
              <a:prstTxWarp prst="textNoShape">
                <a:avLst/>
              </a:prstTxWarp>
            </a:bodyPr>
            <a:lstStyle/>
            <a:p>
              <a:pPr defTabSz="472171"/>
              <a:endParaRPr lang="de-DE" sz="1200">
                <a:solidFill>
                  <a:srgbClr val="000000"/>
                </a:solidFill>
              </a:endParaRPr>
            </a:p>
          </p:txBody>
        </p:sp>
      </p:grpSp>
      <p:sp>
        <p:nvSpPr>
          <p:cNvPr id="200" name="Espace réservé du texte 2">
            <a:extLst>
              <a:ext uri="{FF2B5EF4-FFF2-40B4-BE49-F238E27FC236}">
                <a16:creationId xmlns:a16="http://schemas.microsoft.com/office/drawing/2014/main" id="{3F3826D6-EDC6-4141-AE1D-ACF22984CECD}"/>
              </a:ext>
            </a:extLst>
          </p:cNvPr>
          <p:cNvSpPr txBox="1">
            <a:spLocks/>
          </p:cNvSpPr>
          <p:nvPr/>
        </p:nvSpPr>
        <p:spPr>
          <a:xfrm>
            <a:off x="1140820" y="2195315"/>
            <a:ext cx="10301430" cy="342900"/>
          </a:xfrm>
          <a:prstGeom prst="rect">
            <a:avLst/>
          </a:prstGeom>
        </p:spPr>
        <p:txBody>
          <a:bodyPr vert="horz" lIns="0" tIns="45720" rIns="91440" bIns="45720" rtlCol="0">
            <a:noAutofit/>
          </a:bodyPr>
          <a:lstStyle>
            <a:lvl1pPr marL="0" indent="0" algn="l" defTabSz="895327" rtl="0" eaLnBrk="1" latinLnBrk="0" hangingPunct="1">
              <a:lnSpc>
                <a:spcPct val="110000"/>
              </a:lnSpc>
              <a:spcBef>
                <a:spcPts val="979"/>
              </a:spcBef>
              <a:buClr>
                <a:schemeClr val="accent1"/>
              </a:buClr>
              <a:buSzPct val="140000"/>
              <a:buFont typeface="Arial" panose="020B0604020202020204" pitchFamily="34" charset="0"/>
              <a:buNone/>
              <a:defRPr sz="1300" kern="1200" spc="0" baseline="0">
                <a:solidFill>
                  <a:schemeClr val="accent4"/>
                </a:solidFill>
                <a:latin typeface="+mn-lt"/>
                <a:ea typeface="+mn-ea"/>
                <a:cs typeface="+mn-cs"/>
              </a:defRPr>
            </a:lvl1pPr>
            <a:lvl2pPr marL="671495" indent="-223832" algn="l" defTabSz="895327" rtl="0" eaLnBrk="1" latinLnBrk="0" hangingPunct="1">
              <a:lnSpc>
                <a:spcPct val="110000"/>
              </a:lnSpc>
              <a:spcBef>
                <a:spcPts val="490"/>
              </a:spcBef>
              <a:buClr>
                <a:schemeClr val="accent1"/>
              </a:buClr>
              <a:buSzPct val="120000"/>
              <a:buFont typeface="Courier New" panose="02070309020205020404" pitchFamily="49" charset="0"/>
              <a:buChar char="o"/>
              <a:defRPr sz="783" kern="1200">
                <a:solidFill>
                  <a:schemeClr val="tx1"/>
                </a:solidFill>
                <a:latin typeface="+mn-lt"/>
                <a:ea typeface="+mn-ea"/>
                <a:cs typeface="+mn-cs"/>
              </a:defRPr>
            </a:lvl2pPr>
            <a:lvl3pPr marL="1119158" indent="-223832" algn="l" defTabSz="895327" rtl="0" eaLnBrk="1" latinLnBrk="0" hangingPunct="1">
              <a:lnSpc>
                <a:spcPct val="110000"/>
              </a:lnSpc>
              <a:spcBef>
                <a:spcPts val="490"/>
              </a:spcBef>
              <a:buClr>
                <a:schemeClr val="accent1"/>
              </a:buClr>
              <a:buFont typeface="Wingdings" panose="05000000000000000000" pitchFamily="2" charset="2"/>
              <a:buChar char="§"/>
              <a:defRPr sz="783" kern="1200">
                <a:solidFill>
                  <a:schemeClr val="tx1"/>
                </a:solidFill>
                <a:latin typeface="+mn-lt"/>
                <a:ea typeface="+mn-ea"/>
                <a:cs typeface="+mn-cs"/>
              </a:defRPr>
            </a:lvl3pPr>
            <a:lvl4pPr marL="1566821" indent="-223832" algn="l" defTabSz="895327" rtl="0" eaLnBrk="1" latinLnBrk="0" hangingPunct="1">
              <a:lnSpc>
                <a:spcPct val="110000"/>
              </a:lnSpc>
              <a:spcBef>
                <a:spcPts val="490"/>
              </a:spcBef>
              <a:buClr>
                <a:schemeClr val="accent1"/>
              </a:buClr>
              <a:buFont typeface="Arial" panose="020B0604020202020204" pitchFamily="34" charset="0"/>
              <a:buChar char="•"/>
              <a:defRPr sz="686" kern="1200">
                <a:solidFill>
                  <a:schemeClr val="tx1"/>
                </a:solidFill>
                <a:latin typeface="+mn-lt"/>
                <a:ea typeface="+mn-ea"/>
                <a:cs typeface="+mn-cs"/>
              </a:defRPr>
            </a:lvl4pPr>
            <a:lvl5pPr marL="2014485" indent="-223832" algn="l" defTabSz="895327" rtl="0" eaLnBrk="1" latinLnBrk="0" hangingPunct="1">
              <a:lnSpc>
                <a:spcPct val="110000"/>
              </a:lnSpc>
              <a:spcBef>
                <a:spcPts val="490"/>
              </a:spcBef>
              <a:buClr>
                <a:schemeClr val="accent1"/>
              </a:buClr>
              <a:buFont typeface="Arial" panose="020B0604020202020204" pitchFamily="34" charset="0"/>
              <a:buChar char="•"/>
              <a:defRPr sz="686" kern="1200">
                <a:solidFill>
                  <a:schemeClr val="tx1"/>
                </a:solidFill>
                <a:latin typeface="+mn-lt"/>
                <a:ea typeface="+mn-ea"/>
                <a:cs typeface="+mn-cs"/>
              </a:defRPr>
            </a:lvl5pPr>
            <a:lvl6pPr marL="2462148" indent="-223832" algn="l" defTabSz="895327"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6pPr>
            <a:lvl7pPr marL="2909811" indent="-223832" algn="l" defTabSz="895327"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7pPr>
            <a:lvl8pPr marL="3357475" indent="-223832" algn="l" defTabSz="895327"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8pPr>
            <a:lvl9pPr marL="3805138" indent="-223832" algn="l" defTabSz="895327" rtl="0" eaLnBrk="1" latinLnBrk="0" hangingPunct="1">
              <a:lnSpc>
                <a:spcPct val="90000"/>
              </a:lnSpc>
              <a:spcBef>
                <a:spcPts val="490"/>
              </a:spcBef>
              <a:buFont typeface="Arial" panose="020B0604020202020204" pitchFamily="34" charset="0"/>
              <a:buChar char="•"/>
              <a:defRPr sz="1763" kern="1200">
                <a:solidFill>
                  <a:schemeClr val="tx1"/>
                </a:solidFill>
                <a:latin typeface="+mn-lt"/>
                <a:ea typeface="+mn-ea"/>
                <a:cs typeface="+mn-cs"/>
              </a:defRPr>
            </a:lvl9pPr>
          </a:lstStyle>
          <a:p>
            <a:pPr algn="ctr"/>
            <a:r>
              <a:rPr lang="fr-FR" sz="1200" b="1" dirty="0"/>
              <a:t>UNIVERS D’INVESTISSEMENT DES SOCIETES FAMILIALES EUROPEENNES TOUTES TAILLES DE CAPITALISATION ~700 ACTIONS</a:t>
            </a:r>
          </a:p>
        </p:txBody>
      </p:sp>
      <p:sp>
        <p:nvSpPr>
          <p:cNvPr id="209" name="Rectangle 20">
            <a:extLst>
              <a:ext uri="{FF2B5EF4-FFF2-40B4-BE49-F238E27FC236}">
                <a16:creationId xmlns:a16="http://schemas.microsoft.com/office/drawing/2014/main" id="{227C2C14-D2F0-4879-9F8E-842850BE9155}"/>
              </a:ext>
            </a:extLst>
          </p:cNvPr>
          <p:cNvSpPr>
            <a:spLocks noChangeArrowheads="1"/>
          </p:cNvSpPr>
          <p:nvPr/>
        </p:nvSpPr>
        <p:spPr bwMode="gray">
          <a:xfrm>
            <a:off x="8541448" y="3374806"/>
            <a:ext cx="1987591" cy="1332949"/>
          </a:xfrm>
          <a:prstGeom prst="rect">
            <a:avLst/>
          </a:prstGeom>
          <a:noFill/>
          <a:ln w="12700" algn="ctr">
            <a:noFill/>
            <a:miter lim="800000"/>
            <a:headEnd/>
            <a:tailEnd/>
          </a:ln>
          <a:effectLst/>
        </p:spPr>
        <p:txBody>
          <a:bodyPr wrap="square" lIns="97935" tIns="652897" rIns="97935" bIns="65290" anchor="t" anchorCtr="0">
            <a:noAutofit/>
          </a:bodyPr>
          <a:lstStyle/>
          <a:p>
            <a:pPr marL="0" lvl="1" algn="ctr" defTabSz="945843" fontAlgn="auto">
              <a:spcBef>
                <a:spcPts val="544"/>
              </a:spcBef>
              <a:spcAft>
                <a:spcPts val="0"/>
              </a:spcAft>
              <a:buClr>
                <a:srgbClr val="52C6E2"/>
              </a:buClr>
              <a:buSzPct val="100000"/>
            </a:pPr>
            <a:endParaRPr lang="fr-FR" sz="1200" dirty="0">
              <a:solidFill>
                <a:srgbClr val="000000"/>
              </a:solidFill>
            </a:endParaRPr>
          </a:p>
        </p:txBody>
      </p:sp>
      <p:sp>
        <p:nvSpPr>
          <p:cNvPr id="214" name="Rechteck 226">
            <a:extLst>
              <a:ext uri="{FF2B5EF4-FFF2-40B4-BE49-F238E27FC236}">
                <a16:creationId xmlns:a16="http://schemas.microsoft.com/office/drawing/2014/main" id="{A2D175D3-D21C-4E33-80B7-AD3CB4843930}"/>
              </a:ext>
            </a:extLst>
          </p:cNvPr>
          <p:cNvSpPr/>
          <p:nvPr/>
        </p:nvSpPr>
        <p:spPr bwMode="gray">
          <a:xfrm>
            <a:off x="5394911" y="5396757"/>
            <a:ext cx="16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2171"/>
            <a:endParaRPr lang="fr-FR" sz="3600" b="1" dirty="0">
              <a:solidFill>
                <a:schemeClr val="accent3"/>
              </a:solidFill>
              <a:cs typeface="Arial" panose="020B0604020202020204" pitchFamily="34" charset="0"/>
            </a:endParaRPr>
          </a:p>
        </p:txBody>
      </p:sp>
      <p:sp>
        <p:nvSpPr>
          <p:cNvPr id="29" name="Rechteck 50">
            <a:extLst>
              <a:ext uri="{FF2B5EF4-FFF2-40B4-BE49-F238E27FC236}">
                <a16:creationId xmlns:a16="http://schemas.microsoft.com/office/drawing/2014/main" id="{FB9ADEDC-F5B3-4A22-A221-F3FBC607420D}"/>
              </a:ext>
            </a:extLst>
          </p:cNvPr>
          <p:cNvSpPr/>
          <p:nvPr/>
        </p:nvSpPr>
        <p:spPr bwMode="gray">
          <a:xfrm>
            <a:off x="813439" y="2578159"/>
            <a:ext cx="2520000" cy="468000"/>
          </a:xfrm>
          <a:prstGeom prst="rect">
            <a:avLst/>
          </a:prstGeom>
          <a:noFill/>
          <a:ln>
            <a:noFill/>
          </a:ln>
        </p:spPr>
        <p:txBody>
          <a:bodyPr wrap="square" anchor="ctr" anchorCtr="0">
            <a:noAutofit/>
          </a:bodyPr>
          <a:lstStyle/>
          <a:p>
            <a:pPr algn="ctr" defTabSz="945843" fontAlgn="auto">
              <a:spcBef>
                <a:spcPts val="0"/>
              </a:spcBef>
              <a:spcAft>
                <a:spcPts val="0"/>
              </a:spcAft>
            </a:pPr>
            <a:r>
              <a:rPr lang="fr-FR" sz="1100" b="1" kern="0" dirty="0">
                <a:solidFill>
                  <a:schemeClr val="accent4">
                    <a:lumMod val="50000"/>
                  </a:schemeClr>
                </a:solidFill>
              </a:rPr>
              <a:t>GÉNÉRATION D’IDÉES</a:t>
            </a:r>
          </a:p>
        </p:txBody>
      </p:sp>
      <p:sp>
        <p:nvSpPr>
          <p:cNvPr id="204" name="Auf der gleichen Seite des Rechtecks liegende Ecken abrunden 41">
            <a:extLst>
              <a:ext uri="{FF2B5EF4-FFF2-40B4-BE49-F238E27FC236}">
                <a16:creationId xmlns:a16="http://schemas.microsoft.com/office/drawing/2014/main" id="{FDC70573-56C3-4605-8E88-B93DF13BDE92}"/>
              </a:ext>
            </a:extLst>
          </p:cNvPr>
          <p:cNvSpPr/>
          <p:nvPr/>
        </p:nvSpPr>
        <p:spPr bwMode="gray">
          <a:xfrm rot="10800000">
            <a:off x="813440" y="2576058"/>
            <a:ext cx="2520000" cy="3456000"/>
          </a:xfrm>
          <a:prstGeom prst="round2SameRect">
            <a:avLst>
              <a:gd name="adj1" fmla="val 50000"/>
              <a:gd name="adj2" fmla="val 0"/>
            </a:avLst>
          </a:prstGeom>
          <a:noFill/>
          <a:ln w="6350">
            <a:solidFill>
              <a:srgbClr val="2E5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lt1"/>
              </a:solidFill>
            </a:endParaRPr>
          </a:p>
        </p:txBody>
      </p:sp>
      <p:sp>
        <p:nvSpPr>
          <p:cNvPr id="208" name="Text Box 5">
            <a:extLst>
              <a:ext uri="{FF2B5EF4-FFF2-40B4-BE49-F238E27FC236}">
                <a16:creationId xmlns:a16="http://schemas.microsoft.com/office/drawing/2014/main" id="{6249744C-62BD-4312-98E9-31B3BC03D842}"/>
              </a:ext>
            </a:extLst>
          </p:cNvPr>
          <p:cNvSpPr txBox="1">
            <a:spLocks noChangeArrowheads="1"/>
          </p:cNvSpPr>
          <p:nvPr/>
        </p:nvSpPr>
        <p:spPr bwMode="gray">
          <a:xfrm>
            <a:off x="813440" y="3124722"/>
            <a:ext cx="2520000" cy="148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t">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defTabSz="472171" eaLnBrk="1" hangingPunct="1">
              <a:lnSpc>
                <a:spcPct val="110000"/>
              </a:lnSpc>
              <a:spcBef>
                <a:spcPts val="0"/>
              </a:spcBef>
              <a:buClr>
                <a:srgbClr val="62CAE3"/>
              </a:buClr>
              <a:buSzPct val="120000"/>
              <a:buNone/>
            </a:pPr>
            <a:r>
              <a:rPr lang="fr-FR" sz="1100" dirty="0">
                <a:solidFill>
                  <a:schemeClr val="tx1"/>
                </a:solidFill>
                <a:latin typeface="+mn-lt"/>
              </a:rPr>
              <a:t>Structure de l’actionnariat</a:t>
            </a:r>
          </a:p>
          <a:p>
            <a:pPr algn="ctr" defTabSz="472171" eaLnBrk="1" hangingPunct="1">
              <a:lnSpc>
                <a:spcPct val="110000"/>
              </a:lnSpc>
              <a:spcBef>
                <a:spcPts val="0"/>
              </a:spcBef>
              <a:buClr>
                <a:srgbClr val="62CAE3"/>
              </a:buClr>
              <a:buSzPct val="120000"/>
              <a:buNone/>
            </a:pPr>
            <a:r>
              <a:rPr lang="fr-FR" sz="1100" dirty="0">
                <a:solidFill>
                  <a:schemeClr val="tx1"/>
                </a:solidFill>
                <a:latin typeface="+mn-lt"/>
              </a:rPr>
              <a:t>Exclusions sectorielles</a:t>
            </a:r>
          </a:p>
          <a:p>
            <a:pPr algn="ctr" defTabSz="472171" eaLnBrk="1" hangingPunct="1">
              <a:lnSpc>
                <a:spcPct val="110000"/>
              </a:lnSpc>
              <a:spcBef>
                <a:spcPts val="0"/>
              </a:spcBef>
              <a:buClr>
                <a:srgbClr val="62CAE3"/>
              </a:buClr>
              <a:buSzPct val="120000"/>
              <a:buNone/>
            </a:pPr>
            <a:r>
              <a:rPr lang="fr-FR" sz="1100" dirty="0">
                <a:solidFill>
                  <a:schemeClr val="tx1"/>
                </a:solidFill>
                <a:latin typeface="+mn-lt"/>
              </a:rPr>
              <a:t>Filtres quantitatifs (liquidité, internationalisation)</a:t>
            </a:r>
          </a:p>
          <a:p>
            <a:pPr algn="ctr" defTabSz="472171" eaLnBrk="1" hangingPunct="1">
              <a:lnSpc>
                <a:spcPct val="110000"/>
              </a:lnSpc>
              <a:spcBef>
                <a:spcPts val="0"/>
              </a:spcBef>
              <a:buClr>
                <a:srgbClr val="62CAE3"/>
              </a:buClr>
              <a:buSzPct val="120000"/>
              <a:buNone/>
            </a:pPr>
            <a:r>
              <a:rPr lang="fr-FR" sz="1100" dirty="0">
                <a:solidFill>
                  <a:schemeClr val="tx1"/>
                </a:solidFill>
                <a:latin typeface="+mn-lt"/>
              </a:rPr>
              <a:t>Équipe d'investissement dédiée</a:t>
            </a:r>
          </a:p>
          <a:p>
            <a:pPr algn="ctr" defTabSz="472171" eaLnBrk="1" hangingPunct="1">
              <a:lnSpc>
                <a:spcPct val="110000"/>
              </a:lnSpc>
              <a:spcBef>
                <a:spcPts val="0"/>
              </a:spcBef>
              <a:buClr>
                <a:srgbClr val="62CAE3"/>
              </a:buClr>
              <a:buSzPct val="120000"/>
              <a:buNone/>
            </a:pPr>
            <a:r>
              <a:rPr lang="fr-FR" sz="1100" dirty="0">
                <a:solidFill>
                  <a:schemeClr val="tx1"/>
                </a:solidFill>
                <a:latin typeface="+mn-lt"/>
              </a:rPr>
              <a:t>Bonnes relations avec la communauté des investisseurs</a:t>
            </a:r>
          </a:p>
          <a:p>
            <a:pPr algn="ctr" defTabSz="472171" eaLnBrk="1" hangingPunct="1">
              <a:lnSpc>
                <a:spcPct val="110000"/>
              </a:lnSpc>
              <a:spcBef>
                <a:spcPts val="0"/>
              </a:spcBef>
              <a:buClr>
                <a:srgbClr val="62CAE3"/>
              </a:buClr>
              <a:buSzPct val="120000"/>
              <a:buNone/>
            </a:pPr>
            <a:endParaRPr lang="fr-FR" sz="1100" baseline="30000" dirty="0">
              <a:solidFill>
                <a:schemeClr val="tx1"/>
              </a:solidFill>
              <a:highlight>
                <a:srgbClr val="FFFF00"/>
              </a:highlight>
              <a:latin typeface="+mn-lt"/>
            </a:endParaRPr>
          </a:p>
        </p:txBody>
      </p:sp>
      <p:sp>
        <p:nvSpPr>
          <p:cNvPr id="212" name="Rechteck 224">
            <a:extLst>
              <a:ext uri="{FF2B5EF4-FFF2-40B4-BE49-F238E27FC236}">
                <a16:creationId xmlns:a16="http://schemas.microsoft.com/office/drawing/2014/main" id="{B7FB39BE-4613-4210-A4C1-1F8B5DFA22F1}"/>
              </a:ext>
            </a:extLst>
          </p:cNvPr>
          <p:cNvSpPr/>
          <p:nvPr/>
        </p:nvSpPr>
        <p:spPr bwMode="gray">
          <a:xfrm>
            <a:off x="1117777" y="5521452"/>
            <a:ext cx="1954413"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2171"/>
            <a:r>
              <a:rPr lang="fr-FR" sz="3600" b="1" dirty="0">
                <a:solidFill>
                  <a:schemeClr val="accent1">
                    <a:lumMod val="50000"/>
                  </a:schemeClr>
                </a:solidFill>
                <a:cs typeface="Arial" panose="020B0604020202020204" pitchFamily="34" charset="0"/>
              </a:rPr>
              <a:t>1</a:t>
            </a:r>
          </a:p>
        </p:txBody>
      </p:sp>
      <p:cxnSp>
        <p:nvCxnSpPr>
          <p:cNvPr id="223" name="Straight Connector 222">
            <a:extLst>
              <a:ext uri="{FF2B5EF4-FFF2-40B4-BE49-F238E27FC236}">
                <a16:creationId xmlns:a16="http://schemas.microsoft.com/office/drawing/2014/main" id="{61CB54C0-BED8-4B29-9CD0-F9279660FFB6}"/>
              </a:ext>
            </a:extLst>
          </p:cNvPr>
          <p:cNvCxnSpPr>
            <a:cxnSpLocks/>
          </p:cNvCxnSpPr>
          <p:nvPr/>
        </p:nvCxnSpPr>
        <p:spPr>
          <a:xfrm>
            <a:off x="1190750" y="2989196"/>
            <a:ext cx="1808466" cy="0"/>
          </a:xfrm>
          <a:prstGeom prst="line">
            <a:avLst/>
          </a:prstGeom>
          <a:ln w="25400">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sp>
        <p:nvSpPr>
          <p:cNvPr id="230" name="Rectangle 20">
            <a:extLst>
              <a:ext uri="{FF2B5EF4-FFF2-40B4-BE49-F238E27FC236}">
                <a16:creationId xmlns:a16="http://schemas.microsoft.com/office/drawing/2014/main" id="{1062AA21-48CB-4DFA-B1F3-5AFFB1D4AFBB}"/>
              </a:ext>
            </a:extLst>
          </p:cNvPr>
          <p:cNvSpPr>
            <a:spLocks noChangeArrowheads="1"/>
          </p:cNvSpPr>
          <p:nvPr/>
        </p:nvSpPr>
        <p:spPr bwMode="gray">
          <a:xfrm>
            <a:off x="993439" y="5017918"/>
            <a:ext cx="2160000" cy="852169"/>
          </a:xfrm>
          <a:prstGeom prst="rect">
            <a:avLst/>
          </a:prstGeom>
          <a:noFill/>
          <a:ln w="12700" algn="ctr">
            <a:noFill/>
            <a:miter lim="800000"/>
            <a:headEnd/>
            <a:tailEnd/>
          </a:ln>
          <a:effectLst/>
        </p:spPr>
        <p:txBody>
          <a:bodyPr wrap="square" lIns="36000" tIns="36000" rIns="36000" bIns="36000" anchor="t" anchorCtr="0">
            <a:noAutofit/>
          </a:bodyPr>
          <a:lstStyle/>
          <a:p>
            <a:pPr marL="0" lvl="1" algn="ctr" defTabSz="945843">
              <a:lnSpc>
                <a:spcPct val="110000"/>
              </a:lnSpc>
              <a:spcBef>
                <a:spcPts val="544"/>
              </a:spcBef>
              <a:buClr>
                <a:srgbClr val="FF0000"/>
              </a:buClr>
              <a:buSzPct val="100000"/>
            </a:pPr>
            <a:r>
              <a:rPr lang="en-US" altLang="fr-FR" sz="1200" i="1" dirty="0">
                <a:solidFill>
                  <a:schemeClr val="accent1">
                    <a:lumMod val="50000"/>
                  </a:schemeClr>
                </a:solidFill>
              </a:rPr>
              <a:t>~ </a:t>
            </a:r>
            <a:r>
              <a:rPr lang="en-US" altLang="fr-FR" sz="1200" b="1" i="1" dirty="0">
                <a:solidFill>
                  <a:schemeClr val="accent1">
                    <a:lumMod val="50000"/>
                  </a:schemeClr>
                </a:solidFill>
              </a:rPr>
              <a:t>400</a:t>
            </a:r>
            <a:r>
              <a:rPr lang="en-US" altLang="fr-FR" sz="1200" i="1" dirty="0">
                <a:solidFill>
                  <a:schemeClr val="accent1">
                    <a:lumMod val="50000"/>
                  </a:schemeClr>
                </a:solidFill>
              </a:rPr>
              <a:t> </a:t>
            </a:r>
            <a:r>
              <a:rPr lang="fr-FR" altLang="fr-FR" sz="1200" i="1" dirty="0">
                <a:solidFill>
                  <a:schemeClr val="accent1">
                    <a:lumMod val="50000"/>
                  </a:schemeClr>
                </a:solidFill>
              </a:rPr>
              <a:t>valeurs familiales sélectionnées</a:t>
            </a:r>
            <a:endParaRPr lang="fr-FR" altLang="fr-FR" sz="1200" i="1" baseline="30000" dirty="0">
              <a:solidFill>
                <a:schemeClr val="accent1">
                  <a:lumMod val="50000"/>
                </a:schemeClr>
              </a:solidFill>
            </a:endParaRPr>
          </a:p>
          <a:p>
            <a:pPr marL="0" lvl="1" algn="ctr" defTabSz="945843">
              <a:lnSpc>
                <a:spcPct val="110000"/>
              </a:lnSpc>
              <a:spcBef>
                <a:spcPts val="544"/>
              </a:spcBef>
              <a:buClr>
                <a:srgbClr val="FF0000"/>
              </a:buClr>
              <a:buSzPct val="100000"/>
            </a:pPr>
            <a:endParaRPr lang="en-US" altLang="fr-FR" sz="1200" i="1" baseline="30000" dirty="0">
              <a:solidFill>
                <a:schemeClr val="accent4"/>
              </a:solidFill>
            </a:endParaRPr>
          </a:p>
        </p:txBody>
      </p:sp>
      <p:sp>
        <p:nvSpPr>
          <p:cNvPr id="27" name="Rechteck 50">
            <a:extLst>
              <a:ext uri="{FF2B5EF4-FFF2-40B4-BE49-F238E27FC236}">
                <a16:creationId xmlns:a16="http://schemas.microsoft.com/office/drawing/2014/main" id="{5AF8B027-1514-4F9F-B47F-F737587C3FBD}"/>
              </a:ext>
            </a:extLst>
          </p:cNvPr>
          <p:cNvSpPr/>
          <p:nvPr/>
        </p:nvSpPr>
        <p:spPr bwMode="gray">
          <a:xfrm>
            <a:off x="3500726" y="2578159"/>
            <a:ext cx="2520000" cy="468000"/>
          </a:xfrm>
          <a:prstGeom prst="rect">
            <a:avLst/>
          </a:prstGeom>
          <a:noFill/>
          <a:ln>
            <a:noFill/>
          </a:ln>
        </p:spPr>
        <p:txBody>
          <a:bodyPr wrap="square" anchor="ctr" anchorCtr="0">
            <a:noAutofit/>
          </a:bodyPr>
          <a:lstStyle/>
          <a:p>
            <a:pPr algn="ctr" defTabSz="945843"/>
            <a:r>
              <a:rPr lang="fr-FR" sz="1100" b="1" kern="0" dirty="0">
                <a:solidFill>
                  <a:schemeClr val="accent4">
                    <a:lumMod val="50000"/>
                  </a:schemeClr>
                </a:solidFill>
              </a:rPr>
              <a:t>ANALYSE FONDAMENTALE</a:t>
            </a:r>
          </a:p>
        </p:txBody>
      </p:sp>
      <p:sp>
        <p:nvSpPr>
          <p:cNvPr id="202" name="Auf der gleichen Seite des Rechtecks liegende Ecken abrunden 41">
            <a:extLst>
              <a:ext uri="{FF2B5EF4-FFF2-40B4-BE49-F238E27FC236}">
                <a16:creationId xmlns:a16="http://schemas.microsoft.com/office/drawing/2014/main" id="{58D11A5D-4B99-4BC1-9CA2-F88047437A07}"/>
              </a:ext>
            </a:extLst>
          </p:cNvPr>
          <p:cNvSpPr/>
          <p:nvPr/>
        </p:nvSpPr>
        <p:spPr bwMode="gray">
          <a:xfrm rot="10800000">
            <a:off x="3500727" y="2576058"/>
            <a:ext cx="2520000" cy="3456000"/>
          </a:xfrm>
          <a:prstGeom prst="round2SameRect">
            <a:avLst>
              <a:gd name="adj1" fmla="val 50000"/>
              <a:gd name="adj2" fmla="val 0"/>
            </a:avLst>
          </a:prstGeom>
          <a:noFill/>
          <a:ln w="6350">
            <a:solidFill>
              <a:srgbClr val="2E5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3" name="Rechteck 225">
            <a:extLst>
              <a:ext uri="{FF2B5EF4-FFF2-40B4-BE49-F238E27FC236}">
                <a16:creationId xmlns:a16="http://schemas.microsoft.com/office/drawing/2014/main" id="{545DC7D7-77A5-45FE-99FF-7D1B66D0087C}"/>
              </a:ext>
            </a:extLst>
          </p:cNvPr>
          <p:cNvSpPr/>
          <p:nvPr/>
        </p:nvSpPr>
        <p:spPr bwMode="gray">
          <a:xfrm>
            <a:off x="3855362" y="5525119"/>
            <a:ext cx="1858014"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2171"/>
            <a:r>
              <a:rPr lang="fr-FR" sz="3600" b="1" dirty="0">
                <a:solidFill>
                  <a:schemeClr val="accent1">
                    <a:lumMod val="50000"/>
                  </a:schemeClr>
                </a:solidFill>
                <a:cs typeface="Arial" panose="020B0604020202020204" pitchFamily="34" charset="0"/>
              </a:rPr>
              <a:t>2</a:t>
            </a:r>
          </a:p>
        </p:txBody>
      </p:sp>
      <p:sp>
        <p:nvSpPr>
          <p:cNvPr id="222" name="Rectangle 20">
            <a:extLst>
              <a:ext uri="{FF2B5EF4-FFF2-40B4-BE49-F238E27FC236}">
                <a16:creationId xmlns:a16="http://schemas.microsoft.com/office/drawing/2014/main" id="{3D3AE165-D5B6-441D-963B-D29EF01A73BD}"/>
              </a:ext>
            </a:extLst>
          </p:cNvPr>
          <p:cNvSpPr>
            <a:spLocks noChangeArrowheads="1"/>
          </p:cNvSpPr>
          <p:nvPr/>
        </p:nvSpPr>
        <p:spPr bwMode="gray">
          <a:xfrm>
            <a:off x="3333440" y="3099449"/>
            <a:ext cx="2640967" cy="1224000"/>
          </a:xfrm>
          <a:prstGeom prst="rect">
            <a:avLst/>
          </a:prstGeom>
          <a:noFill/>
          <a:ln w="12700" algn="ctr">
            <a:noFill/>
            <a:miter lim="800000"/>
            <a:headEnd/>
            <a:tailEnd/>
          </a:ln>
          <a:effectLst/>
        </p:spPr>
        <p:txBody>
          <a:bodyPr wrap="square" lIns="36000" tIns="36000" rIns="36000" bIns="36000" anchor="t" anchorCtr="0">
            <a:noAutofit/>
          </a:bodyPr>
          <a:lstStyle/>
          <a:p>
            <a:pPr marL="591388" lvl="2" indent="-171450" defTabSz="945843">
              <a:buClr>
                <a:schemeClr val="accent3"/>
              </a:buClr>
              <a:buSzPct val="100000"/>
              <a:buFont typeface="Lato" panose="020F0502020204030203" pitchFamily="34" charset="0"/>
              <a:buChar char="•"/>
            </a:pPr>
            <a:r>
              <a:rPr lang="fr-FR" altLang="fr-FR" sz="1100" dirty="0"/>
              <a:t>Avantages compétitifs</a:t>
            </a:r>
          </a:p>
          <a:p>
            <a:pPr marL="591388" lvl="2" indent="-171450" defTabSz="945843">
              <a:buClr>
                <a:schemeClr val="accent3"/>
              </a:buClr>
              <a:buSzPct val="100000"/>
              <a:buFont typeface="Lato" panose="020F0502020204030203" pitchFamily="34" charset="0"/>
              <a:buChar char="•"/>
            </a:pPr>
            <a:r>
              <a:rPr lang="fr-FR" altLang="fr-FR" sz="1100" dirty="0"/>
              <a:t>Performance financière</a:t>
            </a:r>
          </a:p>
          <a:p>
            <a:pPr marL="591388" lvl="2" indent="-171450" defTabSz="945843">
              <a:buClr>
                <a:schemeClr val="accent3"/>
              </a:buClr>
              <a:buSzPct val="100000"/>
              <a:buFont typeface="Lato" panose="020F0502020204030203" pitchFamily="34" charset="0"/>
              <a:buChar char="•"/>
            </a:pPr>
            <a:r>
              <a:rPr lang="en-US" altLang="fr-FR" sz="1100" dirty="0" err="1"/>
              <a:t>Qualité</a:t>
            </a:r>
            <a:r>
              <a:rPr lang="en-US" altLang="fr-FR" sz="1100" dirty="0"/>
              <a:t> du management</a:t>
            </a:r>
          </a:p>
          <a:p>
            <a:pPr marL="591388" lvl="2" indent="-171450" defTabSz="945843">
              <a:buClr>
                <a:schemeClr val="accent3"/>
              </a:buClr>
              <a:buSzPct val="100000"/>
              <a:buFont typeface="Lato" panose="020F0502020204030203" pitchFamily="34" charset="0"/>
              <a:buChar char="•"/>
            </a:pPr>
            <a:r>
              <a:rPr lang="en-US" altLang="fr-FR" sz="1100" dirty="0" err="1"/>
              <a:t>Cohérence</a:t>
            </a:r>
            <a:r>
              <a:rPr lang="en-US" altLang="fr-FR" sz="1100" dirty="0"/>
              <a:t> de la </a:t>
            </a:r>
            <a:r>
              <a:rPr lang="en-US" altLang="fr-FR" sz="1100" dirty="0" err="1"/>
              <a:t>stratégie</a:t>
            </a:r>
            <a:endParaRPr lang="en-US" altLang="fr-FR" sz="1100" dirty="0"/>
          </a:p>
          <a:p>
            <a:pPr marL="591388" lvl="2" indent="-171450" defTabSz="945843">
              <a:buClr>
                <a:schemeClr val="accent3"/>
              </a:buClr>
              <a:buSzPct val="100000"/>
              <a:buFont typeface="Lato" panose="020F0502020204030203" pitchFamily="34" charset="0"/>
              <a:buChar char="•"/>
            </a:pPr>
            <a:r>
              <a:rPr lang="en-US" altLang="de-DE" sz="1100" dirty="0"/>
              <a:t>           </a:t>
            </a:r>
            <a:r>
              <a:rPr lang="en-US" altLang="de-DE" sz="1100" dirty="0" err="1"/>
              <a:t>Approche</a:t>
            </a:r>
            <a:r>
              <a:rPr lang="en-US" altLang="de-DE" sz="1100" dirty="0"/>
              <a:t> </a:t>
            </a:r>
            <a:r>
              <a:rPr lang="en-US" altLang="de-DE" sz="1100" dirty="0" err="1"/>
              <a:t>combinant</a:t>
            </a:r>
            <a:r>
              <a:rPr lang="en-US" altLang="de-DE" sz="1100" dirty="0"/>
              <a:t>  "Best in Universe" et "Best Effort</a:t>
            </a:r>
            <a:endParaRPr lang="en-US" altLang="fr-FR" sz="1100" dirty="0"/>
          </a:p>
          <a:p>
            <a:pPr marL="591388" lvl="2" indent="-171450" defTabSz="945843">
              <a:buClr>
                <a:schemeClr val="accent3"/>
              </a:buClr>
              <a:buSzPct val="100000"/>
              <a:buFont typeface="Lato" panose="020F0502020204030203" pitchFamily="34" charset="0"/>
              <a:buChar char="•"/>
            </a:pPr>
            <a:endParaRPr lang="en-US" altLang="fr-FR" sz="1100" dirty="0"/>
          </a:p>
        </p:txBody>
      </p:sp>
      <p:cxnSp>
        <p:nvCxnSpPr>
          <p:cNvPr id="224" name="Straight Connector 223">
            <a:extLst>
              <a:ext uri="{FF2B5EF4-FFF2-40B4-BE49-F238E27FC236}">
                <a16:creationId xmlns:a16="http://schemas.microsoft.com/office/drawing/2014/main" id="{53113AC2-509D-44B9-9112-34421BDE0CB8}"/>
              </a:ext>
            </a:extLst>
          </p:cNvPr>
          <p:cNvCxnSpPr>
            <a:cxnSpLocks/>
          </p:cNvCxnSpPr>
          <p:nvPr/>
        </p:nvCxnSpPr>
        <p:spPr>
          <a:xfrm>
            <a:off x="3880136" y="2989196"/>
            <a:ext cx="1808466" cy="0"/>
          </a:xfrm>
          <a:prstGeom prst="line">
            <a:avLst/>
          </a:prstGeom>
          <a:ln w="25400">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sp>
        <p:nvSpPr>
          <p:cNvPr id="231" name="Rectangle 20">
            <a:extLst>
              <a:ext uri="{FF2B5EF4-FFF2-40B4-BE49-F238E27FC236}">
                <a16:creationId xmlns:a16="http://schemas.microsoft.com/office/drawing/2014/main" id="{1A06AEDA-D178-4EC1-B5A2-DEA3CF4E72D3}"/>
              </a:ext>
            </a:extLst>
          </p:cNvPr>
          <p:cNvSpPr>
            <a:spLocks noChangeArrowheads="1"/>
          </p:cNvSpPr>
          <p:nvPr/>
        </p:nvSpPr>
        <p:spPr bwMode="gray">
          <a:xfrm>
            <a:off x="3680726" y="5017918"/>
            <a:ext cx="2160000" cy="852169"/>
          </a:xfrm>
          <a:prstGeom prst="rect">
            <a:avLst/>
          </a:prstGeom>
          <a:noFill/>
          <a:ln w="12700" algn="ctr">
            <a:noFill/>
            <a:miter lim="800000"/>
            <a:headEnd/>
            <a:tailEnd/>
          </a:ln>
          <a:effectLst/>
        </p:spPr>
        <p:txBody>
          <a:bodyPr wrap="square" lIns="36000" tIns="36000" rIns="36000" bIns="36000" anchor="t" anchorCtr="0">
            <a:noAutofit/>
          </a:bodyPr>
          <a:lstStyle/>
          <a:p>
            <a:pPr marL="0" lvl="1" algn="ctr" defTabSz="945843">
              <a:lnSpc>
                <a:spcPct val="110000"/>
              </a:lnSpc>
              <a:spcBef>
                <a:spcPts val="544"/>
              </a:spcBef>
              <a:buClr>
                <a:srgbClr val="FF0000"/>
              </a:buClr>
              <a:buSzPct val="100000"/>
            </a:pPr>
            <a:r>
              <a:rPr lang="en-US" altLang="fr-FR" sz="1200" i="1" dirty="0">
                <a:solidFill>
                  <a:schemeClr val="accent1">
                    <a:lumMod val="50000"/>
                  </a:schemeClr>
                </a:solidFill>
              </a:rPr>
              <a:t>~ </a:t>
            </a:r>
            <a:r>
              <a:rPr lang="en-US" altLang="fr-FR" sz="1200" b="1" i="1" dirty="0">
                <a:solidFill>
                  <a:schemeClr val="accent1">
                    <a:lumMod val="50000"/>
                  </a:schemeClr>
                </a:solidFill>
              </a:rPr>
              <a:t>200</a:t>
            </a:r>
            <a:r>
              <a:rPr lang="en-US" altLang="fr-FR" sz="1200" i="1" dirty="0">
                <a:solidFill>
                  <a:schemeClr val="accent1">
                    <a:lumMod val="50000"/>
                  </a:schemeClr>
                </a:solidFill>
              </a:rPr>
              <a:t> </a:t>
            </a:r>
            <a:r>
              <a:rPr lang="en-US" altLang="fr-FR" sz="1200" i="1" dirty="0" err="1">
                <a:solidFill>
                  <a:schemeClr val="accent1">
                    <a:lumMod val="50000"/>
                  </a:schemeClr>
                </a:solidFill>
              </a:rPr>
              <a:t>valeurs</a:t>
            </a:r>
            <a:r>
              <a:rPr lang="en-US" altLang="fr-FR" sz="1200" i="1" dirty="0">
                <a:solidFill>
                  <a:schemeClr val="accent1">
                    <a:lumMod val="50000"/>
                  </a:schemeClr>
                </a:solidFill>
              </a:rPr>
              <a:t> </a:t>
            </a:r>
            <a:r>
              <a:rPr lang="en-US" altLang="fr-FR" sz="1200" i="1" dirty="0" err="1">
                <a:solidFill>
                  <a:schemeClr val="accent1">
                    <a:lumMod val="50000"/>
                  </a:schemeClr>
                </a:solidFill>
              </a:rPr>
              <a:t>familiales</a:t>
            </a:r>
            <a:r>
              <a:rPr lang="en-US" altLang="fr-FR" sz="1200" i="1" dirty="0">
                <a:solidFill>
                  <a:schemeClr val="accent1">
                    <a:lumMod val="50000"/>
                  </a:schemeClr>
                </a:solidFill>
              </a:rPr>
              <a:t> </a:t>
            </a:r>
            <a:r>
              <a:rPr lang="en-US" altLang="fr-FR" sz="1200" i="1" dirty="0" err="1">
                <a:solidFill>
                  <a:schemeClr val="accent1">
                    <a:lumMod val="50000"/>
                  </a:schemeClr>
                </a:solidFill>
              </a:rPr>
              <a:t>sélectionnées</a:t>
            </a:r>
            <a:endParaRPr lang="en-US" altLang="fr-FR" sz="1200" i="1" dirty="0">
              <a:solidFill>
                <a:schemeClr val="accent1">
                  <a:lumMod val="50000"/>
                </a:schemeClr>
              </a:solidFill>
            </a:endParaRPr>
          </a:p>
        </p:txBody>
      </p:sp>
      <p:sp>
        <p:nvSpPr>
          <p:cNvPr id="28" name="Rechteck 50">
            <a:extLst>
              <a:ext uri="{FF2B5EF4-FFF2-40B4-BE49-F238E27FC236}">
                <a16:creationId xmlns:a16="http://schemas.microsoft.com/office/drawing/2014/main" id="{907A3FBA-9B73-4EA1-B41A-87B3517C77AA}"/>
              </a:ext>
            </a:extLst>
          </p:cNvPr>
          <p:cNvSpPr/>
          <p:nvPr/>
        </p:nvSpPr>
        <p:spPr bwMode="gray">
          <a:xfrm>
            <a:off x="6188013" y="2578159"/>
            <a:ext cx="2520000" cy="468000"/>
          </a:xfrm>
          <a:prstGeom prst="rect">
            <a:avLst/>
          </a:prstGeom>
          <a:noFill/>
          <a:ln>
            <a:noFill/>
          </a:ln>
        </p:spPr>
        <p:txBody>
          <a:bodyPr wrap="square" anchor="ctr" anchorCtr="0">
            <a:noAutofit/>
          </a:bodyPr>
          <a:lstStyle/>
          <a:p>
            <a:pPr algn="ctr" defTabSz="945843"/>
            <a:r>
              <a:rPr lang="fr-FR" sz="1100" b="1" kern="0" dirty="0">
                <a:solidFill>
                  <a:schemeClr val="accent4">
                    <a:lumMod val="50000"/>
                  </a:schemeClr>
                </a:solidFill>
              </a:rPr>
              <a:t>VALORISATION</a:t>
            </a:r>
            <a:endParaRPr lang="fr-FR" sz="1100" b="1" kern="0" baseline="30000" dirty="0">
              <a:solidFill>
                <a:schemeClr val="accent4">
                  <a:lumMod val="50000"/>
                </a:schemeClr>
              </a:solidFill>
            </a:endParaRPr>
          </a:p>
        </p:txBody>
      </p:sp>
      <p:sp>
        <p:nvSpPr>
          <p:cNvPr id="203" name="Auf der gleichen Seite des Rechtecks liegende Ecken abrunden 41">
            <a:extLst>
              <a:ext uri="{FF2B5EF4-FFF2-40B4-BE49-F238E27FC236}">
                <a16:creationId xmlns:a16="http://schemas.microsoft.com/office/drawing/2014/main" id="{77E30BA0-BDA3-4DF5-8110-5CF571CD0351}"/>
              </a:ext>
            </a:extLst>
          </p:cNvPr>
          <p:cNvSpPr/>
          <p:nvPr/>
        </p:nvSpPr>
        <p:spPr bwMode="gray">
          <a:xfrm rot="10800000">
            <a:off x="6188014" y="2576058"/>
            <a:ext cx="2520000" cy="3456000"/>
          </a:xfrm>
          <a:prstGeom prst="round2SameRect">
            <a:avLst>
              <a:gd name="adj1" fmla="val 50000"/>
              <a:gd name="adj2" fmla="val 0"/>
            </a:avLst>
          </a:prstGeom>
          <a:noFill/>
          <a:ln w="6350">
            <a:solidFill>
              <a:srgbClr val="2E5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6" name="Text Box 5">
            <a:extLst>
              <a:ext uri="{FF2B5EF4-FFF2-40B4-BE49-F238E27FC236}">
                <a16:creationId xmlns:a16="http://schemas.microsoft.com/office/drawing/2014/main" id="{B64DB8C7-DC35-44FC-9FEC-D718B4381035}"/>
              </a:ext>
            </a:extLst>
          </p:cNvPr>
          <p:cNvSpPr txBox="1">
            <a:spLocks noChangeArrowheads="1"/>
          </p:cNvSpPr>
          <p:nvPr/>
        </p:nvSpPr>
        <p:spPr bwMode="gray">
          <a:xfrm>
            <a:off x="6188014" y="3124724"/>
            <a:ext cx="2520000" cy="117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defTabSz="472171" eaLnBrk="1" hangingPunct="1">
              <a:lnSpc>
                <a:spcPct val="110000"/>
              </a:lnSpc>
              <a:spcBef>
                <a:spcPts val="0"/>
              </a:spcBef>
              <a:buClr>
                <a:srgbClr val="62CAE3"/>
              </a:buClr>
              <a:buSzPct val="120000"/>
              <a:buFont typeface="Wingdings" pitchFamily="2" charset="2"/>
              <a:buNone/>
            </a:pPr>
            <a:r>
              <a:rPr lang="fr-FR" altLang="fr-FR" sz="1100" dirty="0">
                <a:solidFill>
                  <a:schemeClr val="tx1"/>
                </a:solidFill>
                <a:latin typeface="+mn-lt"/>
              </a:rPr>
              <a:t>Modélisation interne par actualisation des flux avec 3 scénarii</a:t>
            </a:r>
          </a:p>
          <a:p>
            <a:pPr algn="ctr" defTabSz="472171" eaLnBrk="1" hangingPunct="1">
              <a:lnSpc>
                <a:spcPct val="110000"/>
              </a:lnSpc>
              <a:spcBef>
                <a:spcPts val="0"/>
              </a:spcBef>
              <a:buClr>
                <a:srgbClr val="62CAE3"/>
              </a:buClr>
              <a:buSzPct val="120000"/>
              <a:buFont typeface="Wingdings" pitchFamily="2" charset="2"/>
              <a:buNone/>
            </a:pPr>
            <a:r>
              <a:rPr lang="en-US" altLang="fr-FR" sz="1100" dirty="0" err="1">
                <a:solidFill>
                  <a:schemeClr val="tx1"/>
                </a:solidFill>
                <a:latin typeface="+mn-lt"/>
              </a:rPr>
              <a:t>Analyse</a:t>
            </a:r>
            <a:r>
              <a:rPr lang="en-US" altLang="fr-FR" sz="1100" dirty="0">
                <a:solidFill>
                  <a:schemeClr val="tx1"/>
                </a:solidFill>
                <a:latin typeface="+mn-lt"/>
              </a:rPr>
              <a:t> DCF </a:t>
            </a:r>
            <a:r>
              <a:rPr lang="en-US" altLang="fr-FR" sz="1100" dirty="0" err="1">
                <a:solidFill>
                  <a:schemeClr val="tx1"/>
                </a:solidFill>
                <a:latin typeface="+mn-lt"/>
              </a:rPr>
              <a:t>ajustée</a:t>
            </a:r>
            <a:r>
              <a:rPr lang="en-US" altLang="fr-FR" sz="1100" dirty="0">
                <a:solidFill>
                  <a:schemeClr val="tx1"/>
                </a:solidFill>
                <a:latin typeface="+mn-lt"/>
              </a:rPr>
              <a:t> du </a:t>
            </a:r>
            <a:r>
              <a:rPr lang="en-US" altLang="fr-FR" sz="1100" dirty="0" err="1">
                <a:solidFill>
                  <a:schemeClr val="tx1"/>
                </a:solidFill>
                <a:latin typeface="+mn-lt"/>
              </a:rPr>
              <a:t>risque</a:t>
            </a:r>
            <a:endParaRPr lang="en-US" altLang="fr-FR" sz="1100" dirty="0">
              <a:solidFill>
                <a:schemeClr val="tx1"/>
              </a:solidFill>
              <a:latin typeface="+mn-lt"/>
            </a:endParaRPr>
          </a:p>
          <a:p>
            <a:pPr algn="ctr" defTabSz="472171" eaLnBrk="1" hangingPunct="1">
              <a:lnSpc>
                <a:spcPct val="110000"/>
              </a:lnSpc>
              <a:spcBef>
                <a:spcPts val="0"/>
              </a:spcBef>
              <a:buClr>
                <a:srgbClr val="62CAE3"/>
              </a:buClr>
              <a:buSzPct val="120000"/>
              <a:buFont typeface="Wingdings" pitchFamily="2" charset="2"/>
              <a:buNone/>
            </a:pPr>
            <a:endParaRPr lang="en-US" altLang="fr-FR" sz="1100" dirty="0">
              <a:solidFill>
                <a:schemeClr val="tx1"/>
              </a:solidFill>
              <a:latin typeface="+mn-lt"/>
            </a:endParaRPr>
          </a:p>
          <a:p>
            <a:pPr algn="ctr" defTabSz="472171" eaLnBrk="1" hangingPunct="1">
              <a:lnSpc>
                <a:spcPct val="110000"/>
              </a:lnSpc>
              <a:spcBef>
                <a:spcPts val="0"/>
              </a:spcBef>
              <a:buClr>
                <a:srgbClr val="62CAE3"/>
              </a:buClr>
              <a:buSzPct val="120000"/>
              <a:buFont typeface="Wingdings" pitchFamily="2" charset="2"/>
              <a:buNone/>
            </a:pPr>
            <a:r>
              <a:rPr lang="en-US" altLang="fr-FR" sz="1100" dirty="0" err="1">
                <a:solidFill>
                  <a:schemeClr val="tx1"/>
                </a:solidFill>
                <a:latin typeface="+mn-lt"/>
              </a:rPr>
              <a:t>Méthode</a:t>
            </a:r>
            <a:r>
              <a:rPr lang="en-US" altLang="fr-FR" sz="1100" dirty="0">
                <a:solidFill>
                  <a:schemeClr val="tx1"/>
                </a:solidFill>
                <a:latin typeface="+mn-lt"/>
              </a:rPr>
              <a:t> des </a:t>
            </a:r>
            <a:r>
              <a:rPr lang="en-US" altLang="fr-FR" sz="1100" dirty="0" err="1">
                <a:solidFill>
                  <a:schemeClr val="tx1"/>
                </a:solidFill>
                <a:latin typeface="+mn-lt"/>
              </a:rPr>
              <a:t>comparables</a:t>
            </a:r>
            <a:r>
              <a:rPr lang="en-US" altLang="fr-FR" sz="1100" dirty="0">
                <a:solidFill>
                  <a:schemeClr val="tx1"/>
                </a:solidFill>
                <a:latin typeface="+mn-lt"/>
              </a:rPr>
              <a:t> </a:t>
            </a:r>
            <a:r>
              <a:rPr lang="en-US" altLang="fr-FR" sz="1100" dirty="0" err="1">
                <a:solidFill>
                  <a:schemeClr val="tx1"/>
                </a:solidFill>
                <a:latin typeface="+mn-lt"/>
              </a:rPr>
              <a:t>boursiers</a:t>
            </a:r>
            <a:r>
              <a:rPr lang="en-US" altLang="fr-FR" sz="1100" dirty="0">
                <a:solidFill>
                  <a:schemeClr val="tx1"/>
                </a:solidFill>
                <a:latin typeface="+mn-lt"/>
              </a:rPr>
              <a:t> (PER, EV/EBITDA, …)</a:t>
            </a:r>
          </a:p>
        </p:txBody>
      </p:sp>
      <p:sp>
        <p:nvSpPr>
          <p:cNvPr id="215" name="Rechteck 227">
            <a:extLst>
              <a:ext uri="{FF2B5EF4-FFF2-40B4-BE49-F238E27FC236}">
                <a16:creationId xmlns:a16="http://schemas.microsoft.com/office/drawing/2014/main" id="{C203A589-83B5-4364-9750-70BC0FA3945E}"/>
              </a:ext>
            </a:extLst>
          </p:cNvPr>
          <p:cNvSpPr/>
          <p:nvPr/>
        </p:nvSpPr>
        <p:spPr bwMode="gray">
          <a:xfrm>
            <a:off x="6490921" y="5530668"/>
            <a:ext cx="193025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2171"/>
            <a:r>
              <a:rPr lang="fr-FR" sz="3600" b="1" dirty="0">
                <a:solidFill>
                  <a:schemeClr val="accent1">
                    <a:lumMod val="50000"/>
                  </a:schemeClr>
                </a:solidFill>
                <a:cs typeface="Arial" panose="020B0604020202020204" pitchFamily="34" charset="0"/>
              </a:rPr>
              <a:t>3</a:t>
            </a:r>
          </a:p>
        </p:txBody>
      </p:sp>
      <p:cxnSp>
        <p:nvCxnSpPr>
          <p:cNvPr id="225" name="Straight Connector 224">
            <a:extLst>
              <a:ext uri="{FF2B5EF4-FFF2-40B4-BE49-F238E27FC236}">
                <a16:creationId xmlns:a16="http://schemas.microsoft.com/office/drawing/2014/main" id="{F4367D47-249E-402D-8A96-0E07D3FEF01A}"/>
              </a:ext>
            </a:extLst>
          </p:cNvPr>
          <p:cNvCxnSpPr>
            <a:cxnSpLocks/>
          </p:cNvCxnSpPr>
          <p:nvPr/>
        </p:nvCxnSpPr>
        <p:spPr>
          <a:xfrm>
            <a:off x="6551817" y="2989196"/>
            <a:ext cx="1808466" cy="0"/>
          </a:xfrm>
          <a:prstGeom prst="line">
            <a:avLst/>
          </a:prstGeom>
          <a:ln w="25400">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sp>
        <p:nvSpPr>
          <p:cNvPr id="232" name="Rectangle 20">
            <a:extLst>
              <a:ext uri="{FF2B5EF4-FFF2-40B4-BE49-F238E27FC236}">
                <a16:creationId xmlns:a16="http://schemas.microsoft.com/office/drawing/2014/main" id="{DA82043C-446C-4093-832E-364C79FA89B9}"/>
              </a:ext>
            </a:extLst>
          </p:cNvPr>
          <p:cNvSpPr>
            <a:spLocks noChangeArrowheads="1"/>
          </p:cNvSpPr>
          <p:nvPr/>
        </p:nvSpPr>
        <p:spPr bwMode="gray">
          <a:xfrm>
            <a:off x="6368013" y="5017918"/>
            <a:ext cx="2160000" cy="852169"/>
          </a:xfrm>
          <a:prstGeom prst="rect">
            <a:avLst/>
          </a:prstGeom>
          <a:noFill/>
          <a:ln w="12700" algn="ctr">
            <a:noFill/>
            <a:miter lim="800000"/>
            <a:headEnd/>
            <a:tailEnd/>
          </a:ln>
          <a:effectLst/>
        </p:spPr>
        <p:txBody>
          <a:bodyPr wrap="square" lIns="36000" tIns="36000" rIns="36000" bIns="36000" anchor="t" anchorCtr="0">
            <a:noAutofit/>
          </a:bodyPr>
          <a:lstStyle/>
          <a:p>
            <a:pPr marL="0" lvl="1" algn="ctr" defTabSz="945843">
              <a:lnSpc>
                <a:spcPct val="110000"/>
              </a:lnSpc>
              <a:spcBef>
                <a:spcPts val="544"/>
              </a:spcBef>
              <a:buClr>
                <a:srgbClr val="FF0000"/>
              </a:buClr>
              <a:buSzPct val="100000"/>
            </a:pPr>
            <a:r>
              <a:rPr lang="en-US" altLang="fr-FR" sz="1200" i="1" dirty="0">
                <a:solidFill>
                  <a:schemeClr val="accent1">
                    <a:lumMod val="50000"/>
                  </a:schemeClr>
                </a:solidFill>
              </a:rPr>
              <a:t>~ </a:t>
            </a:r>
            <a:r>
              <a:rPr lang="en-US" altLang="fr-FR" sz="1200" b="1" i="1" dirty="0">
                <a:solidFill>
                  <a:schemeClr val="accent1">
                    <a:lumMod val="50000"/>
                  </a:schemeClr>
                </a:solidFill>
              </a:rPr>
              <a:t>100</a:t>
            </a:r>
            <a:r>
              <a:rPr lang="en-US" altLang="fr-FR" sz="1200" i="1" dirty="0">
                <a:solidFill>
                  <a:schemeClr val="accent1">
                    <a:lumMod val="50000"/>
                  </a:schemeClr>
                </a:solidFill>
              </a:rPr>
              <a:t> </a:t>
            </a:r>
            <a:r>
              <a:rPr lang="en-US" altLang="fr-FR" sz="1200" i="1" dirty="0" err="1">
                <a:solidFill>
                  <a:schemeClr val="accent1">
                    <a:lumMod val="50000"/>
                  </a:schemeClr>
                </a:solidFill>
              </a:rPr>
              <a:t>valeurs</a:t>
            </a:r>
            <a:r>
              <a:rPr lang="en-US" altLang="fr-FR" sz="1200" i="1" dirty="0">
                <a:solidFill>
                  <a:schemeClr val="accent1">
                    <a:lumMod val="50000"/>
                  </a:schemeClr>
                </a:solidFill>
              </a:rPr>
              <a:t> </a:t>
            </a:r>
            <a:r>
              <a:rPr lang="en-US" altLang="fr-FR" sz="1200" i="1" dirty="0" err="1">
                <a:solidFill>
                  <a:schemeClr val="accent1">
                    <a:lumMod val="50000"/>
                  </a:schemeClr>
                </a:solidFill>
              </a:rPr>
              <a:t>familiales</a:t>
            </a:r>
            <a:r>
              <a:rPr lang="en-US" altLang="fr-FR" sz="1200" i="1" dirty="0">
                <a:solidFill>
                  <a:schemeClr val="accent1">
                    <a:lumMod val="50000"/>
                  </a:schemeClr>
                </a:solidFill>
              </a:rPr>
              <a:t> </a:t>
            </a:r>
            <a:r>
              <a:rPr lang="en-US" altLang="fr-FR" sz="1200" i="1" dirty="0" err="1">
                <a:solidFill>
                  <a:schemeClr val="accent1">
                    <a:lumMod val="50000"/>
                  </a:schemeClr>
                </a:solidFill>
              </a:rPr>
              <a:t>sélectionnées</a:t>
            </a:r>
            <a:endParaRPr lang="en-US" altLang="fr-FR" sz="1200" i="1" dirty="0">
              <a:solidFill>
                <a:schemeClr val="accent1">
                  <a:lumMod val="50000"/>
                </a:schemeClr>
              </a:solidFill>
            </a:endParaRPr>
          </a:p>
        </p:txBody>
      </p:sp>
      <p:sp>
        <p:nvSpPr>
          <p:cNvPr id="30" name="Rechteck 50">
            <a:extLst>
              <a:ext uri="{FF2B5EF4-FFF2-40B4-BE49-F238E27FC236}">
                <a16:creationId xmlns:a16="http://schemas.microsoft.com/office/drawing/2014/main" id="{EAFF3BF0-050B-4210-8FEE-A9D9D6CCC4EB}"/>
              </a:ext>
            </a:extLst>
          </p:cNvPr>
          <p:cNvSpPr/>
          <p:nvPr/>
        </p:nvSpPr>
        <p:spPr bwMode="gray">
          <a:xfrm>
            <a:off x="8875300" y="2578159"/>
            <a:ext cx="2520000" cy="468000"/>
          </a:xfrm>
          <a:prstGeom prst="rect">
            <a:avLst/>
          </a:prstGeom>
          <a:noFill/>
          <a:ln>
            <a:noFill/>
          </a:ln>
        </p:spPr>
        <p:txBody>
          <a:bodyPr wrap="square" lIns="0" rIns="0" anchor="ctr" anchorCtr="0">
            <a:noAutofit/>
          </a:bodyPr>
          <a:lstStyle/>
          <a:p>
            <a:pPr algn="ctr" defTabSz="945843"/>
            <a:r>
              <a:rPr lang="en-US" sz="1100" b="1" kern="0" dirty="0">
                <a:solidFill>
                  <a:schemeClr val="accent4">
                    <a:lumMod val="50000"/>
                  </a:schemeClr>
                </a:solidFill>
              </a:rPr>
              <a:t>CONSTRUCTION DU PORTEFEUILLE</a:t>
            </a:r>
          </a:p>
        </p:txBody>
      </p:sp>
      <p:sp>
        <p:nvSpPr>
          <p:cNvPr id="205" name="Auf der gleichen Seite des Rechtecks liegende Ecken abrunden 41">
            <a:extLst>
              <a:ext uri="{FF2B5EF4-FFF2-40B4-BE49-F238E27FC236}">
                <a16:creationId xmlns:a16="http://schemas.microsoft.com/office/drawing/2014/main" id="{1CA4B962-FBB1-4B03-94E4-246D7C0E14FE}"/>
              </a:ext>
            </a:extLst>
          </p:cNvPr>
          <p:cNvSpPr/>
          <p:nvPr/>
        </p:nvSpPr>
        <p:spPr bwMode="gray">
          <a:xfrm rot="10800000">
            <a:off x="8875300" y="2592002"/>
            <a:ext cx="2520000" cy="3456000"/>
          </a:xfrm>
          <a:prstGeom prst="round2SameRect">
            <a:avLst>
              <a:gd name="adj1" fmla="val 50000"/>
              <a:gd name="adj2" fmla="val 0"/>
            </a:avLst>
          </a:prstGeom>
          <a:noFill/>
          <a:ln w="6350">
            <a:solidFill>
              <a:srgbClr val="2E5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1" name="Text Box 5">
            <a:extLst>
              <a:ext uri="{FF2B5EF4-FFF2-40B4-BE49-F238E27FC236}">
                <a16:creationId xmlns:a16="http://schemas.microsoft.com/office/drawing/2014/main" id="{EA1CDCD1-2406-4D6D-A39C-1D28FF5A7077}"/>
              </a:ext>
            </a:extLst>
          </p:cNvPr>
          <p:cNvSpPr txBox="1">
            <a:spLocks noChangeArrowheads="1"/>
          </p:cNvSpPr>
          <p:nvPr/>
        </p:nvSpPr>
        <p:spPr bwMode="gray">
          <a:xfrm>
            <a:off x="8826491" y="3023784"/>
            <a:ext cx="2617617" cy="13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defPPr>
              <a:defRPr lang="fr-FR"/>
            </a:defPPr>
            <a:lvl1pPr algn="ctr" defTabSz="472171">
              <a:lnSpc>
                <a:spcPct val="110000"/>
              </a:lnSpc>
              <a:spcBef>
                <a:spcPts val="0"/>
              </a:spcBef>
              <a:buClr>
                <a:srgbClr val="62CAE3"/>
              </a:buClr>
              <a:buSzPct val="120000"/>
              <a:buFont typeface="Wingdings" pitchFamily="2" charset="2"/>
              <a:buNone/>
              <a:defRPr sz="1100"/>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r>
              <a:rPr lang="fr-FR" dirty="0"/>
              <a:t>Un portefeuille concentré basé sur des convictions, avec une optimisation du profil rendement/risque.</a:t>
            </a:r>
          </a:p>
          <a:p>
            <a:r>
              <a:rPr lang="fr-FR" altLang="fr-FR" dirty="0"/>
              <a:t>Pas de paris macroéconomiques (équilibre cyclique/  non cyclique) ni de biais de style</a:t>
            </a:r>
          </a:p>
          <a:p>
            <a:r>
              <a:rPr lang="fr-FR" altLang="fr-FR" dirty="0"/>
              <a:t>Période de détention ~3 ans</a:t>
            </a:r>
          </a:p>
        </p:txBody>
      </p:sp>
      <p:sp>
        <p:nvSpPr>
          <p:cNvPr id="216" name="Rechteck 227">
            <a:extLst>
              <a:ext uri="{FF2B5EF4-FFF2-40B4-BE49-F238E27FC236}">
                <a16:creationId xmlns:a16="http://schemas.microsoft.com/office/drawing/2014/main" id="{6652EFA9-0798-4138-BCAD-BA7B3698399A}"/>
              </a:ext>
            </a:extLst>
          </p:cNvPr>
          <p:cNvSpPr/>
          <p:nvPr/>
        </p:nvSpPr>
        <p:spPr bwMode="gray">
          <a:xfrm>
            <a:off x="9172280" y="5527002"/>
            <a:ext cx="193025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2171"/>
            <a:r>
              <a:rPr lang="fr-FR" sz="3600" b="1" dirty="0">
                <a:solidFill>
                  <a:schemeClr val="accent1">
                    <a:lumMod val="50000"/>
                  </a:schemeClr>
                </a:solidFill>
                <a:cs typeface="Arial" panose="020B0604020202020204" pitchFamily="34" charset="0"/>
              </a:rPr>
              <a:t>4</a:t>
            </a:r>
          </a:p>
        </p:txBody>
      </p:sp>
      <p:cxnSp>
        <p:nvCxnSpPr>
          <p:cNvPr id="226" name="Straight Connector 225">
            <a:extLst>
              <a:ext uri="{FF2B5EF4-FFF2-40B4-BE49-F238E27FC236}">
                <a16:creationId xmlns:a16="http://schemas.microsoft.com/office/drawing/2014/main" id="{A946336A-3B05-471E-A463-44725FDF3D1D}"/>
              </a:ext>
            </a:extLst>
          </p:cNvPr>
          <p:cNvCxnSpPr>
            <a:cxnSpLocks/>
          </p:cNvCxnSpPr>
          <p:nvPr/>
        </p:nvCxnSpPr>
        <p:spPr>
          <a:xfrm>
            <a:off x="9231067" y="2989196"/>
            <a:ext cx="1808466" cy="0"/>
          </a:xfrm>
          <a:prstGeom prst="line">
            <a:avLst/>
          </a:prstGeom>
          <a:ln w="25400">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cxnSp>
        <p:nvCxnSpPr>
          <p:cNvPr id="234" name="Straight Connector 8">
            <a:extLst>
              <a:ext uri="{FF2B5EF4-FFF2-40B4-BE49-F238E27FC236}">
                <a16:creationId xmlns:a16="http://schemas.microsoft.com/office/drawing/2014/main" id="{373AEB5D-6E1A-4290-A82F-C9FCDBB964D3}"/>
              </a:ext>
            </a:extLst>
          </p:cNvPr>
          <p:cNvCxnSpPr/>
          <p:nvPr/>
        </p:nvCxnSpPr>
        <p:spPr bwMode="gray">
          <a:xfrm>
            <a:off x="1683786" y="2079996"/>
            <a:ext cx="311830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5" name="Straight Connector 8">
            <a:extLst>
              <a:ext uri="{FF2B5EF4-FFF2-40B4-BE49-F238E27FC236}">
                <a16:creationId xmlns:a16="http://schemas.microsoft.com/office/drawing/2014/main" id="{D1031DDB-5FB2-49F9-BC4C-D45A55232B97}"/>
              </a:ext>
            </a:extLst>
          </p:cNvPr>
          <p:cNvCxnSpPr/>
          <p:nvPr/>
        </p:nvCxnSpPr>
        <p:spPr bwMode="gray">
          <a:xfrm>
            <a:off x="7625798" y="2079996"/>
            <a:ext cx="311830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ectangle 20">
            <a:extLst>
              <a:ext uri="{FF2B5EF4-FFF2-40B4-BE49-F238E27FC236}">
                <a16:creationId xmlns:a16="http://schemas.microsoft.com/office/drawing/2014/main" id="{1C6A0B87-87CF-E5FC-19FF-8C7B2ED860F3}"/>
              </a:ext>
            </a:extLst>
          </p:cNvPr>
          <p:cNvSpPr>
            <a:spLocks noChangeArrowheads="1"/>
          </p:cNvSpPr>
          <p:nvPr/>
        </p:nvSpPr>
        <p:spPr bwMode="gray">
          <a:xfrm>
            <a:off x="8888481" y="4461934"/>
            <a:ext cx="2520000" cy="468000"/>
          </a:xfrm>
          <a:prstGeom prst="rect">
            <a:avLst/>
          </a:prstGeom>
          <a:solidFill>
            <a:schemeClr val="accent1">
              <a:lumMod val="50000"/>
            </a:schemeClr>
          </a:solidFill>
          <a:ln w="12700" algn="ctr">
            <a:noFill/>
            <a:miter lim="800000"/>
            <a:headEnd/>
            <a:tailEnd/>
          </a:ln>
          <a:effectLst/>
        </p:spPr>
        <p:txBody>
          <a:bodyPr wrap="square" lIns="36000" tIns="36000" rIns="36000" bIns="36000" anchor="ctr" anchorCtr="0">
            <a:noAutofit/>
          </a:bodyPr>
          <a:lstStyle/>
          <a:p>
            <a:pPr marL="0" lvl="1" algn="ctr" defTabSz="945843">
              <a:lnSpc>
                <a:spcPct val="110000"/>
              </a:lnSpc>
              <a:spcBef>
                <a:spcPts val="544"/>
              </a:spcBef>
              <a:buClr>
                <a:srgbClr val="FF0000"/>
              </a:buClr>
              <a:buSzPct val="100000"/>
            </a:pPr>
            <a:r>
              <a:rPr lang="en-US" altLang="fr-FR" sz="1200" b="1" dirty="0" err="1">
                <a:solidFill>
                  <a:schemeClr val="bg2"/>
                </a:solidFill>
              </a:rPr>
              <a:t>Portefeuille</a:t>
            </a:r>
            <a:r>
              <a:rPr lang="en-US" altLang="fr-FR" sz="1200" b="1" dirty="0">
                <a:solidFill>
                  <a:schemeClr val="bg2"/>
                </a:solidFill>
              </a:rPr>
              <a:t> </a:t>
            </a:r>
            <a:r>
              <a:rPr lang="en-US" altLang="fr-FR" sz="1200" b="1" dirty="0" err="1">
                <a:solidFill>
                  <a:schemeClr val="bg2"/>
                </a:solidFill>
              </a:rPr>
              <a:t>concentré</a:t>
            </a:r>
            <a:r>
              <a:rPr lang="en-US" altLang="fr-FR" sz="1200" b="1" dirty="0">
                <a:solidFill>
                  <a:schemeClr val="bg2"/>
                </a:solidFill>
              </a:rPr>
              <a:t> final</a:t>
            </a:r>
          </a:p>
        </p:txBody>
      </p:sp>
      <p:sp>
        <p:nvSpPr>
          <p:cNvPr id="9" name="TextBox 8">
            <a:extLst>
              <a:ext uri="{FF2B5EF4-FFF2-40B4-BE49-F238E27FC236}">
                <a16:creationId xmlns:a16="http://schemas.microsoft.com/office/drawing/2014/main" id="{9FDF35BD-90DD-FEAE-D692-42D32AAE01FE}"/>
              </a:ext>
            </a:extLst>
          </p:cNvPr>
          <p:cNvSpPr txBox="1"/>
          <p:nvPr/>
        </p:nvSpPr>
        <p:spPr>
          <a:xfrm>
            <a:off x="8918403" y="5036969"/>
            <a:ext cx="2460157" cy="388248"/>
          </a:xfrm>
          <a:prstGeom prst="rect">
            <a:avLst/>
          </a:prstGeom>
          <a:noFill/>
        </p:spPr>
        <p:txBody>
          <a:bodyPr wrap="square" lIns="0" tIns="0" rIns="0" bIns="0" anchor="t">
            <a:spAutoFit/>
          </a:bodyPr>
          <a:lstStyle/>
          <a:p>
            <a:pPr marL="0" lvl="1" algn="ctr" defTabSz="945843">
              <a:lnSpc>
                <a:spcPct val="110000"/>
              </a:lnSpc>
              <a:buClr>
                <a:srgbClr val="FF0000"/>
              </a:buClr>
              <a:buSzPct val="100000"/>
            </a:pPr>
            <a:r>
              <a:rPr lang="en-US" altLang="fr-FR" sz="1200" i="1" dirty="0">
                <a:solidFill>
                  <a:schemeClr val="accent1">
                    <a:lumMod val="50000"/>
                  </a:schemeClr>
                </a:solidFill>
              </a:rPr>
              <a:t>~ </a:t>
            </a:r>
            <a:r>
              <a:rPr lang="en-US" altLang="fr-FR" sz="1200" b="1" i="1" dirty="0">
                <a:solidFill>
                  <a:schemeClr val="accent1">
                    <a:lumMod val="50000"/>
                  </a:schemeClr>
                </a:solidFill>
              </a:rPr>
              <a:t>40 à</a:t>
            </a:r>
            <a:r>
              <a:rPr lang="en-US" altLang="fr-FR" sz="1200" i="1" dirty="0">
                <a:solidFill>
                  <a:schemeClr val="accent1">
                    <a:lumMod val="50000"/>
                  </a:schemeClr>
                </a:solidFill>
              </a:rPr>
              <a:t> </a:t>
            </a:r>
            <a:r>
              <a:rPr lang="en-US" altLang="fr-FR" sz="1200" b="1" i="1" dirty="0">
                <a:solidFill>
                  <a:schemeClr val="accent1">
                    <a:lumMod val="50000"/>
                  </a:schemeClr>
                </a:solidFill>
              </a:rPr>
              <a:t>50 </a:t>
            </a:r>
            <a:r>
              <a:rPr lang="en-US" altLang="fr-FR" sz="1200" i="1" dirty="0" err="1">
                <a:solidFill>
                  <a:schemeClr val="accent1">
                    <a:lumMod val="50000"/>
                  </a:schemeClr>
                </a:solidFill>
              </a:rPr>
              <a:t>valeurs</a:t>
            </a:r>
            <a:r>
              <a:rPr lang="en-US" altLang="fr-FR" sz="1200" i="1" dirty="0">
                <a:solidFill>
                  <a:schemeClr val="accent1">
                    <a:lumMod val="50000"/>
                  </a:schemeClr>
                </a:solidFill>
              </a:rPr>
              <a:t> </a:t>
            </a:r>
            <a:r>
              <a:rPr lang="en-US" altLang="fr-FR" sz="1200" i="1" dirty="0" err="1">
                <a:solidFill>
                  <a:schemeClr val="accent1">
                    <a:lumMod val="50000"/>
                  </a:schemeClr>
                </a:solidFill>
              </a:rPr>
              <a:t>familiales</a:t>
            </a:r>
            <a:r>
              <a:rPr lang="en-US" altLang="fr-FR" sz="1200" i="1" dirty="0">
                <a:solidFill>
                  <a:schemeClr val="accent1">
                    <a:lumMod val="50000"/>
                  </a:schemeClr>
                </a:solidFill>
              </a:rPr>
              <a:t> </a:t>
            </a:r>
            <a:r>
              <a:rPr lang="en-US" altLang="fr-FR" sz="1200" i="1" dirty="0" err="1">
                <a:solidFill>
                  <a:schemeClr val="accent1">
                    <a:lumMod val="50000"/>
                  </a:schemeClr>
                </a:solidFill>
              </a:rPr>
              <a:t>sélectionnées</a:t>
            </a:r>
            <a:endParaRPr lang="en-US" altLang="fr-FR" sz="1200" i="1" dirty="0">
              <a:solidFill>
                <a:schemeClr val="accent1">
                  <a:lumMod val="50000"/>
                </a:schemeClr>
              </a:solidFill>
            </a:endParaRPr>
          </a:p>
        </p:txBody>
      </p:sp>
      <p:sp>
        <p:nvSpPr>
          <p:cNvPr id="13" name="Rectangle 20">
            <a:extLst>
              <a:ext uri="{FF2B5EF4-FFF2-40B4-BE49-F238E27FC236}">
                <a16:creationId xmlns:a16="http://schemas.microsoft.com/office/drawing/2014/main" id="{9E8F5DF9-83C6-1612-F58D-6552F761BB44}"/>
              </a:ext>
            </a:extLst>
          </p:cNvPr>
          <p:cNvSpPr>
            <a:spLocks noChangeArrowheads="1"/>
          </p:cNvSpPr>
          <p:nvPr/>
        </p:nvSpPr>
        <p:spPr bwMode="gray">
          <a:xfrm>
            <a:off x="813439" y="4440198"/>
            <a:ext cx="2520000" cy="468000"/>
          </a:xfrm>
          <a:prstGeom prst="rect">
            <a:avLst/>
          </a:prstGeom>
          <a:solidFill>
            <a:schemeClr val="accent1">
              <a:lumMod val="50000"/>
            </a:schemeClr>
          </a:solidFill>
          <a:ln w="12700" algn="ctr">
            <a:noFill/>
            <a:miter lim="800000"/>
            <a:headEnd/>
            <a:tailEnd/>
          </a:ln>
          <a:effectLst/>
        </p:spPr>
        <p:txBody>
          <a:bodyPr wrap="square" lIns="36000" tIns="36000" rIns="36000" bIns="36000" anchor="ctr" anchorCtr="0">
            <a:noAutofit/>
          </a:bodyPr>
          <a:lstStyle/>
          <a:p>
            <a:pPr marL="0" lvl="1" algn="ctr" defTabSz="945843">
              <a:lnSpc>
                <a:spcPct val="110000"/>
              </a:lnSpc>
              <a:spcBef>
                <a:spcPts val="544"/>
              </a:spcBef>
              <a:buClr>
                <a:srgbClr val="FF0000"/>
              </a:buClr>
              <a:buSzPct val="100000"/>
            </a:pPr>
            <a:r>
              <a:rPr lang="fr-FR" altLang="fr-FR" sz="1200" b="1" dirty="0">
                <a:solidFill>
                  <a:schemeClr val="bg2"/>
                </a:solidFill>
              </a:rPr>
              <a:t>Des sociétés familiales au rayonnement international</a:t>
            </a:r>
            <a:endParaRPr lang="en-US" altLang="fr-FR" sz="1200" b="1" dirty="0">
              <a:solidFill>
                <a:schemeClr val="bg2"/>
              </a:solidFill>
            </a:endParaRPr>
          </a:p>
        </p:txBody>
      </p:sp>
      <p:sp>
        <p:nvSpPr>
          <p:cNvPr id="12" name="TextBox 11">
            <a:extLst>
              <a:ext uri="{FF2B5EF4-FFF2-40B4-BE49-F238E27FC236}">
                <a16:creationId xmlns:a16="http://schemas.microsoft.com/office/drawing/2014/main" id="{36AFE9BE-D8DF-B1EC-788E-73F42F304A16}"/>
              </a:ext>
            </a:extLst>
          </p:cNvPr>
          <p:cNvSpPr txBox="1"/>
          <p:nvPr/>
        </p:nvSpPr>
        <p:spPr>
          <a:xfrm>
            <a:off x="3500726" y="4449251"/>
            <a:ext cx="2520000" cy="468000"/>
          </a:xfrm>
          <a:prstGeom prst="rect">
            <a:avLst/>
          </a:prstGeom>
          <a:solidFill>
            <a:schemeClr val="accent1">
              <a:lumMod val="50000"/>
            </a:schemeClr>
          </a:solidFill>
        </p:spPr>
        <p:txBody>
          <a:bodyPr wrap="square" lIns="0" tIns="0" rIns="0" bIns="0" anchor="ctr" anchorCtr="0">
            <a:noAutofit/>
          </a:bodyPr>
          <a:lstStyle/>
          <a:p>
            <a:pPr marL="0" lvl="1" algn="ctr" defTabSz="945843">
              <a:lnSpc>
                <a:spcPct val="110000"/>
              </a:lnSpc>
              <a:spcBef>
                <a:spcPts val="544"/>
              </a:spcBef>
              <a:buClr>
                <a:srgbClr val="FF0000"/>
              </a:buClr>
              <a:buSzPct val="100000"/>
            </a:pPr>
            <a:r>
              <a:rPr lang="fr-FR" altLang="fr-FR" sz="1200" b="1" dirty="0">
                <a:solidFill>
                  <a:schemeClr val="bg2"/>
                </a:solidFill>
              </a:rPr>
              <a:t>Réunions avec le management visites de sites, discussions d’experts</a:t>
            </a:r>
          </a:p>
        </p:txBody>
      </p:sp>
      <p:sp>
        <p:nvSpPr>
          <p:cNvPr id="15" name="TextBox 14">
            <a:extLst>
              <a:ext uri="{FF2B5EF4-FFF2-40B4-BE49-F238E27FC236}">
                <a16:creationId xmlns:a16="http://schemas.microsoft.com/office/drawing/2014/main" id="{5753933E-EC53-E71F-EBF2-76A630021E9C}"/>
              </a:ext>
            </a:extLst>
          </p:cNvPr>
          <p:cNvSpPr txBox="1"/>
          <p:nvPr/>
        </p:nvSpPr>
        <p:spPr>
          <a:xfrm>
            <a:off x="6188013" y="4457360"/>
            <a:ext cx="2520000" cy="468000"/>
          </a:xfrm>
          <a:prstGeom prst="rect">
            <a:avLst/>
          </a:prstGeom>
          <a:solidFill>
            <a:schemeClr val="accent1">
              <a:lumMod val="50000"/>
            </a:schemeClr>
          </a:solidFill>
        </p:spPr>
        <p:txBody>
          <a:bodyPr wrap="square" lIns="0" tIns="0" rIns="0" bIns="0" anchor="ctr" anchorCtr="0">
            <a:noAutofit/>
          </a:bodyPr>
          <a:lstStyle>
            <a:defPPr>
              <a:defRPr lang="fr-FR"/>
            </a:defPPr>
            <a:lvl2pPr marL="0" lvl="1" algn="ctr" defTabSz="945843">
              <a:lnSpc>
                <a:spcPct val="110000"/>
              </a:lnSpc>
              <a:spcBef>
                <a:spcPts val="544"/>
              </a:spcBef>
              <a:buClr>
                <a:srgbClr val="FF0000"/>
              </a:buClr>
              <a:buSzPct val="100000"/>
              <a:defRPr sz="1000" b="1">
                <a:solidFill>
                  <a:schemeClr val="bg2"/>
                </a:solidFill>
              </a:defRPr>
            </a:lvl2pPr>
          </a:lstStyle>
          <a:p>
            <a:pPr algn="ctr"/>
            <a:r>
              <a:rPr lang="fr-FR" altLang="fr-FR" sz="1200" b="1" dirty="0">
                <a:solidFill>
                  <a:schemeClr val="bg2"/>
                </a:solidFill>
              </a:rPr>
              <a:t>Discipline d'évaluation spécifique à chaque entreprise et secteur</a:t>
            </a:r>
            <a:endParaRPr lang="en-US" altLang="fr-FR" sz="1200" b="1" dirty="0">
              <a:solidFill>
                <a:schemeClr val="bg2"/>
              </a:solidFill>
            </a:endParaRPr>
          </a:p>
        </p:txBody>
      </p:sp>
      <p:pic>
        <p:nvPicPr>
          <p:cNvPr id="6" name="Image 1">
            <a:extLst>
              <a:ext uri="{FF2B5EF4-FFF2-40B4-BE49-F238E27FC236}">
                <a16:creationId xmlns:a16="http://schemas.microsoft.com/office/drawing/2014/main" id="{E6A1EEED-57B1-136B-8C6F-153AC098D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583" y="3316338"/>
            <a:ext cx="223633" cy="202944"/>
          </a:xfrm>
          <a:prstGeom prst="rect">
            <a:avLst/>
          </a:prstGeom>
        </p:spPr>
      </p:pic>
      <p:pic>
        <p:nvPicPr>
          <p:cNvPr id="10" name="Image 1">
            <a:extLst>
              <a:ext uri="{FF2B5EF4-FFF2-40B4-BE49-F238E27FC236}">
                <a16:creationId xmlns:a16="http://schemas.microsoft.com/office/drawing/2014/main" id="{5C72BC23-9182-1694-F5E5-434D77662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2377" y="3798991"/>
            <a:ext cx="223633" cy="202944"/>
          </a:xfrm>
          <a:prstGeom prst="rect">
            <a:avLst/>
          </a:prstGeom>
        </p:spPr>
      </p:pic>
      <p:pic>
        <p:nvPicPr>
          <p:cNvPr id="11" name="Image 1">
            <a:extLst>
              <a:ext uri="{FF2B5EF4-FFF2-40B4-BE49-F238E27FC236}">
                <a16:creationId xmlns:a16="http://schemas.microsoft.com/office/drawing/2014/main" id="{207E5C9C-1C85-595E-3390-0C3CABFED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399" y="3533259"/>
            <a:ext cx="223633" cy="202944"/>
          </a:xfrm>
          <a:prstGeom prst="rect">
            <a:avLst/>
          </a:prstGeom>
        </p:spPr>
      </p:pic>
      <p:sp>
        <p:nvSpPr>
          <p:cNvPr id="14" name="Espace réservé du texte 5">
            <a:extLst>
              <a:ext uri="{FF2B5EF4-FFF2-40B4-BE49-F238E27FC236}">
                <a16:creationId xmlns:a16="http://schemas.microsoft.com/office/drawing/2014/main" id="{98ACE762-B972-E78E-F5D8-4766EB5193A2}"/>
              </a:ext>
            </a:extLst>
          </p:cNvPr>
          <p:cNvSpPr txBox="1">
            <a:spLocks/>
          </p:cNvSpPr>
          <p:nvPr/>
        </p:nvSpPr>
        <p:spPr>
          <a:xfrm>
            <a:off x="500787" y="6115241"/>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solidFill>
                  <a:schemeClr val="tx1"/>
                </a:solidFill>
              </a:rPr>
              <a:t>Source : ODDO BHF AM SAS</a:t>
            </a:r>
          </a:p>
        </p:txBody>
      </p:sp>
      <p:sp>
        <p:nvSpPr>
          <p:cNvPr id="16" name="Espace réservé du pied de page 6">
            <a:extLst>
              <a:ext uri="{FF2B5EF4-FFF2-40B4-BE49-F238E27FC236}">
                <a16:creationId xmlns:a16="http://schemas.microsoft.com/office/drawing/2014/main" id="{6E015245-E1B7-E0AB-0215-A12C7C897AE4}"/>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161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FA7035D-4B76-4D29-A599-AF1854114132}"/>
              </a:ext>
            </a:extLst>
          </p:cNvPr>
          <p:cNvSpPr/>
          <p:nvPr/>
        </p:nvSpPr>
        <p:spPr>
          <a:xfrm>
            <a:off x="567547" y="1736248"/>
            <a:ext cx="7446115" cy="4190183"/>
          </a:xfrm>
          <a:prstGeom prst="rect">
            <a:avLst/>
          </a:prstGeom>
          <a:solidFill>
            <a:srgbClr val="F7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883D1DB6-62EE-459B-95A8-BE67E1B0098A}"/>
              </a:ext>
            </a:extLst>
          </p:cNvPr>
          <p:cNvSpPr>
            <a:spLocks noGrp="1"/>
          </p:cNvSpPr>
          <p:nvPr>
            <p:ph type="body" sz="quarter" idx="13"/>
          </p:nvPr>
        </p:nvSpPr>
        <p:spPr/>
        <p:txBody>
          <a:bodyPr/>
          <a:lstStyle/>
          <a:p>
            <a:r>
              <a:rPr lang="fr-FR" dirty="0"/>
              <a:t>L'analyse fondamentale au cœur du processus d'investissement</a:t>
            </a:r>
          </a:p>
        </p:txBody>
      </p:sp>
      <p:sp>
        <p:nvSpPr>
          <p:cNvPr id="20" name="Espace réservé du texte 5">
            <a:extLst>
              <a:ext uri="{FF2B5EF4-FFF2-40B4-BE49-F238E27FC236}">
                <a16:creationId xmlns:a16="http://schemas.microsoft.com/office/drawing/2014/main" id="{639172FE-AC16-4DF1-AB12-88CFCBD37CF8}"/>
              </a:ext>
            </a:extLst>
          </p:cNvPr>
          <p:cNvSpPr>
            <a:spLocks noGrp="1"/>
          </p:cNvSpPr>
          <p:nvPr>
            <p:ph type="body" sz="quarter" idx="14"/>
          </p:nvPr>
        </p:nvSpPr>
        <p:spPr>
          <a:xfrm>
            <a:off x="451528" y="1180362"/>
            <a:ext cx="11723231" cy="719544"/>
          </a:xfrm>
        </p:spPr>
        <p:txBody>
          <a:bodyPr/>
          <a:lstStyle/>
          <a:p>
            <a:r>
              <a:rPr lang="fr-FR" sz="2000" dirty="0"/>
              <a:t>cadre d'évaluation de la qualité des Sociétés Familiales</a:t>
            </a:r>
            <a:endParaRPr lang="en-GB" sz="2000"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a:t>Philosophie &amp; PROCESSUS D’investissement</a:t>
            </a:r>
            <a:endParaRPr lang="en-US" sz="1000" dirty="0"/>
          </a:p>
        </p:txBody>
      </p:sp>
      <p:sp>
        <p:nvSpPr>
          <p:cNvPr id="3" name="Text Placeholder 2">
            <a:extLst>
              <a:ext uri="{FF2B5EF4-FFF2-40B4-BE49-F238E27FC236}">
                <a16:creationId xmlns:a16="http://schemas.microsoft.com/office/drawing/2014/main" id="{589F52EA-9946-4D76-AE0B-83E7F20D6236}"/>
              </a:ext>
            </a:extLst>
          </p:cNvPr>
          <p:cNvSpPr>
            <a:spLocks noGrp="1"/>
          </p:cNvSpPr>
          <p:nvPr>
            <p:ph type="body" sz="quarter" idx="24"/>
          </p:nvPr>
        </p:nvSpPr>
        <p:spPr/>
        <p:txBody>
          <a:bodyPr/>
          <a:lstStyle/>
          <a:p>
            <a:r>
              <a:rPr lang="fr-FR" dirty="0">
                <a:solidFill>
                  <a:schemeClr val="tx1"/>
                </a:solidFill>
              </a:rPr>
              <a:t>Source : </a:t>
            </a:r>
            <a:r>
              <a:rPr lang="en-US" dirty="0">
                <a:solidFill>
                  <a:schemeClr val="tx1"/>
                </a:solidFill>
              </a:rPr>
              <a:t>ODDO BHF AM SAS | </a:t>
            </a:r>
            <a:r>
              <a:rPr lang="en-US" dirty="0" err="1">
                <a:solidFill>
                  <a:schemeClr val="tx1"/>
                </a:solidFill>
              </a:rPr>
              <a:t>Données</a:t>
            </a:r>
            <a:r>
              <a:rPr lang="en-US" dirty="0">
                <a:solidFill>
                  <a:schemeClr val="tx1"/>
                </a:solidFill>
              </a:rPr>
              <a:t> 2023</a:t>
            </a:r>
            <a:endParaRPr lang="fr-FR" dirty="0">
              <a:solidFill>
                <a:schemeClr val="tx1"/>
              </a:solidFill>
            </a:endParaRPr>
          </a:p>
        </p:txBody>
      </p:sp>
      <p:sp>
        <p:nvSpPr>
          <p:cNvPr id="78" name="Rectangle à coins arrondis 31">
            <a:extLst>
              <a:ext uri="{FF2B5EF4-FFF2-40B4-BE49-F238E27FC236}">
                <a16:creationId xmlns:a16="http://schemas.microsoft.com/office/drawing/2014/main" id="{D01DDA8F-6371-4C66-9A16-2489BA98EFA3}"/>
              </a:ext>
            </a:extLst>
          </p:cNvPr>
          <p:cNvSpPr/>
          <p:nvPr/>
        </p:nvSpPr>
        <p:spPr>
          <a:xfrm>
            <a:off x="1913358" y="4653520"/>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solidFill>
                  <a:schemeClr val="tx1"/>
                </a:solidFill>
              </a:rPr>
              <a:t>Management</a:t>
            </a:r>
          </a:p>
        </p:txBody>
      </p:sp>
      <p:sp>
        <p:nvSpPr>
          <p:cNvPr id="79" name="Rectangle à coins arrondis 34">
            <a:extLst>
              <a:ext uri="{FF2B5EF4-FFF2-40B4-BE49-F238E27FC236}">
                <a16:creationId xmlns:a16="http://schemas.microsoft.com/office/drawing/2014/main" id="{03343489-858A-40AD-9CE4-5DE1D1E10AA1}"/>
              </a:ext>
            </a:extLst>
          </p:cNvPr>
          <p:cNvSpPr/>
          <p:nvPr/>
        </p:nvSpPr>
        <p:spPr>
          <a:xfrm>
            <a:off x="5462738" y="3922301"/>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solidFill>
                  <a:schemeClr val="tx1"/>
                </a:solidFill>
              </a:rPr>
              <a:t>Lean Management</a:t>
            </a:r>
          </a:p>
        </p:txBody>
      </p:sp>
      <p:sp>
        <p:nvSpPr>
          <p:cNvPr id="80" name="Rectangle à coins arrondis 33">
            <a:extLst>
              <a:ext uri="{FF2B5EF4-FFF2-40B4-BE49-F238E27FC236}">
                <a16:creationId xmlns:a16="http://schemas.microsoft.com/office/drawing/2014/main" id="{3494176B-1429-4CF6-BD06-5A95E0CCCAB0}"/>
              </a:ext>
            </a:extLst>
          </p:cNvPr>
          <p:cNvSpPr/>
          <p:nvPr/>
        </p:nvSpPr>
        <p:spPr>
          <a:xfrm>
            <a:off x="5001887" y="4653520"/>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Intensité et répartition du capital</a:t>
            </a:r>
            <a:endParaRPr lang="de-DE" sz="1050" b="1" dirty="0">
              <a:solidFill>
                <a:schemeClr val="tx1"/>
              </a:solidFill>
            </a:endParaRPr>
          </a:p>
        </p:txBody>
      </p:sp>
      <p:sp>
        <p:nvSpPr>
          <p:cNvPr id="81" name="Rectangle à coins arrondis 32">
            <a:extLst>
              <a:ext uri="{FF2B5EF4-FFF2-40B4-BE49-F238E27FC236}">
                <a16:creationId xmlns:a16="http://schemas.microsoft.com/office/drawing/2014/main" id="{BC2521E6-D7FB-4EAA-9BDF-1024567C7900}"/>
              </a:ext>
            </a:extLst>
          </p:cNvPr>
          <p:cNvSpPr/>
          <p:nvPr/>
        </p:nvSpPr>
        <p:spPr>
          <a:xfrm>
            <a:off x="3461160" y="5302753"/>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Etats financiers</a:t>
            </a:r>
          </a:p>
        </p:txBody>
      </p:sp>
      <p:sp>
        <p:nvSpPr>
          <p:cNvPr id="82" name="Rectangle à coins arrondis 30">
            <a:extLst>
              <a:ext uri="{FF2B5EF4-FFF2-40B4-BE49-F238E27FC236}">
                <a16:creationId xmlns:a16="http://schemas.microsoft.com/office/drawing/2014/main" id="{A4489B09-A93B-40C8-AAC1-DE6A6886590E}"/>
              </a:ext>
            </a:extLst>
          </p:cNvPr>
          <p:cNvSpPr/>
          <p:nvPr/>
        </p:nvSpPr>
        <p:spPr>
          <a:xfrm>
            <a:off x="5043926" y="2388798"/>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Barrières à l’entrée</a:t>
            </a:r>
          </a:p>
        </p:txBody>
      </p:sp>
      <p:sp>
        <p:nvSpPr>
          <p:cNvPr id="83" name="Rectangle à coins arrondis 29">
            <a:extLst>
              <a:ext uri="{FF2B5EF4-FFF2-40B4-BE49-F238E27FC236}">
                <a16:creationId xmlns:a16="http://schemas.microsoft.com/office/drawing/2014/main" id="{E8B2D538-98D4-4BFE-9FDD-47A8CB9C3641}"/>
              </a:ext>
            </a:extLst>
          </p:cNvPr>
          <p:cNvSpPr/>
          <p:nvPr/>
        </p:nvSpPr>
        <p:spPr>
          <a:xfrm>
            <a:off x="5685602" y="3062666"/>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Modèle d'entreprise agile</a:t>
            </a:r>
          </a:p>
        </p:txBody>
      </p:sp>
      <p:sp>
        <p:nvSpPr>
          <p:cNvPr id="84" name="Rectangle à coins arrondis 28">
            <a:extLst>
              <a:ext uri="{FF2B5EF4-FFF2-40B4-BE49-F238E27FC236}">
                <a16:creationId xmlns:a16="http://schemas.microsoft.com/office/drawing/2014/main" id="{5EEA57FA-0368-4A80-9C00-E20CD5FB11AA}"/>
              </a:ext>
            </a:extLst>
          </p:cNvPr>
          <p:cNvSpPr/>
          <p:nvPr/>
        </p:nvSpPr>
        <p:spPr>
          <a:xfrm>
            <a:off x="1522681" y="3922301"/>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solidFill>
                  <a:schemeClr val="tx1"/>
                </a:solidFill>
              </a:rPr>
              <a:t>Innovation</a:t>
            </a:r>
          </a:p>
        </p:txBody>
      </p:sp>
      <p:sp>
        <p:nvSpPr>
          <p:cNvPr id="85" name="Rectangle à coins arrondis 27">
            <a:extLst>
              <a:ext uri="{FF2B5EF4-FFF2-40B4-BE49-F238E27FC236}">
                <a16:creationId xmlns:a16="http://schemas.microsoft.com/office/drawing/2014/main" id="{071902CD-A4C6-45AB-99BF-34968AE5561F}"/>
              </a:ext>
            </a:extLst>
          </p:cNvPr>
          <p:cNvSpPr/>
          <p:nvPr/>
        </p:nvSpPr>
        <p:spPr>
          <a:xfrm>
            <a:off x="1233278" y="3062666"/>
            <a:ext cx="1680209"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Niches de croissance</a:t>
            </a:r>
          </a:p>
          <a:p>
            <a:pPr algn="ctr"/>
            <a:r>
              <a:rPr lang="fr-FR" sz="1050" b="1" dirty="0">
                <a:solidFill>
                  <a:schemeClr val="tx1"/>
                </a:solidFill>
              </a:rPr>
              <a:t>Thèmes porteurs</a:t>
            </a:r>
          </a:p>
        </p:txBody>
      </p:sp>
      <p:sp>
        <p:nvSpPr>
          <p:cNvPr id="86" name="Rectangle à coins arrondis 26">
            <a:extLst>
              <a:ext uri="{FF2B5EF4-FFF2-40B4-BE49-F238E27FC236}">
                <a16:creationId xmlns:a16="http://schemas.microsoft.com/office/drawing/2014/main" id="{E4B20909-BE12-4F45-8262-0F02A195D31E}"/>
              </a:ext>
            </a:extLst>
          </p:cNvPr>
          <p:cNvSpPr/>
          <p:nvPr/>
        </p:nvSpPr>
        <p:spPr>
          <a:xfrm>
            <a:off x="1888020" y="2388798"/>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Avantages compétitifs</a:t>
            </a:r>
          </a:p>
        </p:txBody>
      </p:sp>
      <p:sp>
        <p:nvSpPr>
          <p:cNvPr id="87" name="Rectangle à coins arrondis 25">
            <a:extLst>
              <a:ext uri="{FF2B5EF4-FFF2-40B4-BE49-F238E27FC236}">
                <a16:creationId xmlns:a16="http://schemas.microsoft.com/office/drawing/2014/main" id="{0B12B1E1-C63C-46EB-942E-7282B92AA16E}"/>
              </a:ext>
            </a:extLst>
          </p:cNvPr>
          <p:cNvSpPr/>
          <p:nvPr/>
        </p:nvSpPr>
        <p:spPr>
          <a:xfrm>
            <a:off x="3460128" y="1840404"/>
            <a:ext cx="1624170" cy="491271"/>
          </a:xfrm>
          <a:prstGeom prst="round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Visibilité</a:t>
            </a:r>
          </a:p>
        </p:txBody>
      </p:sp>
      <p:sp>
        <p:nvSpPr>
          <p:cNvPr id="88" name="Ellipse 13">
            <a:extLst>
              <a:ext uri="{FF2B5EF4-FFF2-40B4-BE49-F238E27FC236}">
                <a16:creationId xmlns:a16="http://schemas.microsoft.com/office/drawing/2014/main" id="{A60E8E5C-86B0-4245-9DF7-52081C0654AE}"/>
              </a:ext>
            </a:extLst>
          </p:cNvPr>
          <p:cNvSpPr/>
          <p:nvPr/>
        </p:nvSpPr>
        <p:spPr>
          <a:xfrm>
            <a:off x="3694749" y="3180851"/>
            <a:ext cx="1152994" cy="115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ln w="0"/>
              <a:solidFill>
                <a:schemeClr val="tx1"/>
              </a:solidFill>
            </a:endParaRPr>
          </a:p>
        </p:txBody>
      </p:sp>
      <p:sp>
        <p:nvSpPr>
          <p:cNvPr id="89" name="ZoneTexte 14">
            <a:extLst>
              <a:ext uri="{FF2B5EF4-FFF2-40B4-BE49-F238E27FC236}">
                <a16:creationId xmlns:a16="http://schemas.microsoft.com/office/drawing/2014/main" id="{6545395A-01F7-4F2F-8153-E78DE5989AD4}"/>
              </a:ext>
            </a:extLst>
          </p:cNvPr>
          <p:cNvSpPr txBox="1"/>
          <p:nvPr/>
        </p:nvSpPr>
        <p:spPr>
          <a:xfrm>
            <a:off x="3729815" y="3511450"/>
            <a:ext cx="1130529" cy="618520"/>
          </a:xfrm>
          <a:prstGeom prst="rect">
            <a:avLst/>
          </a:prstGeom>
          <a:noFill/>
        </p:spPr>
        <p:txBody>
          <a:bodyPr wrap="square" rtlCol="0">
            <a:spAutoFit/>
          </a:bodyPr>
          <a:lstStyle/>
          <a:p>
            <a:pPr algn="ctr"/>
            <a:r>
              <a:rPr lang="de-DE" sz="1400" b="1" dirty="0">
                <a:solidFill>
                  <a:schemeClr val="accent6"/>
                </a:solidFill>
              </a:rPr>
              <a:t>Société de </a:t>
            </a:r>
            <a:r>
              <a:rPr lang="de-DE" sz="1400" b="1" dirty="0" err="1">
                <a:solidFill>
                  <a:schemeClr val="accent6"/>
                </a:solidFill>
              </a:rPr>
              <a:t>qualité</a:t>
            </a:r>
            <a:endParaRPr lang="de-DE" sz="1400" b="1" dirty="0">
              <a:solidFill>
                <a:schemeClr val="accent6"/>
              </a:solidFill>
            </a:endParaRPr>
          </a:p>
        </p:txBody>
      </p:sp>
      <p:pic>
        <p:nvPicPr>
          <p:cNvPr id="90" name="Graphic 82">
            <a:extLst>
              <a:ext uri="{FF2B5EF4-FFF2-40B4-BE49-F238E27FC236}">
                <a16:creationId xmlns:a16="http://schemas.microsoft.com/office/drawing/2014/main" id="{04B16190-2ECC-4800-BD36-E29EF10AFB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7301" y="1936673"/>
            <a:ext cx="530636" cy="278077"/>
          </a:xfrm>
          <a:prstGeom prst="rect">
            <a:avLst/>
          </a:prstGeom>
        </p:spPr>
      </p:pic>
      <p:pic>
        <p:nvPicPr>
          <p:cNvPr id="91" name="Graphic 304">
            <a:extLst>
              <a:ext uri="{FF2B5EF4-FFF2-40B4-BE49-F238E27FC236}">
                <a16:creationId xmlns:a16="http://schemas.microsoft.com/office/drawing/2014/main" id="{595F1DDE-6D7D-4212-BA9F-38B0F5EBC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0719" y="3935754"/>
            <a:ext cx="416646" cy="491271"/>
          </a:xfrm>
          <a:prstGeom prst="rect">
            <a:avLst/>
          </a:prstGeom>
        </p:spPr>
      </p:pic>
      <p:pic>
        <p:nvPicPr>
          <p:cNvPr id="92" name="Graphic 265">
            <a:extLst>
              <a:ext uri="{FF2B5EF4-FFF2-40B4-BE49-F238E27FC236}">
                <a16:creationId xmlns:a16="http://schemas.microsoft.com/office/drawing/2014/main" id="{1198B223-2D66-4ADD-93EA-159F1B4601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513" y="3919465"/>
            <a:ext cx="374982" cy="491271"/>
          </a:xfrm>
          <a:prstGeom prst="rect">
            <a:avLst/>
          </a:prstGeom>
        </p:spPr>
      </p:pic>
      <p:pic>
        <p:nvPicPr>
          <p:cNvPr id="93" name="Graphic 9">
            <a:extLst>
              <a:ext uri="{FF2B5EF4-FFF2-40B4-BE49-F238E27FC236}">
                <a16:creationId xmlns:a16="http://schemas.microsoft.com/office/drawing/2014/main" id="{E25E7042-8EFE-4348-82E3-8BEB0CF7E9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112" y="3062666"/>
            <a:ext cx="396927" cy="476687"/>
          </a:xfrm>
          <a:prstGeom prst="rect">
            <a:avLst/>
          </a:prstGeom>
        </p:spPr>
      </p:pic>
      <p:cxnSp>
        <p:nvCxnSpPr>
          <p:cNvPr id="94" name="Connecteur droit avec flèche 41">
            <a:extLst>
              <a:ext uri="{FF2B5EF4-FFF2-40B4-BE49-F238E27FC236}">
                <a16:creationId xmlns:a16="http://schemas.microsoft.com/office/drawing/2014/main" id="{3FE9C618-3080-496F-9B51-33472531F216}"/>
              </a:ext>
            </a:extLst>
          </p:cNvPr>
          <p:cNvCxnSpPr>
            <a:cxnSpLocks/>
            <a:stCxn id="87" idx="2"/>
            <a:endCxn id="88" idx="0"/>
          </p:cNvCxnSpPr>
          <p:nvPr/>
        </p:nvCxnSpPr>
        <p:spPr>
          <a:xfrm flipH="1">
            <a:off x="4271246" y="2331675"/>
            <a:ext cx="967" cy="8491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56">
            <a:extLst>
              <a:ext uri="{FF2B5EF4-FFF2-40B4-BE49-F238E27FC236}">
                <a16:creationId xmlns:a16="http://schemas.microsoft.com/office/drawing/2014/main" id="{4BB3E955-34B3-4A6F-A987-D1692D39733E}"/>
              </a:ext>
            </a:extLst>
          </p:cNvPr>
          <p:cNvCxnSpPr/>
          <p:nvPr/>
        </p:nvCxnSpPr>
        <p:spPr>
          <a:xfrm flipH="1">
            <a:off x="4653028" y="2706532"/>
            <a:ext cx="1" cy="5957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58">
            <a:extLst>
              <a:ext uri="{FF2B5EF4-FFF2-40B4-BE49-F238E27FC236}">
                <a16:creationId xmlns:a16="http://schemas.microsoft.com/office/drawing/2014/main" id="{64AC4AD0-875C-4EF0-A85D-06E63E64A735}"/>
              </a:ext>
            </a:extLst>
          </p:cNvPr>
          <p:cNvCxnSpPr/>
          <p:nvPr/>
        </p:nvCxnSpPr>
        <p:spPr>
          <a:xfrm flipH="1">
            <a:off x="4651311" y="2713857"/>
            <a:ext cx="35731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7" name="Connecteur droit 61">
            <a:extLst>
              <a:ext uri="{FF2B5EF4-FFF2-40B4-BE49-F238E27FC236}">
                <a16:creationId xmlns:a16="http://schemas.microsoft.com/office/drawing/2014/main" id="{3CDE2D31-4DE3-4F66-B56D-4C08EE6F4DBB}"/>
              </a:ext>
            </a:extLst>
          </p:cNvPr>
          <p:cNvCxnSpPr/>
          <p:nvPr/>
        </p:nvCxnSpPr>
        <p:spPr>
          <a:xfrm flipH="1">
            <a:off x="3519287" y="2665419"/>
            <a:ext cx="373559"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8" name="Connecteur droit avec flèche 62">
            <a:extLst>
              <a:ext uri="{FF2B5EF4-FFF2-40B4-BE49-F238E27FC236}">
                <a16:creationId xmlns:a16="http://schemas.microsoft.com/office/drawing/2014/main" id="{626A53DC-0718-430D-82D7-0C960A5B0E9F}"/>
              </a:ext>
            </a:extLst>
          </p:cNvPr>
          <p:cNvCxnSpPr/>
          <p:nvPr/>
        </p:nvCxnSpPr>
        <p:spPr>
          <a:xfrm flipH="1">
            <a:off x="3890363" y="2700797"/>
            <a:ext cx="1" cy="5957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64">
            <a:extLst>
              <a:ext uri="{FF2B5EF4-FFF2-40B4-BE49-F238E27FC236}">
                <a16:creationId xmlns:a16="http://schemas.microsoft.com/office/drawing/2014/main" id="{AB8CCE42-658F-4109-9D08-EDC14C8A7E82}"/>
              </a:ext>
            </a:extLst>
          </p:cNvPr>
          <p:cNvCxnSpPr/>
          <p:nvPr/>
        </p:nvCxnSpPr>
        <p:spPr>
          <a:xfrm flipH="1" flipV="1">
            <a:off x="4820294" y="3655973"/>
            <a:ext cx="496610" cy="1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67">
            <a:extLst>
              <a:ext uri="{FF2B5EF4-FFF2-40B4-BE49-F238E27FC236}">
                <a16:creationId xmlns:a16="http://schemas.microsoft.com/office/drawing/2014/main" id="{F523B249-2AFD-4176-9137-48701DAD4487}"/>
              </a:ext>
            </a:extLst>
          </p:cNvPr>
          <p:cNvCxnSpPr/>
          <p:nvPr/>
        </p:nvCxnSpPr>
        <p:spPr>
          <a:xfrm flipH="1">
            <a:off x="5354617" y="3421373"/>
            <a:ext cx="32483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1" name="Connecteur droit 69">
            <a:extLst>
              <a:ext uri="{FF2B5EF4-FFF2-40B4-BE49-F238E27FC236}">
                <a16:creationId xmlns:a16="http://schemas.microsoft.com/office/drawing/2014/main" id="{840A2488-F788-45DA-A88C-C60B9E430D89}"/>
              </a:ext>
            </a:extLst>
          </p:cNvPr>
          <p:cNvCxnSpPr>
            <a:cxnSpLocks/>
          </p:cNvCxnSpPr>
          <p:nvPr/>
        </p:nvCxnSpPr>
        <p:spPr>
          <a:xfrm flipH="1">
            <a:off x="5345885" y="3411682"/>
            <a:ext cx="4019" cy="2553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2" name="Connecteur droit 71">
            <a:extLst>
              <a:ext uri="{FF2B5EF4-FFF2-40B4-BE49-F238E27FC236}">
                <a16:creationId xmlns:a16="http://schemas.microsoft.com/office/drawing/2014/main" id="{CCAA3F2F-D776-44BB-83A9-C979B26228BF}"/>
              </a:ext>
            </a:extLst>
          </p:cNvPr>
          <p:cNvCxnSpPr/>
          <p:nvPr/>
        </p:nvCxnSpPr>
        <p:spPr>
          <a:xfrm flipH="1">
            <a:off x="5165016" y="4245355"/>
            <a:ext cx="29235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3" name="Connecteur droit 72">
            <a:extLst>
              <a:ext uri="{FF2B5EF4-FFF2-40B4-BE49-F238E27FC236}">
                <a16:creationId xmlns:a16="http://schemas.microsoft.com/office/drawing/2014/main" id="{E720FC25-BFB1-4B4D-A14F-E90D0AF3B736}"/>
              </a:ext>
            </a:extLst>
          </p:cNvPr>
          <p:cNvCxnSpPr/>
          <p:nvPr/>
        </p:nvCxnSpPr>
        <p:spPr>
          <a:xfrm flipH="1">
            <a:off x="5161010" y="3912936"/>
            <a:ext cx="4019" cy="34045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Connecteur droit avec flèche 73">
            <a:extLst>
              <a:ext uri="{FF2B5EF4-FFF2-40B4-BE49-F238E27FC236}">
                <a16:creationId xmlns:a16="http://schemas.microsoft.com/office/drawing/2014/main" id="{277CCBFF-6CDA-4B43-89A9-F7DC75C57D1C}"/>
              </a:ext>
            </a:extLst>
          </p:cNvPr>
          <p:cNvCxnSpPr/>
          <p:nvPr/>
        </p:nvCxnSpPr>
        <p:spPr>
          <a:xfrm flipH="1" flipV="1">
            <a:off x="4842326" y="3905811"/>
            <a:ext cx="324834" cy="1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74">
            <a:extLst>
              <a:ext uri="{FF2B5EF4-FFF2-40B4-BE49-F238E27FC236}">
                <a16:creationId xmlns:a16="http://schemas.microsoft.com/office/drawing/2014/main" id="{0DE7CB34-808B-4E71-B9B2-42DFCA16D552}"/>
              </a:ext>
            </a:extLst>
          </p:cNvPr>
          <p:cNvCxnSpPr/>
          <p:nvPr/>
        </p:nvCxnSpPr>
        <p:spPr>
          <a:xfrm flipH="1">
            <a:off x="4678074" y="4966382"/>
            <a:ext cx="29235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Connecteur droit 75">
            <a:extLst>
              <a:ext uri="{FF2B5EF4-FFF2-40B4-BE49-F238E27FC236}">
                <a16:creationId xmlns:a16="http://schemas.microsoft.com/office/drawing/2014/main" id="{FA5823CC-35D0-4B88-8906-5ECECAC6BEC5}"/>
              </a:ext>
            </a:extLst>
          </p:cNvPr>
          <p:cNvCxnSpPr/>
          <p:nvPr/>
        </p:nvCxnSpPr>
        <p:spPr>
          <a:xfrm flipH="1">
            <a:off x="3525471" y="4966382"/>
            <a:ext cx="34107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7" name="Connecteur droit avec flèche 77">
            <a:extLst>
              <a:ext uri="{FF2B5EF4-FFF2-40B4-BE49-F238E27FC236}">
                <a16:creationId xmlns:a16="http://schemas.microsoft.com/office/drawing/2014/main" id="{C356EB21-6F64-4B49-AF30-0BEDD7347BCD}"/>
              </a:ext>
            </a:extLst>
          </p:cNvPr>
          <p:cNvCxnSpPr>
            <a:cxnSpLocks/>
            <a:endCxn id="88" idx="3"/>
          </p:cNvCxnSpPr>
          <p:nvPr/>
        </p:nvCxnSpPr>
        <p:spPr>
          <a:xfrm flipH="1" flipV="1">
            <a:off x="3863601" y="4164145"/>
            <a:ext cx="1325" cy="8443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80">
            <a:extLst>
              <a:ext uri="{FF2B5EF4-FFF2-40B4-BE49-F238E27FC236}">
                <a16:creationId xmlns:a16="http://schemas.microsoft.com/office/drawing/2014/main" id="{31F82AC7-53FA-40E9-B7F2-0FF7118636A6}"/>
              </a:ext>
            </a:extLst>
          </p:cNvPr>
          <p:cNvCxnSpPr>
            <a:cxnSpLocks/>
            <a:endCxn id="88" idx="5"/>
          </p:cNvCxnSpPr>
          <p:nvPr/>
        </p:nvCxnSpPr>
        <p:spPr>
          <a:xfrm flipH="1" flipV="1">
            <a:off x="4678891" y="4164145"/>
            <a:ext cx="2303" cy="87105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 name="Connecteur droit avec flèche 83">
            <a:extLst>
              <a:ext uri="{FF2B5EF4-FFF2-40B4-BE49-F238E27FC236}">
                <a16:creationId xmlns:a16="http://schemas.microsoft.com/office/drawing/2014/main" id="{EBCDE828-D9E9-4690-8E51-EBD6D5CA8CCB}"/>
              </a:ext>
            </a:extLst>
          </p:cNvPr>
          <p:cNvCxnSpPr>
            <a:cxnSpLocks/>
            <a:stCxn id="81" idx="0"/>
            <a:endCxn id="88" idx="4"/>
          </p:cNvCxnSpPr>
          <p:nvPr/>
        </p:nvCxnSpPr>
        <p:spPr>
          <a:xfrm flipH="1" flipV="1">
            <a:off x="4271246" y="4332851"/>
            <a:ext cx="1999" cy="96990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86">
            <a:extLst>
              <a:ext uri="{FF2B5EF4-FFF2-40B4-BE49-F238E27FC236}">
                <a16:creationId xmlns:a16="http://schemas.microsoft.com/office/drawing/2014/main" id="{FA6DC105-194E-4C78-8325-8FB6A27A1C78}"/>
              </a:ext>
            </a:extLst>
          </p:cNvPr>
          <p:cNvCxnSpPr/>
          <p:nvPr/>
        </p:nvCxnSpPr>
        <p:spPr>
          <a:xfrm flipH="1">
            <a:off x="3139072" y="4255219"/>
            <a:ext cx="25986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1" name="Connecteur droit 87">
            <a:extLst>
              <a:ext uri="{FF2B5EF4-FFF2-40B4-BE49-F238E27FC236}">
                <a16:creationId xmlns:a16="http://schemas.microsoft.com/office/drawing/2014/main" id="{C4CF4E4E-BFEE-47D4-BFBC-C983FF4EF44F}"/>
              </a:ext>
            </a:extLst>
          </p:cNvPr>
          <p:cNvCxnSpPr/>
          <p:nvPr/>
        </p:nvCxnSpPr>
        <p:spPr>
          <a:xfrm flipH="1">
            <a:off x="3398494" y="3922301"/>
            <a:ext cx="4019" cy="3187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Connecteur droit avec flèche 89">
            <a:extLst>
              <a:ext uri="{FF2B5EF4-FFF2-40B4-BE49-F238E27FC236}">
                <a16:creationId xmlns:a16="http://schemas.microsoft.com/office/drawing/2014/main" id="{9C16B507-6B89-4B7C-B248-D477938E92FE}"/>
              </a:ext>
            </a:extLst>
          </p:cNvPr>
          <p:cNvCxnSpPr/>
          <p:nvPr/>
        </p:nvCxnSpPr>
        <p:spPr>
          <a:xfrm>
            <a:off x="3403007" y="3910487"/>
            <a:ext cx="29235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90">
            <a:extLst>
              <a:ext uri="{FF2B5EF4-FFF2-40B4-BE49-F238E27FC236}">
                <a16:creationId xmlns:a16="http://schemas.microsoft.com/office/drawing/2014/main" id="{80B7E6F0-5808-47C1-B28A-E5FD4F7CA334}"/>
              </a:ext>
            </a:extLst>
          </p:cNvPr>
          <p:cNvCxnSpPr/>
          <p:nvPr/>
        </p:nvCxnSpPr>
        <p:spPr>
          <a:xfrm flipH="1">
            <a:off x="2946322" y="3392391"/>
            <a:ext cx="29235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Connecteur droit 91">
            <a:extLst>
              <a:ext uri="{FF2B5EF4-FFF2-40B4-BE49-F238E27FC236}">
                <a16:creationId xmlns:a16="http://schemas.microsoft.com/office/drawing/2014/main" id="{E3FACE4A-75B2-45CE-A042-FB1D1B138F02}"/>
              </a:ext>
            </a:extLst>
          </p:cNvPr>
          <p:cNvCxnSpPr/>
          <p:nvPr/>
        </p:nvCxnSpPr>
        <p:spPr>
          <a:xfrm flipH="1">
            <a:off x="3241980" y="3393539"/>
            <a:ext cx="4019" cy="2553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Connecteur droit avec flèche 92">
            <a:extLst>
              <a:ext uri="{FF2B5EF4-FFF2-40B4-BE49-F238E27FC236}">
                <a16:creationId xmlns:a16="http://schemas.microsoft.com/office/drawing/2014/main" id="{29621A0C-D13B-4A96-B709-3E271D8CD0C8}"/>
              </a:ext>
            </a:extLst>
          </p:cNvPr>
          <p:cNvCxnSpPr/>
          <p:nvPr/>
        </p:nvCxnSpPr>
        <p:spPr>
          <a:xfrm flipV="1">
            <a:off x="3243456" y="3657308"/>
            <a:ext cx="463105" cy="460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16" name="Graphic 25">
            <a:extLst>
              <a:ext uri="{FF2B5EF4-FFF2-40B4-BE49-F238E27FC236}">
                <a16:creationId xmlns:a16="http://schemas.microsoft.com/office/drawing/2014/main" id="{033EB86C-B9BA-48AC-A8C0-2DA52154E9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52715" y="4668478"/>
            <a:ext cx="463248" cy="436798"/>
          </a:xfrm>
          <a:prstGeom prst="rect">
            <a:avLst/>
          </a:prstGeom>
          <a:noFill/>
        </p:spPr>
      </p:pic>
      <p:pic>
        <p:nvPicPr>
          <p:cNvPr id="117" name="Graphic 192">
            <a:extLst>
              <a:ext uri="{FF2B5EF4-FFF2-40B4-BE49-F238E27FC236}">
                <a16:creationId xmlns:a16="http://schemas.microsoft.com/office/drawing/2014/main" id="{4F572638-CB15-45E5-8C1F-FB0AB65D48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03756" y="2388798"/>
            <a:ext cx="402044" cy="526725"/>
          </a:xfrm>
          <a:prstGeom prst="rect">
            <a:avLst/>
          </a:prstGeom>
        </p:spPr>
      </p:pic>
      <p:pic>
        <p:nvPicPr>
          <p:cNvPr id="118" name="Graphic 37">
            <a:extLst>
              <a:ext uri="{FF2B5EF4-FFF2-40B4-BE49-F238E27FC236}">
                <a16:creationId xmlns:a16="http://schemas.microsoft.com/office/drawing/2014/main" id="{3E64FA7F-E43C-4752-A168-DC504494C1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50316" y="2388798"/>
            <a:ext cx="314213" cy="504069"/>
          </a:xfrm>
          <a:prstGeom prst="rect">
            <a:avLst/>
          </a:prstGeom>
        </p:spPr>
      </p:pic>
      <p:pic>
        <p:nvPicPr>
          <p:cNvPr id="119" name="Graphic 23">
            <a:extLst>
              <a:ext uri="{FF2B5EF4-FFF2-40B4-BE49-F238E27FC236}">
                <a16:creationId xmlns:a16="http://schemas.microsoft.com/office/drawing/2014/main" id="{CF5A07E5-2A3D-475C-A83A-5CDFD9EABF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27312" y="3047481"/>
            <a:ext cx="417784" cy="531298"/>
          </a:xfrm>
          <a:prstGeom prst="rect">
            <a:avLst/>
          </a:prstGeom>
        </p:spPr>
      </p:pic>
      <p:pic>
        <p:nvPicPr>
          <p:cNvPr id="120" name="Graphic 212">
            <a:extLst>
              <a:ext uri="{FF2B5EF4-FFF2-40B4-BE49-F238E27FC236}">
                <a16:creationId xmlns:a16="http://schemas.microsoft.com/office/drawing/2014/main" id="{EB13D51A-5772-46FE-B8F8-B9AC21EC47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0145" y="4699311"/>
            <a:ext cx="384110" cy="445480"/>
          </a:xfrm>
          <a:prstGeom prst="rect">
            <a:avLst/>
          </a:prstGeom>
        </p:spPr>
      </p:pic>
      <p:pic>
        <p:nvPicPr>
          <p:cNvPr id="121" name="Graphic 269">
            <a:extLst>
              <a:ext uri="{FF2B5EF4-FFF2-40B4-BE49-F238E27FC236}">
                <a16:creationId xmlns:a16="http://schemas.microsoft.com/office/drawing/2014/main" id="{D0B979DF-64E4-45E5-A95D-AEBA41AD2C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86705" y="5327887"/>
            <a:ext cx="275352" cy="460521"/>
          </a:xfrm>
          <a:prstGeom prst="rect">
            <a:avLst/>
          </a:prstGeom>
        </p:spPr>
      </p:pic>
      <p:sp>
        <p:nvSpPr>
          <p:cNvPr id="24" name="Ellipse 8">
            <a:extLst>
              <a:ext uri="{FF2B5EF4-FFF2-40B4-BE49-F238E27FC236}">
                <a16:creationId xmlns:a16="http://schemas.microsoft.com/office/drawing/2014/main" id="{90D67E22-2845-0B0B-4396-6575BF5B3CCF}"/>
              </a:ext>
            </a:extLst>
          </p:cNvPr>
          <p:cNvSpPr>
            <a:spLocks noChangeAspect="1"/>
          </p:cNvSpPr>
          <p:nvPr/>
        </p:nvSpPr>
        <p:spPr bwMode="gray">
          <a:xfrm>
            <a:off x="8239721" y="1731504"/>
            <a:ext cx="3081012" cy="1282516"/>
          </a:xfrm>
          <a:prstGeom prst="roundRect">
            <a:avLst/>
          </a:prstGeom>
          <a:noFill/>
          <a:ln w="6350">
            <a:solidFill>
              <a:schemeClr val="accent1">
                <a:lumMod val="60000"/>
                <a:lumOff val="40000"/>
              </a:schemeClr>
            </a:solidFill>
          </a:ln>
        </p:spPr>
        <p:txBody>
          <a:bodyPr>
            <a:noAutofit/>
          </a:bodyPr>
          <a:lstStyle/>
          <a:p>
            <a:pPr algn="ctr" defTabSz="1125444" eaLnBrk="0" hangingPunct="0">
              <a:spcBef>
                <a:spcPct val="20000"/>
              </a:spcBef>
            </a:pPr>
            <a:endParaRPr lang="en-GB" altLang="fr-FR" sz="1723" b="1" dirty="0">
              <a:solidFill>
                <a:schemeClr val="accent1"/>
              </a:solidFill>
            </a:endParaRPr>
          </a:p>
          <a:p>
            <a:pPr algn="ctr" defTabSz="1125444" eaLnBrk="0" hangingPunct="0">
              <a:spcBef>
                <a:spcPct val="20000"/>
              </a:spcBef>
            </a:pPr>
            <a:endParaRPr lang="en-GB" altLang="fr-FR" sz="1723" b="1" dirty="0">
              <a:solidFill>
                <a:schemeClr val="accent1"/>
              </a:solidFill>
            </a:endParaRPr>
          </a:p>
        </p:txBody>
      </p:sp>
      <p:sp>
        <p:nvSpPr>
          <p:cNvPr id="25" name="Rechteck 9">
            <a:extLst>
              <a:ext uri="{FF2B5EF4-FFF2-40B4-BE49-F238E27FC236}">
                <a16:creationId xmlns:a16="http://schemas.microsoft.com/office/drawing/2014/main" id="{397AD20C-753F-CC9E-D35F-0EF295106F89}"/>
              </a:ext>
            </a:extLst>
          </p:cNvPr>
          <p:cNvSpPr/>
          <p:nvPr/>
        </p:nvSpPr>
        <p:spPr bwMode="gray">
          <a:xfrm>
            <a:off x="8287593" y="2427670"/>
            <a:ext cx="2980012" cy="494888"/>
          </a:xfrm>
          <a:prstGeom prst="rect">
            <a:avLst/>
          </a:prstGeom>
        </p:spPr>
        <p:txBody>
          <a:bodyPr wrap="none">
            <a:noAutofit/>
          </a:bodyPr>
          <a:lstStyle/>
          <a:p>
            <a:pPr marL="180000" lvl="1" indent="-180000" algn="just" defTabSz="1283793">
              <a:spcBef>
                <a:spcPts val="738"/>
              </a:spcBef>
              <a:buClr>
                <a:schemeClr val="accent1"/>
              </a:buClr>
              <a:buSzPct val="100000"/>
              <a:buFont typeface="Arial" panose="020B0604020202020204" pitchFamily="34" charset="0"/>
              <a:buChar char="•"/>
            </a:pPr>
            <a:r>
              <a:rPr lang="en-GB" altLang="fr-FR" sz="900" b="1" dirty="0">
                <a:solidFill>
                  <a:schemeClr val="tx2"/>
                </a:solidFill>
              </a:rPr>
              <a:t>ROCE </a:t>
            </a:r>
            <a:r>
              <a:rPr lang="en-GB" altLang="fr-FR" sz="900" dirty="0">
                <a:solidFill>
                  <a:schemeClr val="tx2"/>
                </a:solidFill>
              </a:rPr>
              <a:t>élevée,</a:t>
            </a:r>
          </a:p>
          <a:p>
            <a:pPr marL="180000" lvl="1" indent="-180000" algn="just" defTabSz="1283793">
              <a:spcBef>
                <a:spcPts val="738"/>
              </a:spcBef>
              <a:buClr>
                <a:schemeClr val="accent1"/>
              </a:buClr>
              <a:buSzPct val="100000"/>
              <a:buFont typeface="Arial" panose="020B0604020202020204" pitchFamily="34" charset="0"/>
              <a:buChar char="•"/>
            </a:pPr>
            <a:r>
              <a:rPr lang="fr-FR" altLang="fr-FR" sz="900" dirty="0">
                <a:solidFill>
                  <a:schemeClr val="tx2"/>
                </a:solidFill>
              </a:rPr>
              <a:t>Ou forte amélioration du </a:t>
            </a:r>
            <a:r>
              <a:rPr lang="fr-FR" altLang="fr-FR" sz="900" b="1" dirty="0">
                <a:solidFill>
                  <a:schemeClr val="tx2"/>
                </a:solidFill>
              </a:rPr>
              <a:t>ROCE</a:t>
            </a:r>
            <a:r>
              <a:rPr lang="fr-FR" altLang="fr-FR" sz="900" dirty="0">
                <a:solidFill>
                  <a:schemeClr val="tx2"/>
                </a:solidFill>
              </a:rPr>
              <a:t> à venir</a:t>
            </a:r>
            <a:endParaRPr lang="en-GB" altLang="fr-FR" sz="1100" dirty="0">
              <a:solidFill>
                <a:schemeClr val="tx2"/>
              </a:solidFill>
            </a:endParaRPr>
          </a:p>
        </p:txBody>
      </p:sp>
      <p:cxnSp>
        <p:nvCxnSpPr>
          <p:cNvPr id="26" name="Gerade Verbindung 20">
            <a:extLst>
              <a:ext uri="{FF2B5EF4-FFF2-40B4-BE49-F238E27FC236}">
                <a16:creationId xmlns:a16="http://schemas.microsoft.com/office/drawing/2014/main" id="{BFE94B47-BECB-9010-A7DF-D34290FBFE6D}"/>
              </a:ext>
            </a:extLst>
          </p:cNvPr>
          <p:cNvCxnSpPr>
            <a:cxnSpLocks/>
          </p:cNvCxnSpPr>
          <p:nvPr/>
        </p:nvCxnSpPr>
        <p:spPr bwMode="gray">
          <a:xfrm flipV="1">
            <a:off x="8239721" y="2372762"/>
            <a:ext cx="3081012" cy="12445"/>
          </a:xfrm>
          <a:prstGeom prst="line">
            <a:avLst/>
          </a:prstGeom>
          <a:ln>
            <a:solidFill>
              <a:srgbClr val="55A185"/>
            </a:solidFill>
          </a:ln>
        </p:spPr>
        <p:style>
          <a:lnRef idx="1">
            <a:schemeClr val="accent1"/>
          </a:lnRef>
          <a:fillRef idx="0">
            <a:schemeClr val="accent1"/>
          </a:fillRef>
          <a:effectRef idx="0">
            <a:schemeClr val="accent1"/>
          </a:effectRef>
          <a:fontRef idx="minor">
            <a:schemeClr val="tx1"/>
          </a:fontRef>
        </p:style>
      </p:cxnSp>
      <p:pic>
        <p:nvPicPr>
          <p:cNvPr id="27" name="Graphic 56">
            <a:extLst>
              <a:ext uri="{FF2B5EF4-FFF2-40B4-BE49-F238E27FC236}">
                <a16:creationId xmlns:a16="http://schemas.microsoft.com/office/drawing/2014/main" id="{7BA762BD-3C45-AB52-B54E-528B94DE460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81129" y="1780392"/>
            <a:ext cx="372414" cy="360000"/>
          </a:xfrm>
          <a:prstGeom prst="rect">
            <a:avLst/>
          </a:prstGeom>
        </p:spPr>
      </p:pic>
      <p:sp>
        <p:nvSpPr>
          <p:cNvPr id="28" name="ZoneTexte 27">
            <a:extLst>
              <a:ext uri="{FF2B5EF4-FFF2-40B4-BE49-F238E27FC236}">
                <a16:creationId xmlns:a16="http://schemas.microsoft.com/office/drawing/2014/main" id="{678026DB-A169-5C91-4A6B-1E76EA5DACF2}"/>
              </a:ext>
            </a:extLst>
          </p:cNvPr>
          <p:cNvSpPr txBox="1"/>
          <p:nvPr/>
        </p:nvSpPr>
        <p:spPr>
          <a:xfrm>
            <a:off x="8262975" y="2122530"/>
            <a:ext cx="3091593" cy="276999"/>
          </a:xfrm>
          <a:prstGeom prst="rect">
            <a:avLst/>
          </a:prstGeom>
          <a:noFill/>
          <a:ln>
            <a:noFill/>
          </a:ln>
        </p:spPr>
        <p:txBody>
          <a:bodyPr wrap="square" rtlCol="0">
            <a:spAutoFit/>
          </a:bodyPr>
          <a:lstStyle/>
          <a:p>
            <a:pPr algn="ctr"/>
            <a:r>
              <a:rPr lang="fr-FR" sz="1200" b="1" dirty="0"/>
              <a:t>Rentabilité des capitaux (ROCE)</a:t>
            </a:r>
          </a:p>
        </p:txBody>
      </p:sp>
      <p:sp>
        <p:nvSpPr>
          <p:cNvPr id="63" name="Ellipse 8">
            <a:extLst>
              <a:ext uri="{FF2B5EF4-FFF2-40B4-BE49-F238E27FC236}">
                <a16:creationId xmlns:a16="http://schemas.microsoft.com/office/drawing/2014/main" id="{450873F5-74B8-CE08-98DC-12CD4281C2EA}"/>
              </a:ext>
            </a:extLst>
          </p:cNvPr>
          <p:cNvSpPr>
            <a:spLocks noChangeAspect="1"/>
          </p:cNvSpPr>
          <p:nvPr/>
        </p:nvSpPr>
        <p:spPr bwMode="gray">
          <a:xfrm>
            <a:off x="8239721" y="3175956"/>
            <a:ext cx="3081012" cy="1282516"/>
          </a:xfrm>
          <a:prstGeom prst="roundRect">
            <a:avLst/>
          </a:prstGeom>
          <a:noFill/>
          <a:ln w="6350">
            <a:solidFill>
              <a:schemeClr val="accent1">
                <a:lumMod val="60000"/>
                <a:lumOff val="40000"/>
              </a:schemeClr>
            </a:solidFill>
          </a:ln>
        </p:spPr>
        <p:txBody>
          <a:bodyPr>
            <a:noAutofit/>
          </a:bodyPr>
          <a:lstStyle/>
          <a:p>
            <a:pPr algn="ctr" defTabSz="1125444" eaLnBrk="0" hangingPunct="0">
              <a:spcBef>
                <a:spcPct val="20000"/>
              </a:spcBef>
            </a:pPr>
            <a:endParaRPr lang="en-GB" altLang="fr-FR" sz="1723" b="1" dirty="0">
              <a:solidFill>
                <a:schemeClr val="accent1"/>
              </a:solidFill>
            </a:endParaRPr>
          </a:p>
          <a:p>
            <a:pPr algn="ctr" defTabSz="1125444" eaLnBrk="0" hangingPunct="0">
              <a:spcBef>
                <a:spcPct val="20000"/>
              </a:spcBef>
            </a:pPr>
            <a:endParaRPr lang="en-GB" altLang="fr-FR" sz="1723" b="1" dirty="0">
              <a:solidFill>
                <a:schemeClr val="accent1"/>
              </a:solidFill>
            </a:endParaRPr>
          </a:p>
        </p:txBody>
      </p:sp>
      <p:cxnSp>
        <p:nvCxnSpPr>
          <p:cNvPr id="65" name="Gerade Verbindung 20">
            <a:extLst>
              <a:ext uri="{FF2B5EF4-FFF2-40B4-BE49-F238E27FC236}">
                <a16:creationId xmlns:a16="http://schemas.microsoft.com/office/drawing/2014/main" id="{9327D00E-4B27-6B3F-B345-EA1A44C1ED55}"/>
              </a:ext>
            </a:extLst>
          </p:cNvPr>
          <p:cNvCxnSpPr>
            <a:cxnSpLocks/>
          </p:cNvCxnSpPr>
          <p:nvPr/>
        </p:nvCxnSpPr>
        <p:spPr bwMode="gray">
          <a:xfrm flipV="1">
            <a:off x="8239721" y="3817214"/>
            <a:ext cx="3081012" cy="12445"/>
          </a:xfrm>
          <a:prstGeom prst="line">
            <a:avLst/>
          </a:prstGeom>
          <a:ln>
            <a:solidFill>
              <a:srgbClr val="55A185"/>
            </a:solidFill>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484992ED-E342-99AF-4F08-F5B61625EA30}"/>
              </a:ext>
            </a:extLst>
          </p:cNvPr>
          <p:cNvSpPr txBox="1"/>
          <p:nvPr/>
        </p:nvSpPr>
        <p:spPr>
          <a:xfrm>
            <a:off x="8262975" y="3566982"/>
            <a:ext cx="3091593" cy="276999"/>
          </a:xfrm>
          <a:prstGeom prst="rect">
            <a:avLst/>
          </a:prstGeom>
          <a:noFill/>
        </p:spPr>
        <p:txBody>
          <a:bodyPr wrap="square" rtlCol="0">
            <a:spAutoFit/>
          </a:bodyPr>
          <a:lstStyle/>
          <a:p>
            <a:pPr algn="ctr"/>
            <a:r>
              <a:rPr lang="fr-FR" sz="1200" b="1" dirty="0"/>
              <a:t>Capacité d’autofinancement </a:t>
            </a:r>
          </a:p>
        </p:txBody>
      </p:sp>
      <p:sp>
        <p:nvSpPr>
          <p:cNvPr id="69" name="Ellipse 8">
            <a:extLst>
              <a:ext uri="{FF2B5EF4-FFF2-40B4-BE49-F238E27FC236}">
                <a16:creationId xmlns:a16="http://schemas.microsoft.com/office/drawing/2014/main" id="{0F8BAF0F-10CB-661F-B943-63B2E552CE11}"/>
              </a:ext>
            </a:extLst>
          </p:cNvPr>
          <p:cNvSpPr>
            <a:spLocks noChangeAspect="1"/>
          </p:cNvSpPr>
          <p:nvPr/>
        </p:nvSpPr>
        <p:spPr bwMode="gray">
          <a:xfrm>
            <a:off x="8239721" y="4643915"/>
            <a:ext cx="3081012" cy="1282516"/>
          </a:xfrm>
          <a:prstGeom prst="roundRect">
            <a:avLst/>
          </a:prstGeom>
          <a:noFill/>
          <a:ln w="6350">
            <a:solidFill>
              <a:schemeClr val="accent1">
                <a:lumMod val="60000"/>
                <a:lumOff val="40000"/>
              </a:schemeClr>
            </a:solidFill>
          </a:ln>
        </p:spPr>
        <p:txBody>
          <a:bodyPr>
            <a:noAutofit/>
          </a:bodyPr>
          <a:lstStyle/>
          <a:p>
            <a:pPr algn="ctr" defTabSz="1125444" eaLnBrk="0" hangingPunct="0">
              <a:spcBef>
                <a:spcPct val="20000"/>
              </a:spcBef>
            </a:pPr>
            <a:endParaRPr lang="en-GB" altLang="fr-FR" sz="1723" b="1" dirty="0">
              <a:solidFill>
                <a:schemeClr val="accent1"/>
              </a:solidFill>
            </a:endParaRPr>
          </a:p>
          <a:p>
            <a:pPr algn="ctr" defTabSz="1125444" eaLnBrk="0" hangingPunct="0">
              <a:spcBef>
                <a:spcPct val="20000"/>
              </a:spcBef>
            </a:pPr>
            <a:endParaRPr lang="en-GB" altLang="fr-FR" sz="1723" b="1" dirty="0">
              <a:solidFill>
                <a:schemeClr val="accent1"/>
              </a:solidFill>
            </a:endParaRPr>
          </a:p>
        </p:txBody>
      </p:sp>
      <p:sp>
        <p:nvSpPr>
          <p:cNvPr id="70" name="Rechteck 9">
            <a:extLst>
              <a:ext uri="{FF2B5EF4-FFF2-40B4-BE49-F238E27FC236}">
                <a16:creationId xmlns:a16="http://schemas.microsoft.com/office/drawing/2014/main" id="{9A5CDF7A-674C-EFC3-3A79-955CF666EB79}"/>
              </a:ext>
            </a:extLst>
          </p:cNvPr>
          <p:cNvSpPr/>
          <p:nvPr/>
        </p:nvSpPr>
        <p:spPr bwMode="gray">
          <a:xfrm>
            <a:off x="8289077" y="5306030"/>
            <a:ext cx="2978528" cy="507831"/>
          </a:xfrm>
          <a:prstGeom prst="rect">
            <a:avLst/>
          </a:prstGeom>
        </p:spPr>
        <p:txBody>
          <a:bodyPr wrap="square">
            <a:spAutoFit/>
          </a:bodyPr>
          <a:lstStyle/>
          <a:p>
            <a:pPr marL="180000" lvl="1" indent="-180000" defTabSz="1283793">
              <a:spcBef>
                <a:spcPts val="738"/>
              </a:spcBef>
              <a:buClr>
                <a:schemeClr val="accent1"/>
              </a:buClr>
              <a:buSzPct val="100000"/>
              <a:buFont typeface="Arial" panose="020B0604020202020204" pitchFamily="34" charset="0"/>
              <a:buChar char="•"/>
            </a:pPr>
            <a:r>
              <a:rPr lang="fr-FR" altLang="fr-FR" sz="900" dirty="0">
                <a:solidFill>
                  <a:schemeClr val="tx2"/>
                </a:solidFill>
              </a:rPr>
              <a:t>Des entreprises européennes à dimension mondiale : bonne diversification géographique du risque économique</a:t>
            </a:r>
            <a:endParaRPr lang="en-GB" altLang="fr-FR" sz="900" dirty="0">
              <a:solidFill>
                <a:schemeClr val="tx2"/>
              </a:solidFill>
            </a:endParaRPr>
          </a:p>
        </p:txBody>
      </p:sp>
      <p:cxnSp>
        <p:nvCxnSpPr>
          <p:cNvPr id="71" name="Gerade Verbindung 20">
            <a:extLst>
              <a:ext uri="{FF2B5EF4-FFF2-40B4-BE49-F238E27FC236}">
                <a16:creationId xmlns:a16="http://schemas.microsoft.com/office/drawing/2014/main" id="{50B65648-58D1-57A7-6272-1CFED95FB8EB}"/>
              </a:ext>
            </a:extLst>
          </p:cNvPr>
          <p:cNvCxnSpPr>
            <a:cxnSpLocks/>
          </p:cNvCxnSpPr>
          <p:nvPr/>
        </p:nvCxnSpPr>
        <p:spPr bwMode="gray">
          <a:xfrm flipV="1">
            <a:off x="8239721" y="5285173"/>
            <a:ext cx="3081012" cy="12445"/>
          </a:xfrm>
          <a:prstGeom prst="line">
            <a:avLst/>
          </a:prstGeom>
          <a:ln>
            <a:solidFill>
              <a:srgbClr val="55A185"/>
            </a:solidFill>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9D67623C-172E-1DB8-F607-858AC3856533}"/>
              </a:ext>
            </a:extLst>
          </p:cNvPr>
          <p:cNvSpPr txBox="1"/>
          <p:nvPr/>
        </p:nvSpPr>
        <p:spPr>
          <a:xfrm>
            <a:off x="8262975" y="5034941"/>
            <a:ext cx="3091593" cy="276999"/>
          </a:xfrm>
          <a:prstGeom prst="rect">
            <a:avLst/>
          </a:prstGeom>
          <a:noFill/>
        </p:spPr>
        <p:txBody>
          <a:bodyPr wrap="square" rtlCol="0">
            <a:spAutoFit/>
          </a:bodyPr>
          <a:lstStyle/>
          <a:p>
            <a:pPr algn="ctr"/>
            <a:r>
              <a:rPr lang="fr-FR" sz="1200" b="1" dirty="0"/>
              <a:t>Internationalisation de l’entreprise</a:t>
            </a:r>
          </a:p>
        </p:txBody>
      </p:sp>
      <p:pic>
        <p:nvPicPr>
          <p:cNvPr id="74" name="Graphique 73" descr="Pièces avec un remplissage uni">
            <a:extLst>
              <a:ext uri="{FF2B5EF4-FFF2-40B4-BE49-F238E27FC236}">
                <a16:creationId xmlns:a16="http://schemas.microsoft.com/office/drawing/2014/main" id="{CD1BC411-ECEF-D4CA-2C37-0019B894A0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00227" y="3224844"/>
            <a:ext cx="360000" cy="360000"/>
          </a:xfrm>
          <a:prstGeom prst="rect">
            <a:avLst/>
          </a:prstGeom>
        </p:spPr>
      </p:pic>
      <p:sp>
        <p:nvSpPr>
          <p:cNvPr id="75" name="Rechteck 13">
            <a:extLst>
              <a:ext uri="{FF2B5EF4-FFF2-40B4-BE49-F238E27FC236}">
                <a16:creationId xmlns:a16="http://schemas.microsoft.com/office/drawing/2014/main" id="{58B220F3-4BE2-364E-B66B-50A7A6C7779B}"/>
              </a:ext>
            </a:extLst>
          </p:cNvPr>
          <p:cNvSpPr/>
          <p:nvPr/>
        </p:nvSpPr>
        <p:spPr bwMode="gray">
          <a:xfrm>
            <a:off x="8287192" y="3853338"/>
            <a:ext cx="2980413" cy="728265"/>
          </a:xfrm>
          <a:prstGeom prst="rect">
            <a:avLst/>
          </a:prstGeom>
        </p:spPr>
        <p:txBody>
          <a:bodyPr wrap="square">
            <a:noAutofit/>
          </a:bodyPr>
          <a:lstStyle/>
          <a:p>
            <a:pPr marL="180000" lvl="1" indent="-180000" defTabSz="1283793">
              <a:spcBef>
                <a:spcPts val="738"/>
              </a:spcBef>
              <a:buClr>
                <a:schemeClr val="accent1"/>
              </a:buClr>
              <a:buSzPct val="100000"/>
              <a:buFont typeface="Arial" panose="020B0604020202020204" pitchFamily="34" charset="0"/>
              <a:buChar char="•"/>
            </a:pPr>
            <a:r>
              <a:rPr lang="fr-FR" altLang="fr-FR" sz="900" b="1" dirty="0">
                <a:solidFill>
                  <a:schemeClr val="tx2"/>
                </a:solidFill>
              </a:rPr>
              <a:t>Sociétés capables d’autofinancer leur croissance (FCF &gt; 0) </a:t>
            </a:r>
            <a:r>
              <a:rPr lang="fr-FR" altLang="fr-FR" sz="900" dirty="0">
                <a:solidFill>
                  <a:schemeClr val="tx2"/>
                </a:solidFill>
              </a:rPr>
              <a:t>ou en cours d’amélioration du Free Cash Flow (pas de risque financier)</a:t>
            </a:r>
            <a:endParaRPr lang="en-GB" altLang="fr-FR" sz="900" b="1" dirty="0">
              <a:solidFill>
                <a:schemeClr val="tx2"/>
              </a:solidFill>
            </a:endParaRPr>
          </a:p>
        </p:txBody>
      </p:sp>
      <p:pic>
        <p:nvPicPr>
          <p:cNvPr id="76" name="Graphic 284">
            <a:extLst>
              <a:ext uri="{FF2B5EF4-FFF2-40B4-BE49-F238E27FC236}">
                <a16:creationId xmlns:a16="http://schemas.microsoft.com/office/drawing/2014/main" id="{5070359D-E0EB-F080-9DC2-5892EF59838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600227" y="4693362"/>
            <a:ext cx="360000" cy="366000"/>
          </a:xfrm>
          <a:prstGeom prst="rect">
            <a:avLst/>
          </a:prstGeom>
        </p:spPr>
      </p:pic>
      <p:sp>
        <p:nvSpPr>
          <p:cNvPr id="128" name="Espace réservé du numéro de diapositive 3">
            <a:extLst>
              <a:ext uri="{FF2B5EF4-FFF2-40B4-BE49-F238E27FC236}">
                <a16:creationId xmlns:a16="http://schemas.microsoft.com/office/drawing/2014/main" id="{366C82AD-C36A-34FA-319E-2BA63FC4C032}"/>
              </a:ext>
            </a:extLst>
          </p:cNvPr>
          <p:cNvSpPr>
            <a:spLocks noGrp="1"/>
          </p:cNvSpPr>
          <p:nvPr>
            <p:ph type="sldNum" sz="quarter" idx="21"/>
          </p:nvPr>
        </p:nvSpPr>
        <p:spPr>
          <a:xfrm>
            <a:off x="10722864" y="6351429"/>
            <a:ext cx="1011936" cy="365125"/>
          </a:xfrm>
        </p:spPr>
        <p:txBody>
          <a:bodyPr/>
          <a:lstStyle/>
          <a:p>
            <a:fld id="{334D4FF5-5FCB-2945-841A-A3CAF61B538E}" type="slidenum">
              <a:rPr lang="fr-FR" smtClean="0"/>
              <a:pPr/>
              <a:t>21</a:t>
            </a:fld>
            <a:endParaRPr lang="fr-FR" dirty="0"/>
          </a:p>
        </p:txBody>
      </p:sp>
      <p:sp>
        <p:nvSpPr>
          <p:cNvPr id="4" name="Espace réservé du pied de page 6">
            <a:extLst>
              <a:ext uri="{FF2B5EF4-FFF2-40B4-BE49-F238E27FC236}">
                <a16:creationId xmlns:a16="http://schemas.microsoft.com/office/drawing/2014/main" id="{0DCBB768-E0CD-9D2F-212B-0D7E30CA2F75}"/>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228782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DF92BAF-53FC-F8CA-0101-2A335CFA4171}"/>
              </a:ext>
            </a:extLst>
          </p:cNvPr>
          <p:cNvSpPr txBox="1"/>
          <p:nvPr/>
        </p:nvSpPr>
        <p:spPr>
          <a:xfrm>
            <a:off x="587375" y="2270924"/>
            <a:ext cx="5856968" cy="3308004"/>
          </a:xfrm>
          <a:prstGeom prst="rect">
            <a:avLst/>
          </a:prstGeom>
          <a:noFill/>
          <a:ln>
            <a:solidFill>
              <a:schemeClr val="accent1"/>
            </a:solidFill>
          </a:ln>
        </p:spPr>
        <p:txBody>
          <a:bodyPr wrap="square" rtlCol="0">
            <a:spAutoFit/>
          </a:bodyPr>
          <a:lstStyle/>
          <a:p>
            <a:endParaRPr lang="fr-FR" dirty="0"/>
          </a:p>
        </p:txBody>
      </p:sp>
      <p:sp>
        <p:nvSpPr>
          <p:cNvPr id="6" name="Espace réservé du texte 5">
            <a:extLst>
              <a:ext uri="{FF2B5EF4-FFF2-40B4-BE49-F238E27FC236}">
                <a16:creationId xmlns:a16="http://schemas.microsoft.com/office/drawing/2014/main" id="{DA89884F-4A3E-42D9-B516-9555CAAD9148}"/>
              </a:ext>
            </a:extLst>
          </p:cNvPr>
          <p:cNvSpPr>
            <a:spLocks noGrp="1"/>
          </p:cNvSpPr>
          <p:nvPr>
            <p:ph type="body" sz="quarter" idx="24"/>
          </p:nvPr>
        </p:nvSpPr>
        <p:spPr>
          <a:xfrm>
            <a:off x="500787" y="6254581"/>
            <a:ext cx="11212226" cy="365125"/>
          </a:xfrm>
        </p:spPr>
        <p:txBody>
          <a:bodyPr/>
          <a:lstStyle/>
          <a:p>
            <a:r>
              <a:rPr lang="en-US" dirty="0">
                <a:solidFill>
                  <a:schemeClr val="tx1"/>
                </a:solidFill>
              </a:rPr>
              <a:t>Source : ODDO BHF AM SAS | </a:t>
            </a:r>
            <a:r>
              <a:rPr lang="en-US" baseline="30000" dirty="0">
                <a:solidFill>
                  <a:schemeClr val="tx1"/>
                </a:solidFill>
              </a:rPr>
              <a:t>1 </a:t>
            </a:r>
            <a:r>
              <a:rPr lang="en-US" dirty="0">
                <a:solidFill>
                  <a:schemeClr val="tx1"/>
                </a:solidFill>
              </a:rPr>
              <a:t>DCF :  </a:t>
            </a:r>
            <a:r>
              <a:rPr lang="en-US" dirty="0" err="1">
                <a:solidFill>
                  <a:schemeClr val="tx1"/>
                </a:solidFill>
              </a:rPr>
              <a:t>modèle</a:t>
            </a:r>
            <a:r>
              <a:rPr lang="en-US" dirty="0">
                <a:solidFill>
                  <a:schemeClr val="tx1"/>
                </a:solidFill>
              </a:rPr>
              <a:t> de flux de </a:t>
            </a:r>
            <a:r>
              <a:rPr lang="en-US" dirty="0" err="1">
                <a:solidFill>
                  <a:schemeClr val="tx1"/>
                </a:solidFill>
              </a:rPr>
              <a:t>trésorerie</a:t>
            </a:r>
            <a:r>
              <a:rPr lang="en-US" dirty="0">
                <a:solidFill>
                  <a:schemeClr val="tx1"/>
                </a:solidFill>
              </a:rPr>
              <a:t> </a:t>
            </a:r>
            <a:r>
              <a:rPr lang="en-US" dirty="0" err="1">
                <a:solidFill>
                  <a:schemeClr val="tx1"/>
                </a:solidFill>
              </a:rPr>
              <a:t>actualisés</a:t>
            </a:r>
            <a:r>
              <a:rPr lang="en-US" dirty="0">
                <a:solidFill>
                  <a:schemeClr val="tx1"/>
                </a:solidFill>
              </a:rPr>
              <a:t>, </a:t>
            </a:r>
            <a:r>
              <a:rPr lang="en-US" dirty="0" err="1">
                <a:solidFill>
                  <a:schemeClr val="tx1"/>
                </a:solidFill>
              </a:rPr>
              <a:t>méthode</a:t>
            </a:r>
            <a:r>
              <a:rPr lang="en-US" dirty="0">
                <a:solidFill>
                  <a:schemeClr val="tx1"/>
                </a:solidFill>
              </a:rPr>
              <a:t> </a:t>
            </a:r>
            <a:r>
              <a:rPr lang="en-US" dirty="0" err="1">
                <a:solidFill>
                  <a:schemeClr val="tx1"/>
                </a:solidFill>
              </a:rPr>
              <a:t>d’évaluation</a:t>
            </a:r>
            <a:r>
              <a:rPr lang="fr-FR" dirty="0">
                <a:solidFill>
                  <a:schemeClr val="tx1"/>
                </a:solidFill>
              </a:rPr>
              <a:t> utilisée pour estimer la valeur d’un investissement en fonction de ses flux de trésorerie futurs attendus</a:t>
            </a:r>
            <a:endParaRPr lang="en-US" dirty="0">
              <a:solidFill>
                <a:schemeClr val="tx1"/>
              </a:solidFill>
            </a:endParaRPr>
          </a:p>
        </p:txBody>
      </p:sp>
      <p:sp>
        <p:nvSpPr>
          <p:cNvPr id="3" name="Espace réservé du pied de page 6">
            <a:extLst>
              <a:ext uri="{FF2B5EF4-FFF2-40B4-BE49-F238E27FC236}">
                <a16:creationId xmlns:a16="http://schemas.microsoft.com/office/drawing/2014/main" id="{9C434231-CF77-805F-AD1F-BB40E3AC95F7}"/>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22</a:t>
            </a:fld>
            <a:endParaRPr lang="fr-FR"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a:t>Philosophie &amp; PROCESSUS D’investissement</a:t>
            </a:r>
          </a:p>
        </p:txBody>
      </p:sp>
      <p:sp>
        <p:nvSpPr>
          <p:cNvPr id="9" name="Text Placeholder 8">
            <a:extLst>
              <a:ext uri="{FF2B5EF4-FFF2-40B4-BE49-F238E27FC236}">
                <a16:creationId xmlns:a16="http://schemas.microsoft.com/office/drawing/2014/main" id="{883D1DB6-62EE-459B-95A8-BE67E1B0098A}"/>
              </a:ext>
            </a:extLst>
          </p:cNvPr>
          <p:cNvSpPr>
            <a:spLocks noGrp="1"/>
          </p:cNvSpPr>
          <p:nvPr>
            <p:ph type="body" sz="quarter" idx="13"/>
          </p:nvPr>
        </p:nvSpPr>
        <p:spPr/>
        <p:txBody>
          <a:bodyPr/>
          <a:lstStyle/>
          <a:p>
            <a:r>
              <a:rPr lang="fr-FR" dirty="0"/>
              <a:t>Illustration de notre modèle d'évaluation interne</a:t>
            </a:r>
            <a:endParaRPr lang="en-US" dirty="0"/>
          </a:p>
        </p:txBody>
      </p:sp>
      <p:sp>
        <p:nvSpPr>
          <p:cNvPr id="22" name="TextBox 7">
            <a:extLst>
              <a:ext uri="{FF2B5EF4-FFF2-40B4-BE49-F238E27FC236}">
                <a16:creationId xmlns:a16="http://schemas.microsoft.com/office/drawing/2014/main" id="{190C4134-4BB9-497A-B887-E9BD75919E6C}"/>
              </a:ext>
            </a:extLst>
          </p:cNvPr>
          <p:cNvSpPr txBox="1"/>
          <p:nvPr/>
        </p:nvSpPr>
        <p:spPr>
          <a:xfrm>
            <a:off x="587375" y="1692781"/>
            <a:ext cx="11099124" cy="276999"/>
          </a:xfrm>
          <a:prstGeom prst="rect">
            <a:avLst/>
          </a:prstGeom>
          <a:solidFill>
            <a:schemeClr val="accent4"/>
          </a:solidFill>
        </p:spPr>
        <p:txBody>
          <a:bodyPr wrap="square" lIns="0" rtlCol="0">
            <a:spAutoFit/>
          </a:bodyPr>
          <a:lstStyle/>
          <a:p>
            <a:pPr algn="ctr"/>
            <a:r>
              <a:rPr lang="fr-FR" sz="1200" b="1" dirty="0">
                <a:solidFill>
                  <a:schemeClr val="bg1"/>
                </a:solidFill>
                <a:latin typeface="+mj-lt"/>
              </a:rPr>
              <a:t>POTENTIEL D’APPRÉCIATION AJUSTÉ AU RISQUE ESG</a:t>
            </a:r>
          </a:p>
        </p:txBody>
      </p:sp>
      <p:sp>
        <p:nvSpPr>
          <p:cNvPr id="52" name="TextBox 7">
            <a:extLst>
              <a:ext uri="{FF2B5EF4-FFF2-40B4-BE49-F238E27FC236}">
                <a16:creationId xmlns:a16="http://schemas.microsoft.com/office/drawing/2014/main" id="{744BF3E1-6DE2-4572-BF71-CF60409B3FD9}"/>
              </a:ext>
            </a:extLst>
          </p:cNvPr>
          <p:cNvSpPr txBox="1"/>
          <p:nvPr/>
        </p:nvSpPr>
        <p:spPr>
          <a:xfrm>
            <a:off x="6594923" y="3517268"/>
            <a:ext cx="5087057" cy="252000"/>
          </a:xfrm>
          <a:prstGeom prst="rect">
            <a:avLst/>
          </a:prstGeom>
          <a:solidFill>
            <a:schemeClr val="accent4"/>
          </a:solidFill>
        </p:spPr>
        <p:txBody>
          <a:bodyPr wrap="square" lIns="0" rtlCol="0">
            <a:noAutofit/>
          </a:bodyPr>
          <a:lstStyle/>
          <a:p>
            <a:pPr algn="ctr"/>
            <a:r>
              <a:rPr lang="en-US" sz="1200" b="1" dirty="0">
                <a:solidFill>
                  <a:schemeClr val="bg1"/>
                </a:solidFill>
                <a:latin typeface="+mj-lt"/>
              </a:rPr>
              <a:t>APPROCHE DCF</a:t>
            </a:r>
            <a:r>
              <a:rPr lang="en-US" sz="1200" b="1" baseline="30000" dirty="0">
                <a:solidFill>
                  <a:schemeClr val="bg1"/>
                </a:solidFill>
                <a:latin typeface="+mj-lt"/>
              </a:rPr>
              <a:t>1</a:t>
            </a:r>
            <a:endParaRPr lang="en-US" sz="1200" b="1" dirty="0">
              <a:solidFill>
                <a:schemeClr val="bg1"/>
              </a:solidFill>
              <a:latin typeface="+mj-lt"/>
            </a:endParaRPr>
          </a:p>
        </p:txBody>
      </p:sp>
      <p:sp>
        <p:nvSpPr>
          <p:cNvPr id="53" name="TextBox 14">
            <a:extLst>
              <a:ext uri="{FF2B5EF4-FFF2-40B4-BE49-F238E27FC236}">
                <a16:creationId xmlns:a16="http://schemas.microsoft.com/office/drawing/2014/main" id="{2BF45122-EAE9-4AD6-A817-7D17A3E2F87A}"/>
              </a:ext>
            </a:extLst>
          </p:cNvPr>
          <p:cNvSpPr txBox="1">
            <a:spLocks noChangeArrowheads="1"/>
          </p:cNvSpPr>
          <p:nvPr/>
        </p:nvSpPr>
        <p:spPr bwMode="auto">
          <a:xfrm>
            <a:off x="6597906" y="3892267"/>
            <a:ext cx="5080788" cy="1920141"/>
          </a:xfrm>
          <a:prstGeom prst="rect">
            <a:avLst/>
          </a:prstGeom>
        </p:spPr>
        <p:txBody>
          <a:bodyPr vert="horz" wrap="square" lIns="0" tIns="45720" rIns="91440" bIns="45720" rtlCol="0">
            <a:spAutoFit/>
          </a:bodyPr>
          <a:lstStyle>
            <a:lvl1pPr marL="223832" lvl="0" indent="-223832" defTabSz="895327">
              <a:lnSpc>
                <a:spcPct val="100000"/>
              </a:lnSpc>
              <a:spcBef>
                <a:spcPts val="979"/>
              </a:spcBef>
              <a:buClr>
                <a:schemeClr val="accent1"/>
              </a:buClr>
              <a:buSzPct val="140000"/>
              <a:buFont typeface="Arial" panose="020B0604020202020204" pitchFamily="34" charset="0"/>
              <a:buChar char="•"/>
              <a:defRPr sz="1000"/>
            </a:lvl1pPr>
            <a:lvl2pPr marL="671495" lvl="1" indent="-223832" defTabSz="895327">
              <a:lnSpc>
                <a:spcPct val="100000"/>
              </a:lnSpc>
              <a:spcBef>
                <a:spcPts val="490"/>
              </a:spcBef>
              <a:buClr>
                <a:schemeClr val="accent1"/>
              </a:buClr>
              <a:buSzPct val="120000"/>
              <a:buFont typeface="Courier New" panose="02070309020205020404" pitchFamily="49" charset="0"/>
              <a:buChar char="o"/>
              <a:defRPr sz="1000"/>
            </a:lvl2pPr>
            <a:lvl3pPr marL="1119158" lvl="2" indent="-223832" defTabSz="895327">
              <a:lnSpc>
                <a:spcPct val="100000"/>
              </a:lnSpc>
              <a:spcBef>
                <a:spcPts val="490"/>
              </a:spcBef>
              <a:buClr>
                <a:schemeClr val="accent1"/>
              </a:buClr>
              <a:buFont typeface="Wingdings" panose="05000000000000000000" pitchFamily="2" charset="2"/>
              <a:buChar char="§"/>
              <a:defRPr sz="1000"/>
            </a:lvl3pPr>
            <a:lvl4pPr marL="1566821" lvl="3" indent="-223832" defTabSz="895327">
              <a:lnSpc>
                <a:spcPct val="100000"/>
              </a:lnSpc>
              <a:spcBef>
                <a:spcPts val="490"/>
              </a:spcBef>
              <a:buClr>
                <a:schemeClr val="accent1"/>
              </a:buClr>
              <a:buFont typeface="Arial" panose="020B0604020202020204" pitchFamily="34" charset="0"/>
              <a:buChar char="•"/>
              <a:defRPr sz="1000"/>
            </a:lvl4pPr>
            <a:lvl5pPr marL="2014485" lvl="4" indent="-223832" defTabSz="895327">
              <a:lnSpc>
                <a:spcPct val="100000"/>
              </a:lnSpc>
              <a:spcBef>
                <a:spcPts val="490"/>
              </a:spcBef>
              <a:buClr>
                <a:schemeClr val="accent1"/>
              </a:buClr>
              <a:buFont typeface="Arial" panose="020B0604020202020204" pitchFamily="34" charset="0"/>
              <a:buChar char="•"/>
              <a:defRPr sz="1000"/>
            </a:lvl5pPr>
            <a:lvl6pPr marL="2462148" indent="-223832" defTabSz="895327">
              <a:lnSpc>
                <a:spcPct val="90000"/>
              </a:lnSpc>
              <a:spcBef>
                <a:spcPts val="490"/>
              </a:spcBef>
              <a:buFont typeface="Arial" panose="020B0604020202020204" pitchFamily="34" charset="0"/>
              <a:buChar char="•"/>
              <a:defRPr sz="1763"/>
            </a:lvl6pPr>
            <a:lvl7pPr marL="2909811" indent="-223832" defTabSz="895327">
              <a:lnSpc>
                <a:spcPct val="90000"/>
              </a:lnSpc>
              <a:spcBef>
                <a:spcPts val="490"/>
              </a:spcBef>
              <a:buFont typeface="Arial" panose="020B0604020202020204" pitchFamily="34" charset="0"/>
              <a:buChar char="•"/>
              <a:defRPr sz="1763"/>
            </a:lvl7pPr>
            <a:lvl8pPr marL="3357475" indent="-223832" defTabSz="895327">
              <a:lnSpc>
                <a:spcPct val="90000"/>
              </a:lnSpc>
              <a:spcBef>
                <a:spcPts val="490"/>
              </a:spcBef>
              <a:buFont typeface="Arial" panose="020B0604020202020204" pitchFamily="34" charset="0"/>
              <a:buChar char="•"/>
              <a:defRPr sz="1763"/>
            </a:lvl8pPr>
            <a:lvl9pPr marL="3805138" indent="-223832" defTabSz="895327">
              <a:lnSpc>
                <a:spcPct val="90000"/>
              </a:lnSpc>
              <a:spcBef>
                <a:spcPts val="490"/>
              </a:spcBef>
              <a:buFont typeface="Arial" panose="020B0604020202020204" pitchFamily="34" charset="0"/>
              <a:buChar char="•"/>
              <a:defRPr sz="1763"/>
            </a:lvl9pPr>
          </a:lstStyle>
          <a:p>
            <a:pPr>
              <a:lnSpc>
                <a:spcPct val="120000"/>
              </a:lnSpc>
              <a:spcBef>
                <a:spcPts val="0"/>
              </a:spcBef>
            </a:pPr>
            <a:r>
              <a:rPr lang="fr-FR" altLang="fr-FR" dirty="0"/>
              <a:t>Un triple horizon d’investissement pour chaque scénario</a:t>
            </a:r>
          </a:p>
          <a:p>
            <a:pPr lvl="1">
              <a:lnSpc>
                <a:spcPct val="120000"/>
              </a:lnSpc>
              <a:spcBef>
                <a:spcPts val="0"/>
              </a:spcBef>
              <a:buSzPct val="100000"/>
              <a:buFont typeface="Wingdings" panose="05000000000000000000" pitchFamily="2" charset="2"/>
              <a:buChar char="Ø"/>
            </a:pPr>
            <a:r>
              <a:rPr lang="fr-FR" altLang="fr-FR" dirty="0"/>
              <a:t>Nos prévisions de croissance pour les 3 premières années</a:t>
            </a:r>
          </a:p>
          <a:p>
            <a:pPr lvl="1">
              <a:lnSpc>
                <a:spcPct val="120000"/>
              </a:lnSpc>
              <a:spcBef>
                <a:spcPts val="0"/>
              </a:spcBef>
              <a:buSzPct val="100000"/>
              <a:buFont typeface="Wingdings" panose="05000000000000000000" pitchFamily="2" charset="2"/>
              <a:buChar char="Ø"/>
            </a:pPr>
            <a:r>
              <a:rPr lang="fr-FR" altLang="fr-FR" dirty="0"/>
              <a:t>Une période intermédiaire de 12 années, avec une croissance stabilisée sur un niveau plus faible</a:t>
            </a:r>
          </a:p>
          <a:p>
            <a:pPr lvl="1">
              <a:lnSpc>
                <a:spcPct val="120000"/>
              </a:lnSpc>
              <a:spcBef>
                <a:spcPts val="0"/>
              </a:spcBef>
              <a:buSzPct val="100000"/>
              <a:buFont typeface="Wingdings" panose="05000000000000000000" pitchFamily="2" charset="2"/>
              <a:buChar char="Ø"/>
            </a:pPr>
            <a:r>
              <a:rPr lang="fr-FR" altLang="fr-FR" dirty="0"/>
              <a:t>Un taux de croissance à l’infini de 0% à 3% (proche de la tendance LT du PIB)</a:t>
            </a:r>
          </a:p>
          <a:p>
            <a:pPr>
              <a:lnSpc>
                <a:spcPct val="120000"/>
              </a:lnSpc>
              <a:spcBef>
                <a:spcPts val="0"/>
              </a:spcBef>
            </a:pPr>
            <a:r>
              <a:rPr lang="fr-FR" altLang="fr-FR" dirty="0"/>
              <a:t>Un taux d’actualisation compris entre 7% et 11% selon le degré de cyclicité de la société</a:t>
            </a:r>
          </a:p>
          <a:p>
            <a:pPr>
              <a:lnSpc>
                <a:spcPct val="120000"/>
              </a:lnSpc>
              <a:spcBef>
                <a:spcPts val="0"/>
              </a:spcBef>
            </a:pPr>
            <a:r>
              <a:rPr lang="fr-FR" altLang="fr-FR" dirty="0"/>
              <a:t>Des tableaux de sensibilité pour appréhender la valorisation en fonction des hypothèses de marges et croissance long terme</a:t>
            </a:r>
          </a:p>
          <a:p>
            <a:pPr>
              <a:lnSpc>
                <a:spcPct val="120000"/>
              </a:lnSpc>
              <a:spcBef>
                <a:spcPts val="0"/>
              </a:spcBef>
            </a:pPr>
            <a:r>
              <a:rPr lang="fr-FR" altLang="fr-FR" dirty="0"/>
              <a:t>Conservation des historiques de valorisation et des commentaires associés</a:t>
            </a:r>
          </a:p>
        </p:txBody>
      </p:sp>
      <p:sp>
        <p:nvSpPr>
          <p:cNvPr id="5" name="Text Placeholder 4">
            <a:extLst>
              <a:ext uri="{FF2B5EF4-FFF2-40B4-BE49-F238E27FC236}">
                <a16:creationId xmlns:a16="http://schemas.microsoft.com/office/drawing/2014/main" id="{C7F89477-F761-478D-9A17-BD9190BBBEE6}"/>
              </a:ext>
            </a:extLst>
          </p:cNvPr>
          <p:cNvSpPr>
            <a:spLocks noGrp="1"/>
          </p:cNvSpPr>
          <p:nvPr>
            <p:ph type="body" sz="quarter" idx="14"/>
          </p:nvPr>
        </p:nvSpPr>
        <p:spPr>
          <a:xfrm>
            <a:off x="468769" y="1175009"/>
            <a:ext cx="11723231" cy="463716"/>
          </a:xfrm>
        </p:spPr>
        <p:txBody>
          <a:bodyPr/>
          <a:lstStyle/>
          <a:p>
            <a:r>
              <a:rPr lang="fr-FR" sz="2000" dirty="0"/>
              <a:t>Définition du prix cible à 1 an et approche DCF </a:t>
            </a:r>
          </a:p>
        </p:txBody>
      </p:sp>
      <p:grpSp>
        <p:nvGrpSpPr>
          <p:cNvPr id="10" name="Gruppieren 2">
            <a:extLst>
              <a:ext uri="{FF2B5EF4-FFF2-40B4-BE49-F238E27FC236}">
                <a16:creationId xmlns:a16="http://schemas.microsoft.com/office/drawing/2014/main" id="{10AC4162-D481-8FB4-73B4-A473464DF46D}"/>
              </a:ext>
            </a:extLst>
          </p:cNvPr>
          <p:cNvGrpSpPr/>
          <p:nvPr/>
        </p:nvGrpSpPr>
        <p:grpSpPr>
          <a:xfrm>
            <a:off x="714103" y="2700651"/>
            <a:ext cx="5129348" cy="2697010"/>
            <a:chOff x="2555776" y="4695432"/>
            <a:chExt cx="4949610" cy="1538622"/>
          </a:xfrm>
        </p:grpSpPr>
        <p:sp>
          <p:nvSpPr>
            <p:cNvPr id="26" name="Line 20">
              <a:extLst>
                <a:ext uri="{FF2B5EF4-FFF2-40B4-BE49-F238E27FC236}">
                  <a16:creationId xmlns:a16="http://schemas.microsoft.com/office/drawing/2014/main" id="{009B75AD-5865-59CD-256B-C394F33CB99E}"/>
                </a:ext>
              </a:extLst>
            </p:cNvPr>
            <p:cNvSpPr>
              <a:spLocks noChangeShapeType="1"/>
            </p:cNvSpPr>
            <p:nvPr/>
          </p:nvSpPr>
          <p:spPr bwMode="gray">
            <a:xfrm>
              <a:off x="2854795" y="6178167"/>
              <a:ext cx="4465118" cy="944"/>
            </a:xfrm>
            <a:prstGeom prst="line">
              <a:avLst/>
            </a:prstGeom>
            <a:noFill/>
            <a:ln w="0">
              <a:solidFill>
                <a:srgbClr val="EAEAEA"/>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27" name="Line 21">
              <a:extLst>
                <a:ext uri="{FF2B5EF4-FFF2-40B4-BE49-F238E27FC236}">
                  <a16:creationId xmlns:a16="http://schemas.microsoft.com/office/drawing/2014/main" id="{5995A29D-7E7C-06BE-0570-95BDBDB37E8A}"/>
                </a:ext>
              </a:extLst>
            </p:cNvPr>
            <p:cNvSpPr>
              <a:spLocks noChangeShapeType="1"/>
            </p:cNvSpPr>
            <p:nvPr/>
          </p:nvSpPr>
          <p:spPr bwMode="gray">
            <a:xfrm>
              <a:off x="2800160" y="5916661"/>
              <a:ext cx="4705226" cy="944"/>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28" name="Line 22">
              <a:extLst>
                <a:ext uri="{FF2B5EF4-FFF2-40B4-BE49-F238E27FC236}">
                  <a16:creationId xmlns:a16="http://schemas.microsoft.com/office/drawing/2014/main" id="{2B4D153A-66B2-681E-B9DE-A4CC7250461F}"/>
                </a:ext>
              </a:extLst>
            </p:cNvPr>
            <p:cNvSpPr>
              <a:spLocks noChangeShapeType="1"/>
            </p:cNvSpPr>
            <p:nvPr/>
          </p:nvSpPr>
          <p:spPr bwMode="gray">
            <a:xfrm>
              <a:off x="2800160" y="5655156"/>
              <a:ext cx="4705226" cy="944"/>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29" name="Line 23">
              <a:extLst>
                <a:ext uri="{FF2B5EF4-FFF2-40B4-BE49-F238E27FC236}">
                  <a16:creationId xmlns:a16="http://schemas.microsoft.com/office/drawing/2014/main" id="{9E4D75BA-F805-D393-B951-8688272D80EC}"/>
                </a:ext>
              </a:extLst>
            </p:cNvPr>
            <p:cNvSpPr>
              <a:spLocks noChangeShapeType="1"/>
            </p:cNvSpPr>
            <p:nvPr/>
          </p:nvSpPr>
          <p:spPr bwMode="gray">
            <a:xfrm>
              <a:off x="2800160" y="5394595"/>
              <a:ext cx="4705226" cy="0"/>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30" name="Line 24">
              <a:extLst>
                <a:ext uri="{FF2B5EF4-FFF2-40B4-BE49-F238E27FC236}">
                  <a16:creationId xmlns:a16="http://schemas.microsoft.com/office/drawing/2014/main" id="{6D534FBD-C365-3ECD-A599-A03DD1570D59}"/>
                </a:ext>
              </a:extLst>
            </p:cNvPr>
            <p:cNvSpPr>
              <a:spLocks noChangeShapeType="1"/>
            </p:cNvSpPr>
            <p:nvPr/>
          </p:nvSpPr>
          <p:spPr bwMode="gray">
            <a:xfrm>
              <a:off x="2800160" y="5124594"/>
              <a:ext cx="4705226" cy="1888"/>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31" name="Line 25">
              <a:extLst>
                <a:ext uri="{FF2B5EF4-FFF2-40B4-BE49-F238E27FC236}">
                  <a16:creationId xmlns:a16="http://schemas.microsoft.com/office/drawing/2014/main" id="{9DCDC660-C057-BACF-ECC8-2F4088D7E2DB}"/>
                </a:ext>
              </a:extLst>
            </p:cNvPr>
            <p:cNvSpPr>
              <a:spLocks noChangeShapeType="1"/>
            </p:cNvSpPr>
            <p:nvPr/>
          </p:nvSpPr>
          <p:spPr bwMode="gray">
            <a:xfrm>
              <a:off x="2800160" y="4864032"/>
              <a:ext cx="4705226" cy="944"/>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32" name="Line 38">
              <a:extLst>
                <a:ext uri="{FF2B5EF4-FFF2-40B4-BE49-F238E27FC236}">
                  <a16:creationId xmlns:a16="http://schemas.microsoft.com/office/drawing/2014/main" id="{12EFBAAC-BC32-B3D9-BBB2-674C30EB9A60}"/>
                </a:ext>
              </a:extLst>
            </p:cNvPr>
            <p:cNvSpPr>
              <a:spLocks noChangeShapeType="1"/>
            </p:cNvSpPr>
            <p:nvPr/>
          </p:nvSpPr>
          <p:spPr bwMode="gray">
            <a:xfrm>
              <a:off x="2800160" y="6172503"/>
              <a:ext cx="4705226" cy="944"/>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lIns="122524" tIns="61262" rIns="122524" bIns="61262"/>
            <a:lstStyle/>
            <a:p>
              <a:endParaRPr lang="fr-FR" sz="2000"/>
            </a:p>
          </p:txBody>
        </p:sp>
        <p:sp>
          <p:nvSpPr>
            <p:cNvPr id="33" name="Freeform 40">
              <a:extLst>
                <a:ext uri="{FF2B5EF4-FFF2-40B4-BE49-F238E27FC236}">
                  <a16:creationId xmlns:a16="http://schemas.microsoft.com/office/drawing/2014/main" id="{AC940495-80D5-6005-BD76-7A5424B8808C}"/>
                </a:ext>
              </a:extLst>
            </p:cNvPr>
            <p:cNvSpPr>
              <a:spLocks/>
            </p:cNvSpPr>
            <p:nvPr/>
          </p:nvSpPr>
          <p:spPr bwMode="gray">
            <a:xfrm>
              <a:off x="2969547" y="5124593"/>
              <a:ext cx="4100353" cy="594759"/>
            </a:xfrm>
            <a:custGeom>
              <a:avLst/>
              <a:gdLst>
                <a:gd name="T0" fmla="*/ 0 w 2159"/>
                <a:gd name="T1" fmla="*/ 2147483647 h 593"/>
                <a:gd name="T2" fmla="*/ 2147483647 w 2159"/>
                <a:gd name="T3" fmla="*/ 2147483647 h 593"/>
                <a:gd name="T4" fmla="*/ 2147483647 w 2159"/>
                <a:gd name="T5" fmla="*/ 2147483647 h 593"/>
                <a:gd name="T6" fmla="*/ 2147483647 w 2159"/>
                <a:gd name="T7" fmla="*/ 2147483647 h 593"/>
                <a:gd name="T8" fmla="*/ 2147483647 w 2159"/>
                <a:gd name="T9" fmla="*/ 2147483647 h 593"/>
                <a:gd name="T10" fmla="*/ 2147483647 w 2159"/>
                <a:gd name="T11" fmla="*/ 2147483647 h 593"/>
                <a:gd name="T12" fmla="*/ 2147483647 w 2159"/>
                <a:gd name="T13" fmla="*/ 2147483647 h 593"/>
                <a:gd name="T14" fmla="*/ 2147483647 w 2159"/>
                <a:gd name="T15" fmla="*/ 2147483647 h 593"/>
                <a:gd name="T16" fmla="*/ 2147483647 w 2159"/>
                <a:gd name="T17" fmla="*/ 2147483647 h 593"/>
                <a:gd name="T18" fmla="*/ 2147483647 w 2159"/>
                <a:gd name="T19" fmla="*/ 2147483647 h 593"/>
                <a:gd name="T20" fmla="*/ 2147483647 w 2159"/>
                <a:gd name="T21" fmla="*/ 0 h 593"/>
                <a:gd name="T22" fmla="*/ 2147483647 w 2159"/>
                <a:gd name="T23" fmla="*/ 2147483647 h 593"/>
                <a:gd name="T24" fmla="*/ 2147483647 w 2159"/>
                <a:gd name="T25" fmla="*/ 2147483647 h 593"/>
                <a:gd name="T26" fmla="*/ 2147483647 w 2159"/>
                <a:gd name="T27" fmla="*/ 2147483647 h 593"/>
                <a:gd name="T28" fmla="*/ 2147483647 w 2159"/>
                <a:gd name="T29" fmla="*/ 2147483647 h 5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59"/>
                <a:gd name="T46" fmla="*/ 0 h 593"/>
                <a:gd name="T47" fmla="*/ 2159 w 2159"/>
                <a:gd name="T48" fmla="*/ 593 h 59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59" h="593">
                  <a:moveTo>
                    <a:pt x="0" y="593"/>
                  </a:moveTo>
                  <a:lnTo>
                    <a:pt x="169" y="537"/>
                  </a:lnTo>
                  <a:lnTo>
                    <a:pt x="334" y="459"/>
                  </a:lnTo>
                  <a:lnTo>
                    <a:pt x="503" y="367"/>
                  </a:lnTo>
                  <a:lnTo>
                    <a:pt x="671" y="269"/>
                  </a:lnTo>
                  <a:lnTo>
                    <a:pt x="840" y="459"/>
                  </a:lnTo>
                  <a:lnTo>
                    <a:pt x="1009" y="304"/>
                  </a:lnTo>
                  <a:lnTo>
                    <a:pt x="1174" y="353"/>
                  </a:lnTo>
                  <a:lnTo>
                    <a:pt x="1343" y="233"/>
                  </a:lnTo>
                  <a:lnTo>
                    <a:pt x="1512" y="240"/>
                  </a:lnTo>
                  <a:lnTo>
                    <a:pt x="1680" y="0"/>
                  </a:lnTo>
                  <a:lnTo>
                    <a:pt x="1855" y="539"/>
                  </a:lnTo>
                  <a:lnTo>
                    <a:pt x="2023" y="555"/>
                  </a:lnTo>
                  <a:lnTo>
                    <a:pt x="2007" y="547"/>
                  </a:lnTo>
                  <a:lnTo>
                    <a:pt x="2159" y="443"/>
                  </a:lnTo>
                </a:path>
              </a:pathLst>
            </a:custGeom>
            <a:ln>
              <a:headEnd/>
              <a:tailEnd/>
            </a:ln>
          </p:spPr>
          <p:style>
            <a:lnRef idx="1">
              <a:schemeClr val="accent1"/>
            </a:lnRef>
            <a:fillRef idx="0">
              <a:schemeClr val="accent1"/>
            </a:fillRef>
            <a:effectRef idx="0">
              <a:schemeClr val="accent1"/>
            </a:effectRef>
            <a:fontRef idx="minor">
              <a:schemeClr val="tx1"/>
            </a:fontRef>
          </p:style>
          <p:txBody>
            <a:bodyPr lIns="122524" tIns="61262" rIns="122524" bIns="61262"/>
            <a:lstStyle/>
            <a:p>
              <a:endParaRPr lang="fr-FR" sz="2000"/>
            </a:p>
          </p:txBody>
        </p:sp>
        <p:sp>
          <p:nvSpPr>
            <p:cNvPr id="34" name="Rectangle 42">
              <a:extLst>
                <a:ext uri="{FF2B5EF4-FFF2-40B4-BE49-F238E27FC236}">
                  <a16:creationId xmlns:a16="http://schemas.microsoft.com/office/drawing/2014/main" id="{4BABA17C-88CA-9A32-E092-52E90A53F54E}"/>
                </a:ext>
              </a:extLst>
            </p:cNvPr>
            <p:cNvSpPr>
              <a:spLocks noChangeArrowheads="1"/>
            </p:cNvSpPr>
            <p:nvPr/>
          </p:nvSpPr>
          <p:spPr bwMode="gray">
            <a:xfrm>
              <a:off x="2673923" y="6121524"/>
              <a:ext cx="63020" cy="1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0</a:t>
              </a:r>
            </a:p>
          </p:txBody>
        </p:sp>
        <p:sp>
          <p:nvSpPr>
            <p:cNvPr id="35" name="Rectangle 43">
              <a:extLst>
                <a:ext uri="{FF2B5EF4-FFF2-40B4-BE49-F238E27FC236}">
                  <a16:creationId xmlns:a16="http://schemas.microsoft.com/office/drawing/2014/main" id="{64E26DE7-2079-1B12-0C61-3958B3291BB5}"/>
                </a:ext>
              </a:extLst>
            </p:cNvPr>
            <p:cNvSpPr>
              <a:spLocks noChangeArrowheads="1"/>
            </p:cNvSpPr>
            <p:nvPr/>
          </p:nvSpPr>
          <p:spPr bwMode="gray">
            <a:xfrm>
              <a:off x="2612125" y="5876074"/>
              <a:ext cx="187980" cy="7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20</a:t>
              </a:r>
            </a:p>
          </p:txBody>
        </p:sp>
        <p:sp>
          <p:nvSpPr>
            <p:cNvPr id="36" name="Rectangle 44">
              <a:extLst>
                <a:ext uri="{FF2B5EF4-FFF2-40B4-BE49-F238E27FC236}">
                  <a16:creationId xmlns:a16="http://schemas.microsoft.com/office/drawing/2014/main" id="{33A9395F-FB4B-18C6-9102-80AD7740E2CA}"/>
                </a:ext>
              </a:extLst>
            </p:cNvPr>
            <p:cNvSpPr>
              <a:spLocks noChangeArrowheads="1"/>
            </p:cNvSpPr>
            <p:nvPr/>
          </p:nvSpPr>
          <p:spPr bwMode="gray">
            <a:xfrm>
              <a:off x="2612124" y="5616586"/>
              <a:ext cx="175848" cy="7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40</a:t>
              </a:r>
            </a:p>
          </p:txBody>
        </p:sp>
        <p:sp>
          <p:nvSpPr>
            <p:cNvPr id="54" name="Rectangle 45">
              <a:extLst>
                <a:ext uri="{FF2B5EF4-FFF2-40B4-BE49-F238E27FC236}">
                  <a16:creationId xmlns:a16="http://schemas.microsoft.com/office/drawing/2014/main" id="{DFDA34C4-107F-B688-D604-D917016068D4}"/>
                </a:ext>
              </a:extLst>
            </p:cNvPr>
            <p:cNvSpPr>
              <a:spLocks noChangeArrowheads="1"/>
            </p:cNvSpPr>
            <p:nvPr/>
          </p:nvSpPr>
          <p:spPr bwMode="gray">
            <a:xfrm>
              <a:off x="2612124" y="5343615"/>
              <a:ext cx="187980" cy="7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60</a:t>
              </a:r>
            </a:p>
          </p:txBody>
        </p:sp>
        <p:sp>
          <p:nvSpPr>
            <p:cNvPr id="55" name="Rectangle 46">
              <a:extLst>
                <a:ext uri="{FF2B5EF4-FFF2-40B4-BE49-F238E27FC236}">
                  <a16:creationId xmlns:a16="http://schemas.microsoft.com/office/drawing/2014/main" id="{802A0D51-5F46-85CC-1FD0-9A3865A7F74A}"/>
                </a:ext>
              </a:extLst>
            </p:cNvPr>
            <p:cNvSpPr>
              <a:spLocks noChangeArrowheads="1"/>
            </p:cNvSpPr>
            <p:nvPr/>
          </p:nvSpPr>
          <p:spPr bwMode="gray">
            <a:xfrm>
              <a:off x="2610306" y="5067950"/>
              <a:ext cx="158162" cy="7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80</a:t>
              </a:r>
            </a:p>
          </p:txBody>
        </p:sp>
        <p:sp>
          <p:nvSpPr>
            <p:cNvPr id="56" name="Rectangle 47">
              <a:extLst>
                <a:ext uri="{FF2B5EF4-FFF2-40B4-BE49-F238E27FC236}">
                  <a16:creationId xmlns:a16="http://schemas.microsoft.com/office/drawing/2014/main" id="{F631DA4A-79B9-41D8-C3EF-DF50E72A5970}"/>
                </a:ext>
              </a:extLst>
            </p:cNvPr>
            <p:cNvSpPr>
              <a:spLocks noChangeArrowheads="1"/>
            </p:cNvSpPr>
            <p:nvPr/>
          </p:nvSpPr>
          <p:spPr bwMode="gray">
            <a:xfrm>
              <a:off x="2555776" y="4784127"/>
              <a:ext cx="212691" cy="7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spcBef>
                  <a:spcPct val="0"/>
                </a:spcBef>
                <a:buFontTx/>
                <a:buNone/>
              </a:pPr>
              <a:r>
                <a:rPr lang="en-GB" altLang="fr-FR" sz="900" dirty="0">
                  <a:solidFill>
                    <a:srgbClr val="283B4C"/>
                  </a:solidFill>
                  <a:latin typeface="+mn-lt"/>
                  <a:cs typeface="Arial" pitchFamily="34" charset="0"/>
                </a:rPr>
                <a:t>100</a:t>
              </a:r>
            </a:p>
          </p:txBody>
        </p:sp>
        <p:sp>
          <p:nvSpPr>
            <p:cNvPr id="57" name="Rectangle 52">
              <a:extLst>
                <a:ext uri="{FF2B5EF4-FFF2-40B4-BE49-F238E27FC236}">
                  <a16:creationId xmlns:a16="http://schemas.microsoft.com/office/drawing/2014/main" id="{72ED895A-F2D4-F371-E043-FF7714028713}"/>
                </a:ext>
              </a:extLst>
            </p:cNvPr>
            <p:cNvSpPr>
              <a:spLocks noChangeArrowheads="1"/>
            </p:cNvSpPr>
            <p:nvPr/>
          </p:nvSpPr>
          <p:spPr bwMode="gray">
            <a:xfrm>
              <a:off x="4028298" y="5565324"/>
              <a:ext cx="2196000" cy="9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r">
                <a:spcBef>
                  <a:spcPct val="0"/>
                </a:spcBef>
                <a:buFontTx/>
                <a:buNone/>
              </a:pPr>
              <a:r>
                <a:rPr lang="fr-FR" altLang="fr-FR" sz="1050" dirty="0">
                  <a:solidFill>
                    <a:schemeClr val="tx1"/>
                  </a:solidFill>
                  <a:latin typeface="+mn-lt"/>
                  <a:cs typeface="Arial" pitchFamily="34" charset="0"/>
                </a:rPr>
                <a:t>Décision d’investissement</a:t>
              </a:r>
            </a:p>
          </p:txBody>
        </p:sp>
        <p:sp>
          <p:nvSpPr>
            <p:cNvPr id="58" name="Rectangle 54">
              <a:extLst>
                <a:ext uri="{FF2B5EF4-FFF2-40B4-BE49-F238E27FC236}">
                  <a16:creationId xmlns:a16="http://schemas.microsoft.com/office/drawing/2014/main" id="{FD599D0E-832A-A5DA-B2BE-8E0E67614D2F}"/>
                </a:ext>
              </a:extLst>
            </p:cNvPr>
            <p:cNvSpPr>
              <a:spLocks noChangeArrowheads="1"/>
            </p:cNvSpPr>
            <p:nvPr/>
          </p:nvSpPr>
          <p:spPr bwMode="gray">
            <a:xfrm>
              <a:off x="4275438" y="4695432"/>
              <a:ext cx="2196000" cy="9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r">
                <a:spcBef>
                  <a:spcPct val="0"/>
                </a:spcBef>
                <a:buFontTx/>
                <a:buNone/>
              </a:pPr>
              <a:r>
                <a:rPr lang="en-GB" altLang="fr-FR" sz="1050" dirty="0">
                  <a:solidFill>
                    <a:schemeClr val="tx1"/>
                  </a:solidFill>
                  <a:latin typeface="+mn-lt"/>
                  <a:cs typeface="Arial" pitchFamily="34" charset="0"/>
                </a:rPr>
                <a:t>« Best case » scenario  + 40%</a:t>
              </a:r>
            </a:p>
          </p:txBody>
        </p:sp>
        <p:sp>
          <p:nvSpPr>
            <p:cNvPr id="59" name="Rectangle 55">
              <a:extLst>
                <a:ext uri="{FF2B5EF4-FFF2-40B4-BE49-F238E27FC236}">
                  <a16:creationId xmlns:a16="http://schemas.microsoft.com/office/drawing/2014/main" id="{DAA61817-14F9-37B9-4B09-2AAAF8CCF0DB}"/>
                </a:ext>
              </a:extLst>
            </p:cNvPr>
            <p:cNvSpPr>
              <a:spLocks noChangeArrowheads="1"/>
            </p:cNvSpPr>
            <p:nvPr/>
          </p:nvSpPr>
          <p:spPr bwMode="gray">
            <a:xfrm>
              <a:off x="4275438" y="5915290"/>
              <a:ext cx="2196000" cy="9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r">
                <a:spcBef>
                  <a:spcPct val="0"/>
                </a:spcBef>
                <a:buFontTx/>
                <a:buNone/>
              </a:pPr>
              <a:r>
                <a:rPr lang="en-GB" altLang="fr-FR" sz="1050" dirty="0">
                  <a:solidFill>
                    <a:schemeClr val="tx1"/>
                  </a:solidFill>
                  <a:latin typeface="+mn-lt"/>
                  <a:cs typeface="Arial" pitchFamily="34" charset="0"/>
                </a:rPr>
                <a:t>« Worst case » scenario  - 20%</a:t>
              </a:r>
            </a:p>
          </p:txBody>
        </p:sp>
        <p:sp>
          <p:nvSpPr>
            <p:cNvPr id="60" name="Freeform 59">
              <a:extLst>
                <a:ext uri="{FF2B5EF4-FFF2-40B4-BE49-F238E27FC236}">
                  <a16:creationId xmlns:a16="http://schemas.microsoft.com/office/drawing/2014/main" id="{8B37DA6B-443C-A95C-3783-5AEE45AC7EC2}"/>
                </a:ext>
              </a:extLst>
            </p:cNvPr>
            <p:cNvSpPr>
              <a:spLocks/>
            </p:cNvSpPr>
            <p:nvPr/>
          </p:nvSpPr>
          <p:spPr bwMode="gray">
            <a:xfrm>
              <a:off x="6469856" y="5107606"/>
              <a:ext cx="982700" cy="530563"/>
            </a:xfrm>
            <a:custGeom>
              <a:avLst/>
              <a:gdLst>
                <a:gd name="T0" fmla="*/ 0 w 846"/>
                <a:gd name="T1" fmla="*/ 2147483647 h 450"/>
                <a:gd name="T2" fmla="*/ 2147483647 w 846"/>
                <a:gd name="T3" fmla="*/ 2147483647 h 450"/>
                <a:gd name="T4" fmla="*/ 2147483647 w 846"/>
                <a:gd name="T5" fmla="*/ 0 h 450"/>
                <a:gd name="T6" fmla="*/ 0 w 846"/>
                <a:gd name="T7" fmla="*/ 2147483647 h 450"/>
                <a:gd name="T8" fmla="*/ 0 60000 65536"/>
                <a:gd name="T9" fmla="*/ 0 60000 65536"/>
                <a:gd name="T10" fmla="*/ 0 60000 65536"/>
                <a:gd name="T11" fmla="*/ 0 60000 65536"/>
                <a:gd name="T12" fmla="*/ 0 w 846"/>
                <a:gd name="T13" fmla="*/ 0 h 450"/>
                <a:gd name="T14" fmla="*/ 846 w 846"/>
                <a:gd name="T15" fmla="*/ 450 h 450"/>
              </a:gdLst>
              <a:ahLst/>
              <a:cxnLst>
                <a:cxn ang="T8">
                  <a:pos x="T0" y="T1"/>
                </a:cxn>
                <a:cxn ang="T9">
                  <a:pos x="T2" y="T3"/>
                </a:cxn>
                <a:cxn ang="T10">
                  <a:pos x="T4" y="T5"/>
                </a:cxn>
                <a:cxn ang="T11">
                  <a:pos x="T6" y="T7"/>
                </a:cxn>
              </a:cxnLst>
              <a:rect l="T12" t="T13" r="T14" b="T15"/>
              <a:pathLst>
                <a:path w="846" h="450">
                  <a:moveTo>
                    <a:pt x="0" y="450"/>
                  </a:moveTo>
                  <a:lnTo>
                    <a:pt x="846" y="450"/>
                  </a:lnTo>
                  <a:lnTo>
                    <a:pt x="846" y="0"/>
                  </a:lnTo>
                  <a:lnTo>
                    <a:pt x="0" y="450"/>
                  </a:lnTo>
                  <a:close/>
                </a:path>
              </a:pathLst>
            </a:custGeom>
            <a:solidFill>
              <a:schemeClr val="accent4"/>
            </a:solidFill>
            <a:ln>
              <a:noFill/>
            </a:ln>
          </p:spPr>
          <p:txBody>
            <a:bodyPr lIns="122524" tIns="61262" rIns="122524" bIns="61262"/>
            <a:lstStyle/>
            <a:p>
              <a:endParaRPr lang="fr-FR" sz="2000"/>
            </a:p>
          </p:txBody>
        </p:sp>
        <p:sp>
          <p:nvSpPr>
            <p:cNvPr id="61" name="AutoShape 63">
              <a:extLst>
                <a:ext uri="{FF2B5EF4-FFF2-40B4-BE49-F238E27FC236}">
                  <a16:creationId xmlns:a16="http://schemas.microsoft.com/office/drawing/2014/main" id="{C642C5B4-7D2D-6BB2-32B4-6FE3792C4211}"/>
                </a:ext>
              </a:extLst>
            </p:cNvPr>
            <p:cNvSpPr>
              <a:spLocks noChangeArrowheads="1"/>
            </p:cNvSpPr>
            <p:nvPr/>
          </p:nvSpPr>
          <p:spPr bwMode="gray">
            <a:xfrm rot="10800000">
              <a:off x="6448044" y="5648554"/>
              <a:ext cx="1004512" cy="2662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marL="221544" indent="-221544" algn="ctr">
                <a:spcBef>
                  <a:spcPts val="1477"/>
                </a:spcBef>
                <a:buFont typeface="Wingdings" panose="05000000000000000000" pitchFamily="2" charset="2"/>
                <a:buChar char="§"/>
              </a:pPr>
              <a:endParaRPr lang="en-GB" altLang="fr-FR" sz="1400"/>
            </a:p>
          </p:txBody>
        </p:sp>
        <p:sp>
          <p:nvSpPr>
            <p:cNvPr id="62" name="AutoShape 54">
              <a:extLst>
                <a:ext uri="{FF2B5EF4-FFF2-40B4-BE49-F238E27FC236}">
                  <a16:creationId xmlns:a16="http://schemas.microsoft.com/office/drawing/2014/main" id="{F8801A7B-A529-72DF-F2C1-E35311EE3D30}"/>
                </a:ext>
              </a:extLst>
            </p:cNvPr>
            <p:cNvSpPr>
              <a:spLocks noChangeArrowheads="1"/>
            </p:cNvSpPr>
            <p:nvPr/>
          </p:nvSpPr>
          <p:spPr bwMode="gray">
            <a:xfrm rot="5400000" flipH="1" flipV="1">
              <a:off x="6837076" y="5039627"/>
              <a:ext cx="224687" cy="1006383"/>
            </a:xfrm>
            <a:prstGeom prst="rtTriangle">
              <a:avLst/>
            </a:prstGeom>
            <a:solidFill>
              <a:schemeClr val="accent3"/>
            </a:solidFill>
            <a:ln>
              <a:noFill/>
            </a:ln>
          </p:spPr>
          <p:txBody>
            <a:bodyPr rot="10800000" wrap="none" lIns="122524" tIns="61262" rIns="122524" bIns="61262" anchor="ct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ct val="0"/>
                </a:spcBef>
                <a:buFontTx/>
                <a:buNone/>
              </a:pPr>
              <a:endParaRPr lang="en-GB" altLang="fr-FR" sz="900">
                <a:solidFill>
                  <a:schemeClr val="tx1"/>
                </a:solidFill>
                <a:latin typeface="+mn-lt"/>
                <a:cs typeface="Arial" pitchFamily="34" charset="0"/>
              </a:endParaRPr>
            </a:p>
          </p:txBody>
        </p:sp>
        <p:sp>
          <p:nvSpPr>
            <p:cNvPr id="64" name="Rectangle 55">
              <a:extLst>
                <a:ext uri="{FF2B5EF4-FFF2-40B4-BE49-F238E27FC236}">
                  <a16:creationId xmlns:a16="http://schemas.microsoft.com/office/drawing/2014/main" id="{D1619D60-B18A-2632-25A8-FD17D4BBD63F}"/>
                </a:ext>
              </a:extLst>
            </p:cNvPr>
            <p:cNvSpPr>
              <a:spLocks noChangeArrowheads="1"/>
            </p:cNvSpPr>
            <p:nvPr/>
          </p:nvSpPr>
          <p:spPr bwMode="gray">
            <a:xfrm>
              <a:off x="4275438" y="4944603"/>
              <a:ext cx="2196000" cy="9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r">
                <a:spcBef>
                  <a:spcPct val="0"/>
                </a:spcBef>
                <a:buFontTx/>
                <a:buNone/>
              </a:pPr>
              <a:r>
                <a:rPr lang="en-GB" altLang="fr-FR" sz="1050" dirty="0">
                  <a:solidFill>
                    <a:schemeClr val="tx1"/>
                  </a:solidFill>
                  <a:latin typeface="+mn-lt"/>
                  <a:cs typeface="Arial" pitchFamily="34" charset="0"/>
                </a:rPr>
                <a:t>« Base case » scenario  +20%</a:t>
              </a:r>
            </a:p>
          </p:txBody>
        </p:sp>
        <p:sp>
          <p:nvSpPr>
            <p:cNvPr id="65" name="Oval 62">
              <a:extLst>
                <a:ext uri="{FF2B5EF4-FFF2-40B4-BE49-F238E27FC236}">
                  <a16:creationId xmlns:a16="http://schemas.microsoft.com/office/drawing/2014/main" id="{9469BA0D-C140-6A94-7C60-5CE7972E0B55}"/>
                </a:ext>
              </a:extLst>
            </p:cNvPr>
            <p:cNvSpPr>
              <a:spLocks noChangeArrowheads="1"/>
            </p:cNvSpPr>
            <p:nvPr/>
          </p:nvSpPr>
          <p:spPr bwMode="gray">
            <a:xfrm>
              <a:off x="6433841" y="5598513"/>
              <a:ext cx="92623" cy="89686"/>
            </a:xfrm>
            <a:prstGeom prst="ellipse">
              <a:avLst/>
            </a:prstGeom>
            <a:solidFill>
              <a:schemeClr val="accent1"/>
            </a:solidFill>
            <a:ln w="12700" cap="rnd">
              <a:solidFill>
                <a:schemeClr val="bg1"/>
              </a:solidFill>
              <a:round/>
              <a:headEnd/>
              <a:tailEnd/>
            </a:ln>
          </p:spPr>
          <p:txBody>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r" eaLnBrk="1" hangingPunct="1">
                <a:spcBef>
                  <a:spcPct val="0"/>
                </a:spcBef>
                <a:buFontTx/>
                <a:buNone/>
              </a:pPr>
              <a:endParaRPr lang="en-GB" altLang="fr-FR" sz="900">
                <a:solidFill>
                  <a:schemeClr val="tx1"/>
                </a:solidFill>
                <a:latin typeface="+mn-lt"/>
                <a:cs typeface="Arial" pitchFamily="34" charset="0"/>
              </a:endParaRPr>
            </a:p>
          </p:txBody>
        </p:sp>
        <p:sp>
          <p:nvSpPr>
            <p:cNvPr id="75" name="Freihandform 3">
              <a:extLst>
                <a:ext uri="{FF2B5EF4-FFF2-40B4-BE49-F238E27FC236}">
                  <a16:creationId xmlns:a16="http://schemas.microsoft.com/office/drawing/2014/main" id="{604D7F0A-1B72-B8F5-9DCD-601A1A9E171B}"/>
                </a:ext>
              </a:extLst>
            </p:cNvPr>
            <p:cNvSpPr/>
            <p:nvPr/>
          </p:nvSpPr>
          <p:spPr bwMode="gray">
            <a:xfrm>
              <a:off x="6535236" y="4784127"/>
              <a:ext cx="716240" cy="457200"/>
            </a:xfrm>
            <a:custGeom>
              <a:avLst/>
              <a:gdLst>
                <a:gd name="connsiteX0" fmla="*/ 695960 w 695960"/>
                <a:gd name="connsiteY0" fmla="*/ 457200 h 457200"/>
                <a:gd name="connsiteX1" fmla="*/ 518160 w 695960"/>
                <a:gd name="connsiteY1" fmla="*/ 0 h 457200"/>
                <a:gd name="connsiteX2" fmla="*/ 0 w 695960"/>
                <a:gd name="connsiteY2" fmla="*/ 0 h 457200"/>
              </a:gdLst>
              <a:ahLst/>
              <a:cxnLst>
                <a:cxn ang="0">
                  <a:pos x="connsiteX0" y="connsiteY0"/>
                </a:cxn>
                <a:cxn ang="0">
                  <a:pos x="connsiteX1" y="connsiteY1"/>
                </a:cxn>
                <a:cxn ang="0">
                  <a:pos x="connsiteX2" y="connsiteY2"/>
                </a:cxn>
              </a:cxnLst>
              <a:rect l="l" t="t" r="r" b="b"/>
              <a:pathLst>
                <a:path w="695960" h="457200">
                  <a:moveTo>
                    <a:pt x="695960" y="457200"/>
                  </a:moveTo>
                  <a:lnTo>
                    <a:pt x="518160" y="0"/>
                  </a:lnTo>
                  <a:lnTo>
                    <a:pt x="0" y="0"/>
                  </a:ln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sp>
          <p:nvSpPr>
            <p:cNvPr id="76" name="Freihandform 109">
              <a:extLst>
                <a:ext uri="{FF2B5EF4-FFF2-40B4-BE49-F238E27FC236}">
                  <a16:creationId xmlns:a16="http://schemas.microsoft.com/office/drawing/2014/main" id="{02F039A7-4AEE-7E3B-242B-AF92202A7364}"/>
                </a:ext>
              </a:extLst>
            </p:cNvPr>
            <p:cNvSpPr/>
            <p:nvPr/>
          </p:nvSpPr>
          <p:spPr bwMode="gray">
            <a:xfrm>
              <a:off x="6535236" y="5022635"/>
              <a:ext cx="716240" cy="549235"/>
            </a:xfrm>
            <a:custGeom>
              <a:avLst/>
              <a:gdLst>
                <a:gd name="connsiteX0" fmla="*/ 695960 w 695960"/>
                <a:gd name="connsiteY0" fmla="*/ 457200 h 457200"/>
                <a:gd name="connsiteX1" fmla="*/ 518160 w 695960"/>
                <a:gd name="connsiteY1" fmla="*/ 0 h 457200"/>
                <a:gd name="connsiteX2" fmla="*/ 0 w 695960"/>
                <a:gd name="connsiteY2" fmla="*/ 0 h 457200"/>
                <a:gd name="connsiteX0" fmla="*/ 695960 w 695960"/>
                <a:gd name="connsiteY0" fmla="*/ 457200 h 457200"/>
                <a:gd name="connsiteX1" fmla="*/ 462280 w 695960"/>
                <a:gd name="connsiteY1" fmla="*/ 0 h 457200"/>
                <a:gd name="connsiteX2" fmla="*/ 0 w 695960"/>
                <a:gd name="connsiteY2" fmla="*/ 0 h 457200"/>
              </a:gdLst>
              <a:ahLst/>
              <a:cxnLst>
                <a:cxn ang="0">
                  <a:pos x="connsiteX0" y="connsiteY0"/>
                </a:cxn>
                <a:cxn ang="0">
                  <a:pos x="connsiteX1" y="connsiteY1"/>
                </a:cxn>
                <a:cxn ang="0">
                  <a:pos x="connsiteX2" y="connsiteY2"/>
                </a:cxn>
              </a:cxnLst>
              <a:rect l="l" t="t" r="r" b="b"/>
              <a:pathLst>
                <a:path w="695960" h="457200">
                  <a:moveTo>
                    <a:pt x="695960" y="457200"/>
                  </a:moveTo>
                  <a:lnTo>
                    <a:pt x="462280" y="0"/>
                  </a:lnTo>
                  <a:lnTo>
                    <a:pt x="0" y="0"/>
                  </a:ln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cxnSp>
          <p:nvCxnSpPr>
            <p:cNvPr id="77" name="Gerade Verbindung mit Pfeil 6">
              <a:extLst>
                <a:ext uri="{FF2B5EF4-FFF2-40B4-BE49-F238E27FC236}">
                  <a16:creationId xmlns:a16="http://schemas.microsoft.com/office/drawing/2014/main" id="{9B6CE374-E1C2-63F1-10C1-86228BC44F02}"/>
                </a:ext>
              </a:extLst>
            </p:cNvPr>
            <p:cNvCxnSpPr/>
            <p:nvPr/>
          </p:nvCxnSpPr>
          <p:spPr bwMode="gray">
            <a:xfrm>
              <a:off x="6278616" y="5635118"/>
              <a:ext cx="8393" cy="0"/>
            </a:xfrm>
            <a:prstGeom prst="straightConnector1">
              <a:avLst/>
            </a:pr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8" name="Freihandform 112">
              <a:extLst>
                <a:ext uri="{FF2B5EF4-FFF2-40B4-BE49-F238E27FC236}">
                  <a16:creationId xmlns:a16="http://schemas.microsoft.com/office/drawing/2014/main" id="{7B800A1B-F1B2-D0FA-ABE4-2B63DDF0B2D6}"/>
                </a:ext>
              </a:extLst>
            </p:cNvPr>
            <p:cNvSpPr/>
            <p:nvPr/>
          </p:nvSpPr>
          <p:spPr bwMode="gray">
            <a:xfrm flipV="1">
              <a:off x="6535236" y="5719351"/>
              <a:ext cx="716240" cy="273969"/>
            </a:xfrm>
            <a:custGeom>
              <a:avLst/>
              <a:gdLst>
                <a:gd name="connsiteX0" fmla="*/ 695960 w 695960"/>
                <a:gd name="connsiteY0" fmla="*/ 457200 h 457200"/>
                <a:gd name="connsiteX1" fmla="*/ 518160 w 695960"/>
                <a:gd name="connsiteY1" fmla="*/ 0 h 457200"/>
                <a:gd name="connsiteX2" fmla="*/ 0 w 695960"/>
                <a:gd name="connsiteY2" fmla="*/ 0 h 457200"/>
              </a:gdLst>
              <a:ahLst/>
              <a:cxnLst>
                <a:cxn ang="0">
                  <a:pos x="connsiteX0" y="connsiteY0"/>
                </a:cxn>
                <a:cxn ang="0">
                  <a:pos x="connsiteX1" y="connsiteY1"/>
                </a:cxn>
                <a:cxn ang="0">
                  <a:pos x="connsiteX2" y="connsiteY2"/>
                </a:cxn>
              </a:cxnLst>
              <a:rect l="l" t="t" r="r" b="b"/>
              <a:pathLst>
                <a:path w="695960" h="457200">
                  <a:moveTo>
                    <a:pt x="695960" y="457200"/>
                  </a:moveTo>
                  <a:lnTo>
                    <a:pt x="518160" y="0"/>
                  </a:lnTo>
                  <a:lnTo>
                    <a:pt x="0" y="0"/>
                  </a:ln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p>
          </p:txBody>
        </p:sp>
      </p:grpSp>
      <p:sp>
        <p:nvSpPr>
          <p:cNvPr id="79" name="ZoneTexte 78">
            <a:extLst>
              <a:ext uri="{FF2B5EF4-FFF2-40B4-BE49-F238E27FC236}">
                <a16:creationId xmlns:a16="http://schemas.microsoft.com/office/drawing/2014/main" id="{55F0E56A-6B0A-A318-B752-A961030F69B7}"/>
              </a:ext>
            </a:extLst>
          </p:cNvPr>
          <p:cNvSpPr txBox="1"/>
          <p:nvPr/>
        </p:nvSpPr>
        <p:spPr>
          <a:xfrm>
            <a:off x="1814821" y="2117036"/>
            <a:ext cx="3198421" cy="307777"/>
          </a:xfrm>
          <a:prstGeom prst="rect">
            <a:avLst/>
          </a:prstGeom>
          <a:solidFill>
            <a:schemeClr val="bg1"/>
          </a:solidFill>
        </p:spPr>
        <p:txBody>
          <a:bodyPr wrap="square" rtlCol="0">
            <a:spAutoFit/>
          </a:bodyPr>
          <a:lstStyle/>
          <a:p>
            <a:pPr algn="ctr"/>
            <a:r>
              <a:rPr lang="fr-FR" sz="1400" dirty="0">
                <a:solidFill>
                  <a:schemeClr val="accent1"/>
                </a:solidFill>
                <a:latin typeface="+mj-lt"/>
              </a:rPr>
              <a:t>VALORISATION SELON 3 SCÉNARIOS</a:t>
            </a:r>
          </a:p>
        </p:txBody>
      </p:sp>
      <p:sp>
        <p:nvSpPr>
          <p:cNvPr id="102" name="Rectangle 6">
            <a:extLst>
              <a:ext uri="{FF2B5EF4-FFF2-40B4-BE49-F238E27FC236}">
                <a16:creationId xmlns:a16="http://schemas.microsoft.com/office/drawing/2014/main" id="{9784D1F8-C628-321B-4829-C6AC4AA83E3F}"/>
              </a:ext>
            </a:extLst>
          </p:cNvPr>
          <p:cNvSpPr>
            <a:spLocks noChangeArrowheads="1"/>
          </p:cNvSpPr>
          <p:nvPr/>
        </p:nvSpPr>
        <p:spPr bwMode="gray">
          <a:xfrm>
            <a:off x="6597906" y="2135683"/>
            <a:ext cx="5080788" cy="128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120594" rIns="0" bIns="0"/>
          <a:lstStyle>
            <a:lvl1pPr marL="179388" indent="-179388"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spcBef>
                <a:spcPts val="738"/>
              </a:spcBef>
              <a:buClr>
                <a:schemeClr val="accent1"/>
              </a:buClr>
              <a:buSzPct val="140000"/>
              <a:buFont typeface="Arial" panose="020B0604020202020204" pitchFamily="34" charset="0"/>
              <a:buChar char="•"/>
              <a:defRPr/>
            </a:pPr>
            <a:r>
              <a:rPr lang="fr-FR" altLang="fr-FR" sz="1000" dirty="0">
                <a:solidFill>
                  <a:schemeClr val="tx1"/>
                </a:solidFill>
                <a:latin typeface="+mn-lt"/>
              </a:rPr>
              <a:t>Outil, propriété de l’équipe, permettant de réaliser un DCF en quelques clics</a:t>
            </a:r>
          </a:p>
          <a:p>
            <a:pPr eaLnBrk="1" hangingPunct="1">
              <a:spcBef>
                <a:spcPts val="738"/>
              </a:spcBef>
              <a:buClr>
                <a:schemeClr val="accent1"/>
              </a:buClr>
              <a:buSzPct val="140000"/>
              <a:buFont typeface="Arial" panose="020B0604020202020204" pitchFamily="34" charset="0"/>
              <a:buChar char="•"/>
              <a:defRPr/>
            </a:pPr>
            <a:r>
              <a:rPr lang="fr-FR" altLang="fr-FR" sz="1000" dirty="0">
                <a:solidFill>
                  <a:schemeClr val="tx1"/>
                </a:solidFill>
                <a:latin typeface="+mn-lt"/>
              </a:rPr>
              <a:t>Valorisation interne, par actualisation des flux, basée sur trois scénarii (best/base/</a:t>
            </a:r>
            <a:r>
              <a:rPr lang="fr-FR" altLang="fr-FR" sz="1000" dirty="0" err="1">
                <a:solidFill>
                  <a:schemeClr val="tx1"/>
                </a:solidFill>
                <a:latin typeface="+mn-lt"/>
              </a:rPr>
              <a:t>worst</a:t>
            </a:r>
            <a:r>
              <a:rPr lang="fr-FR" altLang="fr-FR" sz="1000" dirty="0">
                <a:solidFill>
                  <a:schemeClr val="tx1"/>
                </a:solidFill>
                <a:latin typeface="+mn-lt"/>
              </a:rPr>
              <a:t>)</a:t>
            </a:r>
          </a:p>
          <a:p>
            <a:pPr eaLnBrk="1" hangingPunct="1">
              <a:spcBef>
                <a:spcPts val="738"/>
              </a:spcBef>
              <a:buClr>
                <a:schemeClr val="accent1"/>
              </a:buClr>
              <a:buSzPct val="140000"/>
              <a:buFont typeface="Arial" panose="020B0604020202020204" pitchFamily="34" charset="0"/>
              <a:buChar char="•"/>
              <a:defRPr/>
            </a:pPr>
            <a:r>
              <a:rPr lang="fr-FR" altLang="fr-FR" sz="1000" dirty="0">
                <a:solidFill>
                  <a:schemeClr val="tx1"/>
                </a:solidFill>
                <a:latin typeface="+mn-lt"/>
              </a:rPr>
              <a:t>Taux d’actualisation utilisant le profil de risque économique de la société</a:t>
            </a:r>
          </a:p>
          <a:p>
            <a:pPr eaLnBrk="1" hangingPunct="1">
              <a:spcBef>
                <a:spcPts val="738"/>
              </a:spcBef>
              <a:buClr>
                <a:schemeClr val="accent1"/>
              </a:buClr>
              <a:buSzPct val="140000"/>
              <a:buFont typeface="Arial" panose="020B0604020202020204" pitchFamily="34" charset="0"/>
              <a:buChar char="•"/>
              <a:defRPr/>
            </a:pPr>
            <a:r>
              <a:rPr lang="fr-FR" altLang="fr-FR" sz="1000" dirty="0"/>
              <a:t>Prix cible et </a:t>
            </a:r>
            <a:r>
              <a:rPr lang="fr-FR" altLang="fr-FR" sz="1000" dirty="0">
                <a:solidFill>
                  <a:schemeClr val="tx1"/>
                </a:solidFill>
                <a:latin typeface="+mn-lt"/>
              </a:rPr>
              <a:t>évaluation du potentiel de hausse vs risque de baisse </a:t>
            </a:r>
            <a:r>
              <a:rPr lang="fr-FR" altLang="fr-FR" sz="1000" dirty="0"/>
              <a:t>en probabilisant les cas        « </a:t>
            </a:r>
            <a:r>
              <a:rPr lang="fr-FR" altLang="fr-FR" sz="1000" dirty="0" err="1"/>
              <a:t>worst</a:t>
            </a:r>
            <a:r>
              <a:rPr lang="fr-FR" altLang="fr-FR" sz="1000" dirty="0"/>
              <a:t> », « base » et « best » case en fonction du profil de risque ESG de la société </a:t>
            </a:r>
            <a:endParaRPr lang="fr-FR" altLang="fr-FR" sz="1000" dirty="0">
              <a:solidFill>
                <a:schemeClr val="tx1"/>
              </a:solidFill>
              <a:latin typeface="+mn-lt"/>
            </a:endParaRPr>
          </a:p>
        </p:txBody>
      </p:sp>
      <p:cxnSp>
        <p:nvCxnSpPr>
          <p:cNvPr id="19" name="Straight Connector 62">
            <a:extLst>
              <a:ext uri="{FF2B5EF4-FFF2-40B4-BE49-F238E27FC236}">
                <a16:creationId xmlns:a16="http://schemas.microsoft.com/office/drawing/2014/main" id="{1804F6C1-7051-C6E6-70AC-34AB307103F1}"/>
              </a:ext>
            </a:extLst>
          </p:cNvPr>
          <p:cNvCxnSpPr>
            <a:cxnSpLocks/>
          </p:cNvCxnSpPr>
          <p:nvPr/>
        </p:nvCxnSpPr>
        <p:spPr bwMode="gray">
          <a:xfrm>
            <a:off x="5789983" y="3720778"/>
            <a:ext cx="0" cy="720068"/>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Ellipse 4">
            <a:extLst>
              <a:ext uri="{FF2B5EF4-FFF2-40B4-BE49-F238E27FC236}">
                <a16:creationId xmlns:a16="http://schemas.microsoft.com/office/drawing/2014/main" id="{01CF4785-BB23-1D58-B1A9-7CEDD7658A12}"/>
              </a:ext>
            </a:extLst>
          </p:cNvPr>
          <p:cNvSpPr/>
          <p:nvPr/>
        </p:nvSpPr>
        <p:spPr bwMode="gray">
          <a:xfrm>
            <a:off x="5721799" y="4432791"/>
            <a:ext cx="136370" cy="144804"/>
          </a:xfrm>
          <a:prstGeom prst="ellipse">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marL="221544" indent="-221544" algn="ctr">
              <a:spcBef>
                <a:spcPts val="738"/>
              </a:spcBef>
              <a:buFont typeface="Wingdings" panose="05000000000000000000" pitchFamily="2" charset="2"/>
              <a:buChar char="§"/>
            </a:pPr>
            <a:endParaRPr lang="de-DE" sz="1292">
              <a:solidFill>
                <a:schemeClr val="tx1"/>
              </a:solidFill>
            </a:endParaRPr>
          </a:p>
        </p:txBody>
      </p:sp>
      <p:sp>
        <p:nvSpPr>
          <p:cNvPr id="21" name="Ellipse 96">
            <a:extLst>
              <a:ext uri="{FF2B5EF4-FFF2-40B4-BE49-F238E27FC236}">
                <a16:creationId xmlns:a16="http://schemas.microsoft.com/office/drawing/2014/main" id="{A89A3B32-9B0B-B0F9-37E2-F3B4D8BD1A5F}"/>
              </a:ext>
            </a:extLst>
          </p:cNvPr>
          <p:cNvSpPr/>
          <p:nvPr/>
        </p:nvSpPr>
        <p:spPr bwMode="gray">
          <a:xfrm>
            <a:off x="5721799" y="3575974"/>
            <a:ext cx="136370" cy="144804"/>
          </a:xfrm>
          <a:prstGeom prst="ellipse">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marL="221544" indent="-221544" algn="ctr">
              <a:spcBef>
                <a:spcPts val="738"/>
              </a:spcBef>
              <a:buFont typeface="Wingdings" panose="05000000000000000000" pitchFamily="2" charset="2"/>
              <a:buChar char="§"/>
            </a:pPr>
            <a:endParaRPr lang="de-DE" sz="1292">
              <a:solidFill>
                <a:schemeClr val="tx1"/>
              </a:solidFill>
            </a:endParaRPr>
          </a:p>
        </p:txBody>
      </p:sp>
      <p:sp>
        <p:nvSpPr>
          <p:cNvPr id="24" name="Rectangle 6">
            <a:extLst>
              <a:ext uri="{FF2B5EF4-FFF2-40B4-BE49-F238E27FC236}">
                <a16:creationId xmlns:a16="http://schemas.microsoft.com/office/drawing/2014/main" id="{92DA5638-FDE0-6760-C43E-CCF38685584C}"/>
              </a:ext>
            </a:extLst>
          </p:cNvPr>
          <p:cNvSpPr>
            <a:spLocks noChangeArrowheads="1"/>
          </p:cNvSpPr>
          <p:nvPr/>
        </p:nvSpPr>
        <p:spPr bwMode="gray">
          <a:xfrm>
            <a:off x="5909565" y="3308217"/>
            <a:ext cx="299922" cy="15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lnSpc>
                <a:spcPct val="110000"/>
              </a:lnSpc>
              <a:spcBef>
                <a:spcPct val="30000"/>
              </a:spcBef>
              <a:buClr>
                <a:srgbClr val="90D7E7"/>
              </a:buClr>
              <a:buSzPct val="120000"/>
              <a:buFontTx/>
              <a:buNone/>
            </a:pPr>
            <a:r>
              <a:rPr lang="en-GB" altLang="fr-FR" sz="1000" dirty="0">
                <a:solidFill>
                  <a:schemeClr val="tx1"/>
                </a:solidFill>
                <a:latin typeface="+mn-lt"/>
                <a:cs typeface="Arial" pitchFamily="34" charset="0"/>
              </a:rPr>
              <a:t>Best</a:t>
            </a:r>
          </a:p>
        </p:txBody>
      </p:sp>
      <p:sp>
        <p:nvSpPr>
          <p:cNvPr id="25" name="Rectangle 6">
            <a:extLst>
              <a:ext uri="{FF2B5EF4-FFF2-40B4-BE49-F238E27FC236}">
                <a16:creationId xmlns:a16="http://schemas.microsoft.com/office/drawing/2014/main" id="{B430167F-8CC3-A822-83A9-AACDF24CA71A}"/>
              </a:ext>
            </a:extLst>
          </p:cNvPr>
          <p:cNvSpPr>
            <a:spLocks noChangeArrowheads="1"/>
          </p:cNvSpPr>
          <p:nvPr/>
        </p:nvSpPr>
        <p:spPr bwMode="gray">
          <a:xfrm>
            <a:off x="5909565" y="4775200"/>
            <a:ext cx="359130" cy="15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lnSpc>
                <a:spcPct val="110000"/>
              </a:lnSpc>
              <a:spcBef>
                <a:spcPct val="30000"/>
              </a:spcBef>
              <a:buClr>
                <a:srgbClr val="90D7E7"/>
              </a:buClr>
              <a:buSzPct val="120000"/>
              <a:buFontTx/>
              <a:buNone/>
            </a:pPr>
            <a:r>
              <a:rPr lang="en-GB" altLang="fr-FR" sz="1000" dirty="0">
                <a:solidFill>
                  <a:schemeClr val="tx1"/>
                </a:solidFill>
                <a:latin typeface="+mn-lt"/>
                <a:cs typeface="Arial" pitchFamily="34" charset="0"/>
              </a:rPr>
              <a:t>Worst</a:t>
            </a:r>
          </a:p>
        </p:txBody>
      </p:sp>
      <p:sp>
        <p:nvSpPr>
          <p:cNvPr id="37" name="Rectangle 6">
            <a:extLst>
              <a:ext uri="{FF2B5EF4-FFF2-40B4-BE49-F238E27FC236}">
                <a16:creationId xmlns:a16="http://schemas.microsoft.com/office/drawing/2014/main" id="{E53374FB-30FE-148A-FAD3-060DF0A5A655}"/>
              </a:ext>
            </a:extLst>
          </p:cNvPr>
          <p:cNvSpPr>
            <a:spLocks noChangeArrowheads="1"/>
          </p:cNvSpPr>
          <p:nvPr/>
        </p:nvSpPr>
        <p:spPr bwMode="gray">
          <a:xfrm>
            <a:off x="5909565" y="4040612"/>
            <a:ext cx="287280" cy="15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lnSpc>
                <a:spcPct val="110000"/>
              </a:lnSpc>
              <a:spcBef>
                <a:spcPct val="30000"/>
              </a:spcBef>
              <a:buClr>
                <a:srgbClr val="90D7E7"/>
              </a:buClr>
              <a:buSzPct val="120000"/>
              <a:buFontTx/>
              <a:buNone/>
            </a:pPr>
            <a:r>
              <a:rPr lang="en-GB" altLang="fr-FR" sz="1000" dirty="0">
                <a:solidFill>
                  <a:schemeClr val="tx1"/>
                </a:solidFill>
                <a:latin typeface="+mn-lt"/>
                <a:cs typeface="Arial" pitchFamily="34" charset="0"/>
              </a:rPr>
              <a:t>Base</a:t>
            </a:r>
          </a:p>
        </p:txBody>
      </p:sp>
      <p:sp>
        <p:nvSpPr>
          <p:cNvPr id="38" name="Rectangle 6">
            <a:extLst>
              <a:ext uri="{FF2B5EF4-FFF2-40B4-BE49-F238E27FC236}">
                <a16:creationId xmlns:a16="http://schemas.microsoft.com/office/drawing/2014/main" id="{E12D0DD6-4D77-D8F9-D483-0BEE78D2CBFF}"/>
              </a:ext>
            </a:extLst>
          </p:cNvPr>
          <p:cNvSpPr>
            <a:spLocks noChangeArrowheads="1"/>
          </p:cNvSpPr>
          <p:nvPr/>
        </p:nvSpPr>
        <p:spPr bwMode="gray">
          <a:xfrm>
            <a:off x="5909565" y="3589776"/>
            <a:ext cx="429836" cy="32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lnSpc>
                <a:spcPct val="110000"/>
              </a:lnSpc>
              <a:spcBef>
                <a:spcPct val="30000"/>
              </a:spcBef>
              <a:buClr>
                <a:srgbClr val="90D7E7"/>
              </a:buClr>
              <a:buSzPct val="120000"/>
              <a:buFontTx/>
              <a:buNone/>
            </a:pPr>
            <a:r>
              <a:rPr lang="en-GB" altLang="fr-FR" sz="1000" dirty="0">
                <a:solidFill>
                  <a:schemeClr val="tx1"/>
                </a:solidFill>
                <a:latin typeface="+mn-lt"/>
                <a:cs typeface="Arial" pitchFamily="34" charset="0"/>
              </a:rPr>
              <a:t>Risque faible</a:t>
            </a:r>
          </a:p>
        </p:txBody>
      </p:sp>
      <p:sp>
        <p:nvSpPr>
          <p:cNvPr id="39" name="Rectangle 6">
            <a:extLst>
              <a:ext uri="{FF2B5EF4-FFF2-40B4-BE49-F238E27FC236}">
                <a16:creationId xmlns:a16="http://schemas.microsoft.com/office/drawing/2014/main" id="{B0F186DC-EAC3-4EC8-4DA4-95EA8E79E4E9}"/>
              </a:ext>
            </a:extLst>
          </p:cNvPr>
          <p:cNvSpPr>
            <a:spLocks noChangeArrowheads="1"/>
          </p:cNvSpPr>
          <p:nvPr/>
        </p:nvSpPr>
        <p:spPr bwMode="gray">
          <a:xfrm>
            <a:off x="5909565" y="4324364"/>
            <a:ext cx="381946" cy="32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eaLnBrk="1" hangingPunct="1">
              <a:lnSpc>
                <a:spcPct val="110000"/>
              </a:lnSpc>
              <a:spcBef>
                <a:spcPct val="30000"/>
              </a:spcBef>
              <a:buClr>
                <a:srgbClr val="90D7E7"/>
              </a:buClr>
              <a:buSzPct val="120000"/>
              <a:buFontTx/>
              <a:buNone/>
            </a:pPr>
            <a:r>
              <a:rPr lang="en-GB" altLang="fr-FR" sz="1000" dirty="0">
                <a:solidFill>
                  <a:schemeClr val="tx1"/>
                </a:solidFill>
                <a:latin typeface="+mn-lt"/>
                <a:cs typeface="Arial" pitchFamily="34" charset="0"/>
              </a:rPr>
              <a:t>Risque </a:t>
            </a:r>
            <a:r>
              <a:rPr lang="en-GB" altLang="fr-FR" sz="1000" dirty="0" err="1">
                <a:solidFill>
                  <a:schemeClr val="tx1"/>
                </a:solidFill>
                <a:latin typeface="+mn-lt"/>
                <a:cs typeface="Arial" pitchFamily="34" charset="0"/>
              </a:rPr>
              <a:t>élevé</a:t>
            </a:r>
            <a:endParaRPr lang="en-GB" altLang="fr-FR" sz="1000" dirty="0">
              <a:solidFill>
                <a:schemeClr val="tx1"/>
              </a:solidFill>
              <a:latin typeface="+mn-lt"/>
              <a:cs typeface="Arial" pitchFamily="34" charset="0"/>
            </a:endParaRPr>
          </a:p>
        </p:txBody>
      </p:sp>
      <p:sp>
        <p:nvSpPr>
          <p:cNvPr id="11" name="Espace réservé du texte 5">
            <a:extLst>
              <a:ext uri="{FF2B5EF4-FFF2-40B4-BE49-F238E27FC236}">
                <a16:creationId xmlns:a16="http://schemas.microsoft.com/office/drawing/2014/main" id="{3A6861CE-F406-6868-A3D3-69BC4EFE7CE7}"/>
              </a:ext>
            </a:extLst>
          </p:cNvPr>
          <p:cNvSpPr txBox="1">
            <a:spLocks/>
          </p:cNvSpPr>
          <p:nvPr/>
        </p:nvSpPr>
        <p:spPr>
          <a:xfrm>
            <a:off x="500787" y="5730604"/>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b="1" dirty="0">
                <a:solidFill>
                  <a:schemeClr val="tx1"/>
                </a:solidFill>
              </a:rPr>
              <a:t>Les critères ci-dessus peuvent expirer à tout moment et ne peuvent être respectés en permanence. L'équipe de gestion est responsable du suivi de ces critères et non une équipe indépendante de gestion des risques.</a:t>
            </a:r>
          </a:p>
        </p:txBody>
      </p:sp>
    </p:spTree>
    <p:extLst>
      <p:ext uri="{BB962C8B-B14F-4D97-AF65-F5344CB8AC3E}">
        <p14:creationId xmlns:p14="http://schemas.microsoft.com/office/powerpoint/2010/main" val="276039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6">
            <a:extLst>
              <a:ext uri="{FF2B5EF4-FFF2-40B4-BE49-F238E27FC236}">
                <a16:creationId xmlns:a16="http://schemas.microsoft.com/office/drawing/2014/main" id="{5F105C0C-3405-5E8A-A78E-0665462F46F4}"/>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23</a:t>
            </a:fld>
            <a:endParaRPr lang="fr-FR"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a:t>Philosophie &amp; PROCESSUS D’investissement</a:t>
            </a:r>
          </a:p>
        </p:txBody>
      </p:sp>
      <p:graphicFrame>
        <p:nvGraphicFramePr>
          <p:cNvPr id="3" name="Diagram 2">
            <a:extLst>
              <a:ext uri="{FF2B5EF4-FFF2-40B4-BE49-F238E27FC236}">
                <a16:creationId xmlns:a16="http://schemas.microsoft.com/office/drawing/2014/main" id="{52AD06A8-0707-60C2-0E8B-13692DADB7A6}"/>
              </a:ext>
            </a:extLst>
          </p:cNvPr>
          <p:cNvGraphicFramePr/>
          <p:nvPr>
            <p:extLst>
              <p:ext uri="{D42A27DB-BD31-4B8C-83A1-F6EECF244321}">
                <p14:modId xmlns:p14="http://schemas.microsoft.com/office/powerpoint/2010/main" val="110638674"/>
              </p:ext>
            </p:extLst>
          </p:nvPr>
        </p:nvGraphicFramePr>
        <p:xfrm>
          <a:off x="1129250" y="1976199"/>
          <a:ext cx="9933499" cy="3770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space réservé du texte 9">
            <a:extLst>
              <a:ext uri="{FF2B5EF4-FFF2-40B4-BE49-F238E27FC236}">
                <a16:creationId xmlns:a16="http://schemas.microsoft.com/office/drawing/2014/main" id="{D1E9264A-E856-F083-0827-5445861ABA3C}"/>
              </a:ext>
            </a:extLst>
          </p:cNvPr>
          <p:cNvSpPr>
            <a:spLocks noGrp="1"/>
          </p:cNvSpPr>
          <p:nvPr>
            <p:ph type="body" sz="quarter" idx="24"/>
          </p:nvPr>
        </p:nvSpPr>
        <p:spPr/>
        <p:txBody>
          <a:bodyPr/>
          <a:lstStyle/>
          <a:p>
            <a:r>
              <a:rPr lang="en-US" dirty="0"/>
              <a:t>Source : ODDO BHF AM SAS</a:t>
            </a:r>
          </a:p>
        </p:txBody>
      </p:sp>
      <p:sp>
        <p:nvSpPr>
          <p:cNvPr id="6" name="Espace réservé du texte 7">
            <a:extLst>
              <a:ext uri="{FF2B5EF4-FFF2-40B4-BE49-F238E27FC236}">
                <a16:creationId xmlns:a16="http://schemas.microsoft.com/office/drawing/2014/main" id="{5E35DF64-C3AE-F7BC-0055-0DE94F7EA440}"/>
              </a:ext>
            </a:extLst>
          </p:cNvPr>
          <p:cNvSpPr>
            <a:spLocks noGrp="1"/>
          </p:cNvSpPr>
          <p:nvPr>
            <p:ph type="body" sz="quarter" idx="13"/>
          </p:nvPr>
        </p:nvSpPr>
        <p:spPr>
          <a:xfrm>
            <a:off x="468770" y="473138"/>
            <a:ext cx="11723231" cy="767187"/>
          </a:xfrm>
          <a:prstGeom prst="rect">
            <a:avLst/>
          </a:prstGeom>
        </p:spPr>
        <p:txBody>
          <a:bodyPr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a:lnSpc>
                <a:spcPct val="100000"/>
              </a:lnSpc>
            </a:pPr>
            <a:r>
              <a:rPr lang="fr-FR" dirty="0"/>
              <a:t>Notre processus de désinvestissement</a:t>
            </a:r>
            <a:endParaRPr lang="en-US" dirty="0"/>
          </a:p>
        </p:txBody>
      </p:sp>
      <p:sp>
        <p:nvSpPr>
          <p:cNvPr id="7" name="Espace réservé du texte 11">
            <a:extLst>
              <a:ext uri="{FF2B5EF4-FFF2-40B4-BE49-F238E27FC236}">
                <a16:creationId xmlns:a16="http://schemas.microsoft.com/office/drawing/2014/main" id="{8BF778F9-B7A2-8558-F2AF-08B0CB22BC52}"/>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sz="2000" dirty="0"/>
              <a:t>le résultat d'une approche collégiale et disciplinée</a:t>
            </a:r>
          </a:p>
        </p:txBody>
      </p:sp>
    </p:spTree>
    <p:extLst>
      <p:ext uri="{BB962C8B-B14F-4D97-AF65-F5344CB8AC3E}">
        <p14:creationId xmlns:p14="http://schemas.microsoft.com/office/powerpoint/2010/main" val="1858457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2BA3F-2FED-1672-8A61-0AA60409DE95}"/>
              </a:ext>
            </a:extLst>
          </p:cNvPr>
          <p:cNvSpPr>
            <a:spLocks noGrp="1"/>
          </p:cNvSpPr>
          <p:nvPr>
            <p:ph type="title"/>
          </p:nvPr>
        </p:nvSpPr>
        <p:spPr/>
        <p:txBody>
          <a:bodyPr/>
          <a:lstStyle/>
          <a:p>
            <a:r>
              <a:rPr lang="fr-FR" dirty="0"/>
              <a:t>Notre approche durable - ESG</a:t>
            </a:r>
          </a:p>
        </p:txBody>
      </p:sp>
      <p:sp>
        <p:nvSpPr>
          <p:cNvPr id="4" name="Espace réservé du texte 3">
            <a:extLst>
              <a:ext uri="{FF2B5EF4-FFF2-40B4-BE49-F238E27FC236}">
                <a16:creationId xmlns:a16="http://schemas.microsoft.com/office/drawing/2014/main" id="{B6BEA2C8-ED83-6AFE-FD89-D092D7A86246}"/>
              </a:ext>
            </a:extLst>
          </p:cNvPr>
          <p:cNvSpPr>
            <a:spLocks noGrp="1"/>
          </p:cNvSpPr>
          <p:nvPr>
            <p:ph type="body" sz="quarter" idx="12"/>
          </p:nvPr>
        </p:nvSpPr>
        <p:spPr/>
        <p:txBody>
          <a:bodyPr/>
          <a:lstStyle/>
          <a:p>
            <a:r>
              <a:rPr lang="fr-FR" dirty="0"/>
              <a:t>04</a:t>
            </a:r>
          </a:p>
        </p:txBody>
      </p:sp>
    </p:spTree>
    <p:extLst>
      <p:ext uri="{BB962C8B-B14F-4D97-AF65-F5344CB8AC3E}">
        <p14:creationId xmlns:p14="http://schemas.microsoft.com/office/powerpoint/2010/main" val="2976973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me 18">
            <a:extLst>
              <a:ext uri="{FF2B5EF4-FFF2-40B4-BE49-F238E27FC236}">
                <a16:creationId xmlns:a16="http://schemas.microsoft.com/office/drawing/2014/main" id="{18BCD629-5238-4457-A55C-0A3361BBDA20}"/>
              </a:ext>
            </a:extLst>
          </p:cNvPr>
          <p:cNvGraphicFramePr/>
          <p:nvPr>
            <p:extLst>
              <p:ext uri="{D42A27DB-BD31-4B8C-83A1-F6EECF244321}">
                <p14:modId xmlns:p14="http://schemas.microsoft.com/office/powerpoint/2010/main" val="2245106624"/>
              </p:ext>
            </p:extLst>
          </p:nvPr>
        </p:nvGraphicFramePr>
        <p:xfrm>
          <a:off x="587376" y="2242458"/>
          <a:ext cx="10980738" cy="3627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Graphic 43" descr="Leaf">
            <a:extLst>
              <a:ext uri="{FF2B5EF4-FFF2-40B4-BE49-F238E27FC236}">
                <a16:creationId xmlns:a16="http://schemas.microsoft.com/office/drawing/2014/main" id="{3C51DFD3-2D90-45E5-A568-C0B3A759A45A}"/>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276349" y="1856738"/>
            <a:ext cx="452991" cy="411045"/>
          </a:xfrm>
          <a:prstGeom prst="rect">
            <a:avLst/>
          </a:prstGeom>
        </p:spPr>
      </p:pic>
      <p:grpSp>
        <p:nvGrpSpPr>
          <p:cNvPr id="2" name="Group 1">
            <a:extLst>
              <a:ext uri="{FF2B5EF4-FFF2-40B4-BE49-F238E27FC236}">
                <a16:creationId xmlns:a16="http://schemas.microsoft.com/office/drawing/2014/main" id="{9D528D82-BA85-4545-AB21-E1FA9470EDDD}"/>
              </a:ext>
            </a:extLst>
          </p:cNvPr>
          <p:cNvGrpSpPr/>
          <p:nvPr/>
        </p:nvGrpSpPr>
        <p:grpSpPr>
          <a:xfrm>
            <a:off x="3705225" y="1929253"/>
            <a:ext cx="386968" cy="266015"/>
            <a:chOff x="3581399" y="2097133"/>
            <a:chExt cx="510794" cy="331057"/>
          </a:xfrm>
        </p:grpSpPr>
        <p:sp>
          <p:nvSpPr>
            <p:cNvPr id="21" name="Rectangle à coins arrondis 40">
              <a:extLst>
                <a:ext uri="{FF2B5EF4-FFF2-40B4-BE49-F238E27FC236}">
                  <a16:creationId xmlns:a16="http://schemas.microsoft.com/office/drawing/2014/main" id="{24E3A165-2AE8-4384-B1FF-C4C245839C40}"/>
                </a:ext>
              </a:extLst>
            </p:cNvPr>
            <p:cNvSpPr/>
            <p:nvPr/>
          </p:nvSpPr>
          <p:spPr>
            <a:xfrm>
              <a:off x="3581399" y="2097133"/>
              <a:ext cx="306651" cy="203416"/>
            </a:xfrm>
            <a:prstGeom prst="wedgeRoundRectCallo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2035"/>
            </a:p>
          </p:txBody>
        </p:sp>
        <p:sp>
          <p:nvSpPr>
            <p:cNvPr id="22" name="Rectangle à coins arrondis 41">
              <a:extLst>
                <a:ext uri="{FF2B5EF4-FFF2-40B4-BE49-F238E27FC236}">
                  <a16:creationId xmlns:a16="http://schemas.microsoft.com/office/drawing/2014/main" id="{5C5970AA-0829-4E87-B124-B86C1BD827D8}"/>
                </a:ext>
              </a:extLst>
            </p:cNvPr>
            <p:cNvSpPr/>
            <p:nvPr/>
          </p:nvSpPr>
          <p:spPr>
            <a:xfrm>
              <a:off x="3828405" y="2255664"/>
              <a:ext cx="263788" cy="172526"/>
            </a:xfrm>
            <a:prstGeom prst="wedgeRoundRectCallout">
              <a:avLst>
                <a:gd name="adj1" fmla="val 9723"/>
                <a:gd name="adj2" fmla="val 64253"/>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2035"/>
            </a:p>
          </p:txBody>
        </p:sp>
      </p:grpSp>
      <p:pic>
        <p:nvPicPr>
          <p:cNvPr id="23" name="Graphic 45" descr="Handshake">
            <a:extLst>
              <a:ext uri="{FF2B5EF4-FFF2-40B4-BE49-F238E27FC236}">
                <a16:creationId xmlns:a16="http://schemas.microsoft.com/office/drawing/2014/main" id="{A3BFC4F6-2BE2-4D45-A64E-3ACAD755B680}"/>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p:blipFill>
        <p:spPr>
          <a:xfrm>
            <a:off x="8125496" y="1838680"/>
            <a:ext cx="492788" cy="447160"/>
          </a:xfrm>
          <a:prstGeom prst="rect">
            <a:avLst/>
          </a:prstGeom>
        </p:spPr>
      </p:pic>
      <p:pic>
        <p:nvPicPr>
          <p:cNvPr id="24" name="Picture 4" descr="RÃ©sultat de recherche d'images pour &quot;vote picto&quot;">
            <a:extLst>
              <a:ext uri="{FF2B5EF4-FFF2-40B4-BE49-F238E27FC236}">
                <a16:creationId xmlns:a16="http://schemas.microsoft.com/office/drawing/2014/main" id="{654EF81A-4BA1-492B-95A9-52AF46D83616}"/>
              </a:ext>
            </a:extLst>
          </p:cNvPr>
          <p:cNvPicPr>
            <a:picLocks noChangeAspect="1" noChangeArrowheads="1"/>
          </p:cNvPicPr>
          <p:nvPr/>
        </p:nvPicPr>
        <p:blipFill rotWithShape="1">
          <a:blip r:embed="rId11">
            <a:duotone>
              <a:schemeClr val="accent1">
                <a:shade val="45000"/>
                <a:satMod val="135000"/>
              </a:schemeClr>
              <a:prstClr val="white"/>
            </a:duotone>
            <a:extLst>
              <a:ext uri="{28A0092B-C50C-407E-A947-70E740481C1C}">
                <a14:useLocalDpi xmlns:a14="http://schemas.microsoft.com/office/drawing/2010/main" val="0"/>
              </a:ext>
            </a:extLst>
          </a:blip>
          <a:srcRect l="8077" t="8929" r="12265" b="18056"/>
          <a:stretch/>
        </p:blipFill>
        <p:spPr bwMode="auto">
          <a:xfrm>
            <a:off x="10399265" y="1836394"/>
            <a:ext cx="484193" cy="39458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9C34BCFF-900D-4071-B3F7-EBCBC0A411D6}"/>
              </a:ext>
            </a:extLst>
          </p:cNvPr>
          <p:cNvPicPr>
            <a:picLocks noChangeAspect="1"/>
          </p:cNvPicPr>
          <p:nvPr/>
        </p:nvPicPr>
        <p:blipFill>
          <a:blip r:embed="rId12"/>
          <a:stretch>
            <a:fillRect/>
          </a:stretch>
        </p:blipFill>
        <p:spPr>
          <a:xfrm>
            <a:off x="3389208" y="5899098"/>
            <a:ext cx="1009651" cy="307821"/>
          </a:xfrm>
          <a:prstGeom prst="rect">
            <a:avLst/>
          </a:prstGeom>
        </p:spPr>
      </p:pic>
      <p:pic>
        <p:nvPicPr>
          <p:cNvPr id="26" name="Image 25">
            <a:extLst>
              <a:ext uri="{FF2B5EF4-FFF2-40B4-BE49-F238E27FC236}">
                <a16:creationId xmlns:a16="http://schemas.microsoft.com/office/drawing/2014/main" id="{EB241379-FEBF-4D99-AB13-E6BE28BCBF0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1186351" y="5899098"/>
            <a:ext cx="632985" cy="307821"/>
          </a:xfrm>
          <a:prstGeom prst="rect">
            <a:avLst/>
          </a:prstGeom>
          <a:noFill/>
        </p:spPr>
      </p:pic>
      <p:pic>
        <p:nvPicPr>
          <p:cNvPr id="27" name="Picture 2">
            <a:extLst>
              <a:ext uri="{FF2B5EF4-FFF2-40B4-BE49-F238E27FC236}">
                <a16:creationId xmlns:a16="http://schemas.microsoft.com/office/drawing/2014/main" id="{D4E4D8C4-6AE5-4B5B-A39F-AE6771D769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7460" y="5886435"/>
            <a:ext cx="632985" cy="333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a:extLst>
              <a:ext uri="{FF2B5EF4-FFF2-40B4-BE49-F238E27FC236}">
                <a16:creationId xmlns:a16="http://schemas.microsoft.com/office/drawing/2014/main" id="{F6CFCC6D-B576-4ED1-8F33-AEE120652C0B}"/>
              </a:ext>
            </a:extLst>
          </p:cNvPr>
          <p:cNvPicPr>
            <a:picLocks noChangeAspect="1"/>
          </p:cNvPicPr>
          <p:nvPr/>
        </p:nvPicPr>
        <p:blipFill>
          <a:blip r:embed="rId15"/>
          <a:stretch>
            <a:fillRect/>
          </a:stretch>
        </p:blipFill>
        <p:spPr>
          <a:xfrm>
            <a:off x="6362828" y="5919888"/>
            <a:ext cx="675810" cy="266240"/>
          </a:xfrm>
          <a:prstGeom prst="rect">
            <a:avLst/>
          </a:prstGeom>
        </p:spPr>
      </p:pic>
      <p:pic>
        <p:nvPicPr>
          <p:cNvPr id="29" name="Image 28">
            <a:extLst>
              <a:ext uri="{FF2B5EF4-FFF2-40B4-BE49-F238E27FC236}">
                <a16:creationId xmlns:a16="http://schemas.microsoft.com/office/drawing/2014/main" id="{CC3054AD-55C1-4CE6-BF4A-8E4BE866A9A9}"/>
              </a:ext>
            </a:extLst>
          </p:cNvPr>
          <p:cNvPicPr>
            <a:picLocks noChangeAspect="1"/>
          </p:cNvPicPr>
          <p:nvPr/>
        </p:nvPicPr>
        <p:blipFill>
          <a:blip r:embed="rId16"/>
          <a:stretch>
            <a:fillRect/>
          </a:stretch>
        </p:blipFill>
        <p:spPr>
          <a:xfrm>
            <a:off x="8125496" y="5874803"/>
            <a:ext cx="632986" cy="356411"/>
          </a:xfrm>
          <a:prstGeom prst="rect">
            <a:avLst/>
          </a:prstGeom>
        </p:spPr>
      </p:pic>
      <p:pic>
        <p:nvPicPr>
          <p:cNvPr id="30" name="Picture 3">
            <a:extLst>
              <a:ext uri="{FF2B5EF4-FFF2-40B4-BE49-F238E27FC236}">
                <a16:creationId xmlns:a16="http://schemas.microsoft.com/office/drawing/2014/main" id="{5BEA3582-2583-4912-BC73-47545CC2C8A3}"/>
              </a:ext>
            </a:extLst>
          </p:cNvPr>
          <p:cNvPicPr>
            <a:picLocks noChangeAspect="1"/>
          </p:cNvPicPr>
          <p:nvPr/>
        </p:nvPicPr>
        <p:blipFill>
          <a:blip r:embed="rId17"/>
          <a:stretch>
            <a:fillRect/>
          </a:stretch>
        </p:blipFill>
        <p:spPr>
          <a:xfrm>
            <a:off x="10336571" y="5875245"/>
            <a:ext cx="632986" cy="355526"/>
          </a:xfrm>
          <a:prstGeom prst="rect">
            <a:avLst/>
          </a:prstGeom>
        </p:spPr>
      </p:pic>
      <p:pic>
        <p:nvPicPr>
          <p:cNvPr id="31" name="Image 30">
            <a:extLst>
              <a:ext uri="{FF2B5EF4-FFF2-40B4-BE49-F238E27FC236}">
                <a16:creationId xmlns:a16="http://schemas.microsoft.com/office/drawing/2014/main" id="{315615A7-394C-4360-9A62-1CCFE9E6F727}"/>
              </a:ext>
            </a:extLst>
          </p:cNvPr>
          <p:cNvPicPr>
            <a:picLocks noChangeAspect="1"/>
          </p:cNvPicPr>
          <p:nvPr/>
        </p:nvPicPr>
        <p:blipFill>
          <a:blip r:embed="rId18">
            <a:duotone>
              <a:schemeClr val="accent1">
                <a:shade val="45000"/>
                <a:satMod val="135000"/>
              </a:schemeClr>
              <a:prstClr val="white"/>
            </a:duotone>
          </a:blip>
          <a:stretch>
            <a:fillRect/>
          </a:stretch>
        </p:blipFill>
        <p:spPr>
          <a:xfrm>
            <a:off x="5924550" y="1847858"/>
            <a:ext cx="540867" cy="390704"/>
          </a:xfrm>
          <a:prstGeom prst="rect">
            <a:avLst/>
          </a:prstGeom>
        </p:spPr>
      </p:pic>
      <p:sp>
        <p:nvSpPr>
          <p:cNvPr id="3" name="Espace réservé du texte 2">
            <a:extLst>
              <a:ext uri="{FF2B5EF4-FFF2-40B4-BE49-F238E27FC236}">
                <a16:creationId xmlns:a16="http://schemas.microsoft.com/office/drawing/2014/main" id="{90CB5C9B-E2F5-46BD-BD4C-8A32F4BE03D3}"/>
              </a:ext>
            </a:extLst>
          </p:cNvPr>
          <p:cNvSpPr>
            <a:spLocks noGrp="1"/>
          </p:cNvSpPr>
          <p:nvPr>
            <p:ph type="body" sz="quarter" idx="14"/>
          </p:nvPr>
        </p:nvSpPr>
        <p:spPr>
          <a:xfrm>
            <a:off x="468769" y="1175009"/>
            <a:ext cx="11980406" cy="719544"/>
          </a:xfrm>
        </p:spPr>
        <p:txBody>
          <a:bodyPr/>
          <a:lstStyle/>
          <a:p>
            <a:r>
              <a:rPr lang="en-US" sz="2000" dirty="0"/>
              <a:t>9.2Mds </a:t>
            </a:r>
            <a:r>
              <a:rPr lang="fr-FR" sz="2000" dirty="0"/>
              <a:t>d’actifs gérés intégrant des critères environnementaux, sociaux et de gouvernance (ESG)</a:t>
            </a:r>
          </a:p>
        </p:txBody>
      </p:sp>
      <p:sp>
        <p:nvSpPr>
          <p:cNvPr id="5" name="Espace réservé du texte 4">
            <a:extLst>
              <a:ext uri="{FF2B5EF4-FFF2-40B4-BE49-F238E27FC236}">
                <a16:creationId xmlns:a16="http://schemas.microsoft.com/office/drawing/2014/main" id="{6584FC60-1D47-4F64-90FA-937FD2B77AA7}"/>
              </a:ext>
            </a:extLst>
          </p:cNvPr>
          <p:cNvSpPr>
            <a:spLocks noGrp="1"/>
          </p:cNvSpPr>
          <p:nvPr>
            <p:ph type="body" sz="quarter" idx="13"/>
          </p:nvPr>
        </p:nvSpPr>
        <p:spPr/>
        <p:txBody>
          <a:bodyPr/>
          <a:lstStyle/>
          <a:p>
            <a:r>
              <a:rPr lang="fr-FR" sz="3000" dirty="0"/>
              <a:t>ODDO BHF Asset Management - Approche durable</a:t>
            </a:r>
          </a:p>
        </p:txBody>
      </p:sp>
      <p:sp>
        <p:nvSpPr>
          <p:cNvPr id="10" name="Titre 9">
            <a:extLst>
              <a:ext uri="{FF2B5EF4-FFF2-40B4-BE49-F238E27FC236}">
                <a16:creationId xmlns:a16="http://schemas.microsoft.com/office/drawing/2014/main" id="{459705B3-4739-4C0C-8141-267590B6A321}"/>
              </a:ext>
            </a:extLst>
          </p:cNvPr>
          <p:cNvSpPr>
            <a:spLocks noGrp="1"/>
          </p:cNvSpPr>
          <p:nvPr>
            <p:ph type="title"/>
          </p:nvPr>
        </p:nvSpPr>
        <p:spPr>
          <a:xfrm>
            <a:off x="567547" y="308526"/>
            <a:ext cx="10515600" cy="150682"/>
          </a:xfrm>
        </p:spPr>
        <p:txBody>
          <a:bodyPr/>
          <a:lstStyle/>
          <a:p>
            <a:r>
              <a:rPr lang="fr-FR" sz="1000" dirty="0"/>
              <a:t>Notre APPROCHE DURABLE - ESG</a:t>
            </a:r>
          </a:p>
        </p:txBody>
      </p:sp>
      <p:sp>
        <p:nvSpPr>
          <p:cNvPr id="41" name="Espace réservé du numéro de diapositive 3">
            <a:extLst>
              <a:ext uri="{FF2B5EF4-FFF2-40B4-BE49-F238E27FC236}">
                <a16:creationId xmlns:a16="http://schemas.microsoft.com/office/drawing/2014/main" id="{A0F6423B-4FA2-4D3C-85E9-BCDABBA3161F}"/>
              </a:ext>
            </a:extLst>
          </p:cNvPr>
          <p:cNvSpPr>
            <a:spLocks noGrp="1"/>
          </p:cNvSpPr>
          <p:nvPr>
            <p:ph type="sldNum" sz="quarter" idx="21"/>
          </p:nvPr>
        </p:nvSpPr>
        <p:spPr>
          <a:xfrm>
            <a:off x="10722864" y="6351427"/>
            <a:ext cx="1011936" cy="365125"/>
          </a:xfrm>
        </p:spPr>
        <p:txBody>
          <a:bodyPr/>
          <a:lstStyle/>
          <a:p>
            <a:fld id="{334D4FF5-5FCB-2945-841A-A3CAF61B538E}" type="slidenum">
              <a:rPr lang="fr-FR" smtClean="0"/>
              <a:pPr/>
              <a:t>25</a:t>
            </a:fld>
            <a:endParaRPr lang="fr-FR" dirty="0"/>
          </a:p>
        </p:txBody>
      </p:sp>
      <p:sp>
        <p:nvSpPr>
          <p:cNvPr id="33" name="Espace réservé du pied de page 6">
            <a:extLst>
              <a:ext uri="{FF2B5EF4-FFF2-40B4-BE49-F238E27FC236}">
                <a16:creationId xmlns:a16="http://schemas.microsoft.com/office/drawing/2014/main" id="{B8A33A17-1143-4D63-8280-749A75721744}"/>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t>ODDO BHF Génération</a:t>
            </a:r>
          </a:p>
        </p:txBody>
      </p:sp>
    </p:spTree>
    <p:extLst>
      <p:ext uri="{BB962C8B-B14F-4D97-AF65-F5344CB8AC3E}">
        <p14:creationId xmlns:p14="http://schemas.microsoft.com/office/powerpoint/2010/main" val="108999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FED67AEC-1783-408B-878F-18E8A79A71A1}"/>
              </a:ext>
            </a:extLst>
          </p:cNvPr>
          <p:cNvSpPr>
            <a:spLocks noGrp="1"/>
          </p:cNvSpPr>
          <p:nvPr>
            <p:ph type="body" sz="quarter" idx="13"/>
          </p:nvPr>
        </p:nvSpPr>
        <p:spPr/>
        <p:txBody>
          <a:bodyPr lIns="72000" rIns="72000"/>
          <a:lstStyle/>
          <a:p>
            <a:r>
              <a:rPr lang="en-US" dirty="0"/>
              <a:t>Notre </a:t>
            </a:r>
            <a:r>
              <a:rPr lang="en-US" dirty="0" err="1"/>
              <a:t>approche</a:t>
            </a:r>
            <a:r>
              <a:rPr lang="en-US" dirty="0"/>
              <a:t> ESG – Trois </a:t>
            </a:r>
            <a:r>
              <a:rPr lang="en-US" dirty="0" err="1"/>
              <a:t>pilliers</a:t>
            </a:r>
            <a:r>
              <a:rPr lang="en-US" dirty="0"/>
              <a:t> </a:t>
            </a:r>
            <a:r>
              <a:rPr lang="en-US" dirty="0" err="1"/>
              <a:t>fondamentaux</a:t>
            </a:r>
            <a:endParaRPr lang="en-US" dirty="0"/>
          </a:p>
        </p:txBody>
      </p:sp>
      <p:sp>
        <p:nvSpPr>
          <p:cNvPr id="4" name="Espace réservé du numéro de diapositive 3">
            <a:extLst>
              <a:ext uri="{FF2B5EF4-FFF2-40B4-BE49-F238E27FC236}">
                <a16:creationId xmlns:a16="http://schemas.microsoft.com/office/drawing/2014/main" id="{07BEE492-525E-4CC4-80B7-7087896452B0}"/>
              </a:ext>
            </a:extLst>
          </p:cNvPr>
          <p:cNvSpPr>
            <a:spLocks noGrp="1"/>
          </p:cNvSpPr>
          <p:nvPr>
            <p:ph type="sldNum" sz="quarter" idx="21"/>
          </p:nvPr>
        </p:nvSpPr>
        <p:spPr/>
        <p:txBody>
          <a:bodyPr/>
          <a:lstStyle/>
          <a:p>
            <a:fld id="{334D4FF5-5FCB-2945-841A-A3CAF61B538E}" type="slidenum">
              <a:rPr lang="fr-FR" smtClean="0"/>
              <a:pPr/>
              <a:t>26</a:t>
            </a:fld>
            <a:endParaRPr lang="fr-FR" dirty="0"/>
          </a:p>
        </p:txBody>
      </p:sp>
      <p:sp>
        <p:nvSpPr>
          <p:cNvPr id="50" name="Titre 1">
            <a:extLst>
              <a:ext uri="{FF2B5EF4-FFF2-40B4-BE49-F238E27FC236}">
                <a16:creationId xmlns:a16="http://schemas.microsoft.com/office/drawing/2014/main" id="{21D87B05-2508-4AAE-8962-2C0918EE2925}"/>
              </a:ext>
            </a:extLst>
          </p:cNvPr>
          <p:cNvSpPr>
            <a:spLocks noGrp="1"/>
          </p:cNvSpPr>
          <p:nvPr>
            <p:ph type="title"/>
          </p:nvPr>
        </p:nvSpPr>
        <p:spPr>
          <a:xfrm>
            <a:off x="567547" y="308526"/>
            <a:ext cx="10515600" cy="150682"/>
          </a:xfrm>
        </p:spPr>
        <p:txBody>
          <a:bodyPr/>
          <a:lstStyle/>
          <a:p>
            <a:r>
              <a:rPr lang="en-US" sz="1000" dirty="0"/>
              <a:t>NOTRE APPROCHE durable - ESG </a:t>
            </a:r>
            <a:endParaRPr lang="fr-FR" sz="1000" dirty="0"/>
          </a:p>
        </p:txBody>
      </p:sp>
      <p:sp>
        <p:nvSpPr>
          <p:cNvPr id="3" name="Text Placeholder 2">
            <a:extLst>
              <a:ext uri="{FF2B5EF4-FFF2-40B4-BE49-F238E27FC236}">
                <a16:creationId xmlns:a16="http://schemas.microsoft.com/office/drawing/2014/main" id="{B65C3C5C-18F8-4599-91AE-182EB379E365}"/>
              </a:ext>
            </a:extLst>
          </p:cNvPr>
          <p:cNvSpPr>
            <a:spLocks noGrp="1"/>
          </p:cNvSpPr>
          <p:nvPr>
            <p:ph type="body" sz="quarter" idx="24"/>
          </p:nvPr>
        </p:nvSpPr>
        <p:spPr/>
        <p:txBody>
          <a:bodyPr/>
          <a:lstStyle/>
          <a:p>
            <a:r>
              <a:rPr lang="en-US" dirty="0">
                <a:solidFill>
                  <a:schemeClr val="tx1"/>
                </a:solidFill>
              </a:rPr>
              <a:t>Source : ODDO BHF AM SAS | </a:t>
            </a:r>
            <a:r>
              <a:rPr lang="en-US" dirty="0" err="1"/>
              <a:t>Données</a:t>
            </a:r>
            <a:r>
              <a:rPr lang="en-US" dirty="0"/>
              <a:t> au</a:t>
            </a:r>
            <a:r>
              <a:rPr lang="en-US" dirty="0">
                <a:solidFill>
                  <a:schemeClr val="tx1"/>
                </a:solidFill>
              </a:rPr>
              <a:t> 31/12/2023 | </a:t>
            </a:r>
            <a:r>
              <a:rPr lang="fr-FR" dirty="0">
                <a:solidFill>
                  <a:schemeClr val="tx1"/>
                </a:solidFill>
              </a:rPr>
              <a:t>*</a:t>
            </a:r>
            <a:r>
              <a:rPr lang="fr-FR" sz="800" dirty="0">
                <a:solidFill>
                  <a:schemeClr val="tx1"/>
                </a:solidFill>
              </a:rPr>
              <a:t> </a:t>
            </a:r>
            <a:r>
              <a:rPr lang="fr-FR" dirty="0">
                <a:solidFill>
                  <a:schemeClr val="tx1"/>
                </a:solidFill>
              </a:rPr>
              <a:t>Conformément à la mise à jour de notre politique d'intégration ESG, l'échelle de notation ESG interne classe désormais l'univers d'investissement de 1 (Risque élevé) à 5 (Opportunité solide) dans un </a:t>
            </a:r>
            <a:r>
              <a:rPr lang="fr-FR">
                <a:solidFill>
                  <a:schemeClr val="tx1"/>
                </a:solidFill>
              </a:rPr>
              <a:t>ordre croissant.</a:t>
            </a:r>
            <a:endParaRPr lang="en-US" dirty="0">
              <a:solidFill>
                <a:schemeClr val="tx1"/>
              </a:solidFill>
              <a:highlight>
                <a:srgbClr val="FFFF00"/>
              </a:highlight>
            </a:endParaRPr>
          </a:p>
        </p:txBody>
      </p:sp>
      <p:sp>
        <p:nvSpPr>
          <p:cNvPr id="19" name="Espace réservé de la date 7">
            <a:extLst>
              <a:ext uri="{FF2B5EF4-FFF2-40B4-BE49-F238E27FC236}">
                <a16:creationId xmlns:a16="http://schemas.microsoft.com/office/drawing/2014/main" id="{49D31F77-E8FC-4514-B6B6-7043B2BDEDD7}"/>
              </a:ext>
            </a:extLst>
          </p:cNvPr>
          <p:cNvSpPr txBox="1">
            <a:spLocks/>
          </p:cNvSpPr>
          <p:nvPr/>
        </p:nvSpPr>
        <p:spPr>
          <a:xfrm>
            <a:off x="500787" y="6101481"/>
            <a:ext cx="11234013" cy="365125"/>
          </a:xfrm>
          <a:prstGeom prst="rect">
            <a:avLst/>
          </a:prstGeom>
        </p:spPr>
        <p:txBody>
          <a:bodyPr anchor="b"/>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24" name="Rectangle 23">
            <a:extLst>
              <a:ext uri="{FF2B5EF4-FFF2-40B4-BE49-F238E27FC236}">
                <a16:creationId xmlns:a16="http://schemas.microsoft.com/office/drawing/2014/main" id="{3A64AC88-8889-45A6-A428-AF15D612D1DF}"/>
              </a:ext>
            </a:extLst>
          </p:cNvPr>
          <p:cNvSpPr/>
          <p:nvPr/>
        </p:nvSpPr>
        <p:spPr>
          <a:xfrm>
            <a:off x="601000" y="2373283"/>
            <a:ext cx="3348000" cy="3151491"/>
          </a:xfrm>
          <a:prstGeom prst="rect">
            <a:avLst/>
          </a:prstGeom>
          <a:ln w="10952">
            <a:solidFill>
              <a:srgbClr val="97C8B6"/>
            </a:solidFill>
          </a:ln>
        </p:spPr>
        <p:txBody>
          <a:bodyPr wrap="square" lIns="91440" tIns="180000" rIns="36000" bIns="180000" rtlCol="0"/>
          <a:lstStyle/>
          <a:p>
            <a:pPr marL="260350" lvl="2" indent="-171450">
              <a:lnSpc>
                <a:spcPts val="1420"/>
              </a:lnSpc>
              <a:spcAft>
                <a:spcPts val="600"/>
              </a:spcAft>
              <a:buClr>
                <a:srgbClr val="97C8B6"/>
              </a:buClr>
              <a:buFont typeface="Wingdings" panose="05000000000000000000" pitchFamily="2" charset="2"/>
              <a:buChar char="§"/>
            </a:pPr>
            <a:r>
              <a:rPr lang="en-US" sz="1100" b="1" dirty="0">
                <a:latin typeface="Lato" panose="020F0502020204030203" pitchFamily="34" charset="0"/>
              </a:rPr>
              <a:t>Politique </a:t>
            </a:r>
            <a:r>
              <a:rPr lang="en-US" sz="1100" b="1" dirty="0" err="1">
                <a:latin typeface="Lato" panose="020F0502020204030203" pitchFamily="34" charset="0"/>
              </a:rPr>
              <a:t>d’Exclusion</a:t>
            </a:r>
            <a:r>
              <a:rPr lang="en-US" sz="1100" b="1" dirty="0">
                <a:latin typeface="Lato" panose="020F0502020204030203" pitchFamily="34" charset="0"/>
              </a:rPr>
              <a:t> de ODDO BHF AM :  </a:t>
            </a:r>
          </a:p>
          <a:p>
            <a:pPr marL="465137" lvl="3" indent="-171450">
              <a:lnSpc>
                <a:spcPts val="1420"/>
              </a:lnSpc>
              <a:spcAft>
                <a:spcPts val="600"/>
              </a:spcAft>
              <a:buClr>
                <a:srgbClr val="97C8B6"/>
              </a:buClr>
              <a:buFont typeface="Lato" panose="020F0502020204030203" pitchFamily="34" charset="0"/>
              <a:buChar char="&gt;"/>
            </a:pPr>
            <a:r>
              <a:rPr lang="en-US" sz="1100" dirty="0">
                <a:latin typeface="Lato" panose="020F0502020204030203" pitchFamily="34" charset="0"/>
              </a:rPr>
              <a:t>Socle </a:t>
            </a:r>
            <a:r>
              <a:rPr lang="en-US" sz="1100" dirty="0" err="1">
                <a:latin typeface="Lato" panose="020F0502020204030203" pitchFamily="34" charset="0"/>
              </a:rPr>
              <a:t>commun</a:t>
            </a:r>
            <a:r>
              <a:rPr lang="en-US" sz="1100" dirty="0">
                <a:latin typeface="Lato" panose="020F0502020204030203" pitchFamily="34" charset="0"/>
              </a:rPr>
              <a:t> </a:t>
            </a:r>
            <a:r>
              <a:rPr lang="en-US" sz="1100" dirty="0" err="1">
                <a:latin typeface="Lato" panose="020F0502020204030203" pitchFamily="34" charset="0"/>
              </a:rPr>
              <a:t>d’exclusion</a:t>
            </a:r>
            <a:endParaRPr lang="en-US" sz="1100" dirty="0">
              <a:latin typeface="Lato" panose="020F0502020204030203" pitchFamily="34" charset="0"/>
            </a:endParaRPr>
          </a:p>
          <a:p>
            <a:pPr marL="465137" lvl="3" indent="-171450">
              <a:lnSpc>
                <a:spcPts val="1420"/>
              </a:lnSpc>
              <a:spcAft>
                <a:spcPts val="600"/>
              </a:spcAft>
              <a:buClr>
                <a:srgbClr val="97C8B6"/>
              </a:buClr>
              <a:buFont typeface="Lato" panose="020F0502020204030203" pitchFamily="34" charset="0"/>
              <a:buChar char="&gt;"/>
            </a:pPr>
            <a:r>
              <a:rPr lang="en-US" sz="1100" dirty="0">
                <a:latin typeface="Lato" panose="020F0502020204030203" pitchFamily="34" charset="0"/>
              </a:rPr>
              <a:t>Exclusions </a:t>
            </a:r>
            <a:r>
              <a:rPr lang="en-US" sz="1100" dirty="0" err="1">
                <a:latin typeface="Lato" panose="020F0502020204030203" pitchFamily="34" charset="0"/>
              </a:rPr>
              <a:t>sectorielles</a:t>
            </a:r>
            <a:r>
              <a:rPr lang="en-US" sz="1100" dirty="0">
                <a:latin typeface="Lato" panose="020F0502020204030203" pitchFamily="34" charset="0"/>
              </a:rPr>
              <a:t> </a:t>
            </a:r>
            <a:r>
              <a:rPr lang="en-US" sz="1100" dirty="0" err="1">
                <a:latin typeface="Lato" panose="020F0502020204030203" pitchFamily="34" charset="0"/>
              </a:rPr>
              <a:t>spécifiques</a:t>
            </a:r>
            <a:endParaRPr lang="en-US" sz="1100" dirty="0">
              <a:latin typeface="Lato" panose="020F0502020204030203" pitchFamily="34" charset="0"/>
            </a:endParaRPr>
          </a:p>
          <a:p>
            <a:pPr marL="465137" lvl="3" indent="-171450">
              <a:lnSpc>
                <a:spcPts val="1420"/>
              </a:lnSpc>
              <a:spcAft>
                <a:spcPts val="600"/>
              </a:spcAft>
              <a:buClr>
                <a:srgbClr val="97C8B6"/>
              </a:buClr>
              <a:buFont typeface="Lato" panose="020F0502020204030203" pitchFamily="34" charset="0"/>
              <a:buChar char="&gt;"/>
            </a:pPr>
            <a:r>
              <a:rPr lang="en-US" sz="1100" dirty="0">
                <a:latin typeface="Lato" panose="020F0502020204030203" pitchFamily="34" charset="0"/>
              </a:rPr>
              <a:t>Exigences des labels </a:t>
            </a:r>
            <a:r>
              <a:rPr lang="en-US" sz="1100" dirty="0" err="1">
                <a:latin typeface="Lato" panose="020F0502020204030203" pitchFamily="34" charset="0"/>
              </a:rPr>
              <a:t>européens</a:t>
            </a:r>
            <a:endParaRPr lang="en-US" sz="1100" dirty="0">
              <a:latin typeface="Lato" panose="020F0502020204030203" pitchFamily="34" charset="0"/>
            </a:endParaRPr>
          </a:p>
          <a:p>
            <a:pPr marL="465137" lvl="3" indent="-171450">
              <a:lnSpc>
                <a:spcPts val="1420"/>
              </a:lnSpc>
              <a:spcAft>
                <a:spcPts val="600"/>
              </a:spcAft>
              <a:buClr>
                <a:srgbClr val="97C8B6"/>
              </a:buClr>
              <a:buFont typeface="Lato" panose="020F0502020204030203" pitchFamily="34" charset="0"/>
              <a:buChar char="&gt;"/>
            </a:pPr>
            <a:r>
              <a:rPr lang="en-US" sz="1100" dirty="0">
                <a:latin typeface="Lato" panose="020F0502020204030203" pitchFamily="34" charset="0"/>
              </a:rPr>
              <a:t>Exclusions </a:t>
            </a:r>
            <a:r>
              <a:rPr lang="en-US" sz="1100" dirty="0" err="1">
                <a:latin typeface="Lato" panose="020F0502020204030203" pitchFamily="34" charset="0"/>
              </a:rPr>
              <a:t>spécifiques</a:t>
            </a:r>
            <a:r>
              <a:rPr lang="en-US" sz="1100" dirty="0">
                <a:latin typeface="Lato" panose="020F0502020204030203" pitchFamily="34" charset="0"/>
              </a:rPr>
              <a:t> à la nature des obligations </a:t>
            </a:r>
            <a:r>
              <a:rPr lang="en-US" sz="1100" dirty="0" err="1">
                <a:latin typeface="Lato" panose="020F0502020204030203" pitchFamily="34" charset="0"/>
              </a:rPr>
              <a:t>vertes</a:t>
            </a:r>
            <a:endParaRPr lang="en-US" sz="1100" dirty="0">
              <a:latin typeface="Lato" panose="020F0502020204030203" pitchFamily="34" charset="0"/>
            </a:endParaRPr>
          </a:p>
          <a:p>
            <a:pPr marL="465137" lvl="3" indent="-171450">
              <a:lnSpc>
                <a:spcPts val="1420"/>
              </a:lnSpc>
              <a:spcAft>
                <a:spcPts val="600"/>
              </a:spcAft>
              <a:buClr>
                <a:schemeClr val="accent2"/>
              </a:buClr>
              <a:buFont typeface="Wingdings" panose="05000000000000000000" pitchFamily="2" charset="2"/>
              <a:buChar char="§"/>
            </a:pPr>
            <a:endParaRPr lang="en-US" sz="1100" b="1" dirty="0">
              <a:latin typeface="Lato" panose="020F0502020204030203" pitchFamily="34" charset="0"/>
            </a:endParaRPr>
          </a:p>
          <a:p>
            <a:pPr marL="260350" lvl="2" indent="-171450">
              <a:lnSpc>
                <a:spcPts val="1420"/>
              </a:lnSpc>
              <a:spcAft>
                <a:spcPts val="600"/>
              </a:spcAft>
              <a:buClr>
                <a:srgbClr val="97C8B6"/>
              </a:buClr>
              <a:buFont typeface="Wingdings" panose="05000000000000000000" pitchFamily="2" charset="2"/>
              <a:buChar char="§"/>
            </a:pPr>
            <a:r>
              <a:rPr lang="fr-FR" sz="1100" b="1" dirty="0">
                <a:latin typeface="Lato" panose="020F0502020204030203" pitchFamily="34" charset="0"/>
              </a:rPr>
              <a:t>Aucune participation dans les entreprises ayant une note ESG* de 1 sur le pilier gouvernement et qualité management</a:t>
            </a:r>
            <a:endParaRPr lang="en-US" sz="1100" b="1" dirty="0">
              <a:latin typeface="Lato" panose="020F0502020204030203" pitchFamily="34" charset="0"/>
            </a:endParaRPr>
          </a:p>
          <a:p>
            <a:pPr marL="239713" lvl="2" indent="-150813">
              <a:lnSpc>
                <a:spcPts val="1420"/>
              </a:lnSpc>
              <a:spcAft>
                <a:spcPts val="600"/>
              </a:spcAft>
              <a:buFont typeface="Wingdings" panose="05000000000000000000" pitchFamily="2" charset="2"/>
              <a:buChar char="§"/>
            </a:pPr>
            <a:endParaRPr lang="en-US" sz="1100" b="1" dirty="0">
              <a:latin typeface="Lato" panose="020F0502020204030203" pitchFamily="34" charset="0"/>
            </a:endParaRPr>
          </a:p>
        </p:txBody>
      </p:sp>
      <p:sp>
        <p:nvSpPr>
          <p:cNvPr id="25" name="Rectangle 24">
            <a:extLst>
              <a:ext uri="{FF2B5EF4-FFF2-40B4-BE49-F238E27FC236}">
                <a16:creationId xmlns:a16="http://schemas.microsoft.com/office/drawing/2014/main" id="{0687B533-F073-45C5-AB0C-18A6300C072E}"/>
              </a:ext>
            </a:extLst>
          </p:cNvPr>
          <p:cNvSpPr/>
          <p:nvPr/>
        </p:nvSpPr>
        <p:spPr>
          <a:xfrm>
            <a:off x="4382739" y="2373283"/>
            <a:ext cx="3348000" cy="3151491"/>
          </a:xfrm>
          <a:prstGeom prst="rect">
            <a:avLst/>
          </a:prstGeom>
          <a:ln w="10952">
            <a:solidFill>
              <a:srgbClr val="407964"/>
            </a:solidFill>
          </a:ln>
        </p:spPr>
        <p:txBody>
          <a:bodyPr wrap="square" lIns="91440" tIns="180000" rIns="36000" bIns="180000" rtlCol="0"/>
          <a:lstStyle/>
          <a:p>
            <a:pPr marL="171450" marR="0" lvl="0" indent="-171450" algn="l" defTabSz="387645" rtl="0" eaLnBrk="1" fontAlgn="auto" latinLnBrk="0" hangingPunct="1">
              <a:lnSpc>
                <a:spcPct val="110000"/>
              </a:lnSpc>
              <a:spcBef>
                <a:spcPts val="554"/>
              </a:spcBef>
              <a:spcAft>
                <a:spcPts val="0"/>
              </a:spcAft>
              <a:buClr>
                <a:schemeClr val="accent1"/>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Arial"/>
              </a:rPr>
              <a:t>Modèle ESG interne pour les entreprises </a:t>
            </a:r>
            <a:r>
              <a:rPr kumimoji="0" lang="fr-FR" sz="1100" b="0" i="0" u="none" strike="noStrike" kern="1200" cap="none" spc="0" normalizeH="0" baseline="0" noProof="0" dirty="0">
                <a:ln>
                  <a:noFill/>
                </a:ln>
                <a:solidFill>
                  <a:srgbClr val="484B42">
                    <a:lumMod val="50000"/>
                  </a:srgbClr>
                </a:solidFill>
                <a:effectLst/>
                <a:uLnTx/>
                <a:uFillTx/>
                <a:ea typeface="+mn-ea"/>
                <a:cs typeface="Arial"/>
              </a:rPr>
              <a:t>couvrant plus de 1200 entreprises basées sur la </a:t>
            </a:r>
            <a:r>
              <a:rPr kumimoji="0" lang="fr-FR" sz="1100" b="1" i="0" u="none" strike="noStrike" kern="1200" cap="none" spc="0" normalizeH="0" baseline="0" noProof="0" dirty="0">
                <a:ln>
                  <a:noFill/>
                </a:ln>
                <a:solidFill>
                  <a:srgbClr val="484B42">
                    <a:lumMod val="50000"/>
                  </a:srgbClr>
                </a:solidFill>
                <a:effectLst/>
                <a:uLnTx/>
                <a:uFillTx/>
                <a:ea typeface="+mn-ea"/>
                <a:cs typeface="Arial"/>
              </a:rPr>
              <a:t>recherche interne et de nombreuses sources de données ESG</a:t>
            </a:r>
          </a:p>
          <a:p>
            <a:pPr marL="171450" marR="0" lvl="0" indent="-171450" algn="l" defTabSz="387645" rtl="0" eaLnBrk="1" fontAlgn="auto" latinLnBrk="0" hangingPunct="1">
              <a:lnSpc>
                <a:spcPct val="110000"/>
              </a:lnSpc>
              <a:spcBef>
                <a:spcPts val="554"/>
              </a:spcBef>
              <a:spcAft>
                <a:spcPts val="0"/>
              </a:spcAft>
              <a:buClr>
                <a:schemeClr val="accent1"/>
              </a:buClr>
              <a:buSzTx/>
              <a:buFont typeface="Wingdings" panose="05000000000000000000" pitchFamily="2" charset="2"/>
              <a:buChar char="§"/>
              <a:tabLst/>
              <a:defRPr/>
            </a:pPr>
            <a:r>
              <a:rPr lang="fr-FR" sz="1100" b="1" dirty="0">
                <a:solidFill>
                  <a:srgbClr val="484B42">
                    <a:lumMod val="50000"/>
                  </a:srgbClr>
                </a:solidFill>
                <a:cs typeface="Arial"/>
              </a:rPr>
              <a:t>Modèle ESG interne pour les souverains </a:t>
            </a:r>
            <a:r>
              <a:rPr lang="fr-FR" sz="1100" dirty="0">
                <a:solidFill>
                  <a:srgbClr val="484B42">
                    <a:lumMod val="50000"/>
                  </a:srgbClr>
                </a:solidFill>
                <a:cs typeface="Arial"/>
              </a:rPr>
              <a:t>couvrant 65 pays et l’Union européenne</a:t>
            </a:r>
            <a:endParaRPr kumimoji="0" lang="fr-FR" sz="1100" b="0" i="0" u="none" strike="noStrike" kern="1200" cap="none" spc="0" normalizeH="0" baseline="0" noProof="0" dirty="0">
              <a:ln>
                <a:noFill/>
              </a:ln>
              <a:solidFill>
                <a:srgbClr val="484B42">
                  <a:lumMod val="50000"/>
                </a:srgbClr>
              </a:solidFill>
              <a:effectLst/>
              <a:uLnTx/>
              <a:uFillTx/>
              <a:ea typeface="+mn-ea"/>
              <a:cs typeface="Arial"/>
            </a:endParaRPr>
          </a:p>
          <a:p>
            <a:pPr marL="171450" marR="0" lvl="0" indent="-171450" algn="l" defTabSz="387645" rtl="0" eaLnBrk="1" fontAlgn="auto" latinLnBrk="0" hangingPunct="1">
              <a:lnSpc>
                <a:spcPct val="110000"/>
              </a:lnSpc>
              <a:spcBef>
                <a:spcPts val="554"/>
              </a:spcBef>
              <a:spcAft>
                <a:spcPts val="0"/>
              </a:spcAft>
              <a:buClr>
                <a:schemeClr val="accent1"/>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Arial"/>
              </a:rPr>
              <a:t>Méthodologie propriétaire </a:t>
            </a:r>
            <a:r>
              <a:rPr kumimoji="0" lang="fr-FR" sz="1100" b="0" i="0" u="none" strike="noStrike" kern="1200" cap="none" spc="0" normalizeH="0" baseline="0" noProof="0" dirty="0">
                <a:ln>
                  <a:noFill/>
                </a:ln>
                <a:solidFill>
                  <a:srgbClr val="484B42">
                    <a:lumMod val="50000"/>
                  </a:srgbClr>
                </a:solidFill>
                <a:effectLst/>
                <a:uLnTx/>
                <a:uFillTx/>
                <a:ea typeface="+mn-ea"/>
                <a:cs typeface="Arial"/>
              </a:rPr>
              <a:t>dirigeant la construction des portefeuilles lors de la sélection d’actions et d’obligations et de la pondération </a:t>
            </a:r>
            <a:r>
              <a:rPr kumimoji="0" lang="fr-FR" sz="1100" b="1" i="0" u="none" strike="noStrike" kern="1200" cap="none" spc="0" normalizeH="0" baseline="0" noProof="0" dirty="0">
                <a:ln>
                  <a:noFill/>
                </a:ln>
                <a:solidFill>
                  <a:srgbClr val="484B42">
                    <a:lumMod val="50000"/>
                  </a:srgbClr>
                </a:solidFill>
                <a:effectLst/>
                <a:uLnTx/>
                <a:uFillTx/>
                <a:ea typeface="+mn-ea"/>
                <a:cs typeface="Arial"/>
              </a:rPr>
              <a:t>entre les classes d’actifs</a:t>
            </a:r>
          </a:p>
          <a:p>
            <a:pPr marL="171450" marR="0" lvl="0" indent="-171450" algn="l" defTabSz="387645" rtl="0" eaLnBrk="1" fontAlgn="auto" latinLnBrk="0" hangingPunct="1">
              <a:lnSpc>
                <a:spcPct val="110000"/>
              </a:lnSpc>
              <a:spcBef>
                <a:spcPts val="554"/>
              </a:spcBef>
              <a:spcAft>
                <a:spcPts val="0"/>
              </a:spcAft>
              <a:buClr>
                <a:schemeClr val="accent1"/>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Arial"/>
              </a:rPr>
              <a:t>Notations ESG interne</a:t>
            </a:r>
            <a:r>
              <a:rPr kumimoji="0" lang="fr-FR" sz="1100" b="0" i="0" u="none" strike="noStrike" kern="1200" cap="none" spc="0" normalizeH="0" baseline="0" noProof="0" dirty="0">
                <a:ln>
                  <a:noFill/>
                </a:ln>
                <a:solidFill>
                  <a:srgbClr val="484B42">
                    <a:lumMod val="50000"/>
                  </a:srgbClr>
                </a:solidFill>
                <a:effectLst/>
                <a:uLnTx/>
                <a:uFillTx/>
                <a:ea typeface="+mn-ea"/>
                <a:cs typeface="Arial"/>
              </a:rPr>
              <a:t>,</a:t>
            </a:r>
            <a:r>
              <a:rPr kumimoji="0" lang="fr-FR" sz="1100" b="1" i="0" u="none" strike="noStrike" kern="1200" cap="none" spc="0" normalizeH="0" baseline="0" noProof="0" dirty="0">
                <a:ln>
                  <a:noFill/>
                </a:ln>
                <a:solidFill>
                  <a:srgbClr val="484B42">
                    <a:lumMod val="50000"/>
                  </a:srgbClr>
                </a:solidFill>
                <a:effectLst/>
                <a:uLnTx/>
                <a:uFillTx/>
                <a:ea typeface="+mn-ea"/>
                <a:cs typeface="Arial"/>
              </a:rPr>
              <a:t> </a:t>
            </a:r>
            <a:r>
              <a:rPr kumimoji="0" lang="fr-FR" sz="1100" b="0" i="0" u="none" strike="noStrike" kern="1200" cap="none" spc="0" normalizeH="0" baseline="0" noProof="0" dirty="0">
                <a:ln>
                  <a:noFill/>
                </a:ln>
                <a:solidFill>
                  <a:srgbClr val="484B42">
                    <a:lumMod val="50000"/>
                  </a:srgbClr>
                </a:solidFill>
                <a:effectLst/>
                <a:uLnTx/>
                <a:uFillTx/>
                <a:ea typeface="+mn-ea"/>
                <a:cs typeface="Arial"/>
              </a:rPr>
              <a:t>basée sur le modèle interne (échelle de notation de 1 à 5)</a:t>
            </a:r>
            <a:endParaRPr lang="en-US" sz="1050" dirty="0"/>
          </a:p>
        </p:txBody>
      </p:sp>
      <p:sp>
        <p:nvSpPr>
          <p:cNvPr id="26" name="Rectangle 25">
            <a:extLst>
              <a:ext uri="{FF2B5EF4-FFF2-40B4-BE49-F238E27FC236}">
                <a16:creationId xmlns:a16="http://schemas.microsoft.com/office/drawing/2014/main" id="{31742455-E705-430B-8FCB-77059273FA7C}"/>
              </a:ext>
            </a:extLst>
          </p:cNvPr>
          <p:cNvSpPr/>
          <p:nvPr/>
        </p:nvSpPr>
        <p:spPr>
          <a:xfrm>
            <a:off x="8212976" y="2373283"/>
            <a:ext cx="3348000" cy="3151490"/>
          </a:xfrm>
          <a:prstGeom prst="rect">
            <a:avLst/>
          </a:prstGeom>
          <a:ln w="10952">
            <a:solidFill>
              <a:schemeClr val="accent1">
                <a:lumMod val="50000"/>
              </a:schemeClr>
            </a:solidFill>
          </a:ln>
        </p:spPr>
        <p:txBody>
          <a:bodyPr wrap="square" lIns="91440" tIns="180000" rIns="36000" bIns="180000" rtlCol="0"/>
          <a:lstStyle/>
          <a:p>
            <a:pPr marL="171450" marR="0" lvl="0" indent="-171450" algn="l" defTabSz="387645" rtl="0" eaLnBrk="1" fontAlgn="auto" latinLnBrk="0" hangingPunct="1">
              <a:lnSpc>
                <a:spcPct val="110000"/>
              </a:lnSpc>
              <a:spcBef>
                <a:spcPts val="554"/>
              </a:spcBef>
              <a:spcAft>
                <a:spcPts val="0"/>
              </a:spcAft>
              <a:buClr>
                <a:schemeClr val="accent1">
                  <a:lumMod val="50000"/>
                </a:schemeClr>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Arial"/>
              </a:rPr>
              <a:t>Dialogue régulier </a:t>
            </a:r>
            <a:r>
              <a:rPr kumimoji="0" lang="fr-FR" sz="1100" b="0" i="0" u="none" strike="noStrike" kern="1200" cap="none" spc="0" normalizeH="0" baseline="0" noProof="0" dirty="0">
                <a:ln>
                  <a:noFill/>
                </a:ln>
                <a:solidFill>
                  <a:srgbClr val="484B42">
                    <a:lumMod val="50000"/>
                  </a:srgbClr>
                </a:solidFill>
                <a:effectLst/>
                <a:uLnTx/>
                <a:uFillTx/>
                <a:ea typeface="+mn-ea"/>
                <a:cs typeface="Arial"/>
              </a:rPr>
              <a:t>avec les entreprises de nos univers d’investissement sur des sujets ESG</a:t>
            </a:r>
          </a:p>
          <a:p>
            <a:pPr marL="171450" marR="0" lvl="0" indent="-171450" algn="l" defTabSz="387645" rtl="0" eaLnBrk="1" fontAlgn="auto" latinLnBrk="0" hangingPunct="1">
              <a:lnSpc>
                <a:spcPct val="110000"/>
              </a:lnSpc>
              <a:spcBef>
                <a:spcPts val="554"/>
              </a:spcBef>
              <a:spcAft>
                <a:spcPts val="0"/>
              </a:spcAft>
              <a:buClr>
                <a:schemeClr val="accent1">
                  <a:lumMod val="50000"/>
                </a:schemeClr>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Arial"/>
              </a:rPr>
              <a:t>Engagement individuel </a:t>
            </a:r>
            <a:r>
              <a:rPr kumimoji="0" lang="fr-FR" sz="1100" b="0" i="0" u="none" strike="noStrike" kern="1200" cap="none" spc="0" normalizeH="0" baseline="0" noProof="0" dirty="0">
                <a:ln>
                  <a:noFill/>
                </a:ln>
                <a:solidFill>
                  <a:srgbClr val="484B42">
                    <a:lumMod val="50000"/>
                  </a:srgbClr>
                </a:solidFill>
                <a:effectLst/>
                <a:uLnTx/>
                <a:uFillTx/>
                <a:ea typeface="+mn-ea"/>
                <a:cs typeface="Arial"/>
              </a:rPr>
              <a:t>avec les entreprises sur des sujets ESG spécifiques</a:t>
            </a:r>
          </a:p>
          <a:p>
            <a:pPr marL="171450" marR="0" lvl="0" indent="-171450" algn="l" defTabSz="387645" rtl="0" eaLnBrk="1" fontAlgn="auto" latinLnBrk="0" hangingPunct="1">
              <a:lnSpc>
                <a:spcPct val="110000"/>
              </a:lnSpc>
              <a:spcBef>
                <a:spcPts val="554"/>
              </a:spcBef>
              <a:spcAft>
                <a:spcPts val="0"/>
              </a:spcAft>
              <a:buClr>
                <a:schemeClr val="accent1">
                  <a:lumMod val="50000"/>
                </a:schemeClr>
              </a:buClr>
              <a:buSzTx/>
              <a:buFont typeface="Wingdings" panose="05000000000000000000" pitchFamily="2" charset="2"/>
              <a:buChar char="§"/>
              <a:tabLst/>
              <a:defRPr/>
            </a:pPr>
            <a:r>
              <a:rPr kumimoji="0" lang="en-GB" sz="1100" b="1" i="0" u="none" strike="noStrike" kern="1200" cap="none" spc="0" normalizeH="0" baseline="0" noProof="0" dirty="0">
                <a:ln>
                  <a:noFill/>
                </a:ln>
                <a:solidFill>
                  <a:srgbClr val="484B42">
                    <a:lumMod val="50000"/>
                  </a:srgbClr>
                </a:solidFill>
                <a:effectLst/>
                <a:uLnTx/>
                <a:uFillTx/>
                <a:ea typeface="+mn-ea"/>
                <a:cs typeface="Arial"/>
              </a:rPr>
              <a:t>Engagement </a:t>
            </a:r>
            <a:r>
              <a:rPr kumimoji="0" lang="fr-FR" sz="1100" b="1" i="0" u="none" strike="noStrike" kern="1200" cap="none" spc="0" normalizeH="0" baseline="0" noProof="0" dirty="0">
                <a:ln>
                  <a:noFill/>
                </a:ln>
                <a:solidFill>
                  <a:srgbClr val="484B42">
                    <a:lumMod val="50000"/>
                  </a:srgbClr>
                </a:solidFill>
                <a:effectLst/>
                <a:uLnTx/>
                <a:uFillTx/>
                <a:ea typeface="+mn-ea"/>
                <a:cs typeface="Arial"/>
              </a:rPr>
              <a:t>collaboratif</a:t>
            </a:r>
            <a:r>
              <a:rPr kumimoji="0" lang="en-GB" sz="1100" b="1" i="0" u="none" strike="noStrike" kern="1200" cap="none" spc="0" normalizeH="0" baseline="0" noProof="0" dirty="0">
                <a:ln>
                  <a:noFill/>
                </a:ln>
                <a:solidFill>
                  <a:srgbClr val="484B42">
                    <a:lumMod val="50000"/>
                  </a:srgbClr>
                </a:solidFill>
                <a:effectLst/>
                <a:uLnTx/>
                <a:uFillTx/>
                <a:ea typeface="+mn-ea"/>
                <a:cs typeface="Arial"/>
              </a:rPr>
              <a:t> </a:t>
            </a:r>
            <a:r>
              <a:rPr kumimoji="0" lang="fr-FR" sz="1100" b="0" i="0" u="none" strike="noStrike" kern="1200" cap="none" spc="0" normalizeH="0" baseline="0" noProof="0" dirty="0">
                <a:ln>
                  <a:noFill/>
                </a:ln>
                <a:solidFill>
                  <a:srgbClr val="484B42">
                    <a:lumMod val="50000"/>
                  </a:srgbClr>
                </a:solidFill>
                <a:effectLst/>
                <a:uLnTx/>
                <a:uFillTx/>
                <a:ea typeface="+mn-ea"/>
                <a:cs typeface="+mn-cs"/>
              </a:rPr>
              <a:t>sur des trajectoires de changement positif liées à la transition climatique, écologique et juste</a:t>
            </a:r>
          </a:p>
          <a:p>
            <a:pPr marL="171450" marR="0" lvl="0" indent="-171450" algn="l" defTabSz="387645" rtl="0" eaLnBrk="1" fontAlgn="auto" latinLnBrk="0" hangingPunct="1">
              <a:lnSpc>
                <a:spcPct val="110000"/>
              </a:lnSpc>
              <a:spcBef>
                <a:spcPts val="554"/>
              </a:spcBef>
              <a:spcAft>
                <a:spcPts val="0"/>
              </a:spcAft>
              <a:buClr>
                <a:schemeClr val="accent1">
                  <a:lumMod val="50000"/>
                </a:schemeClr>
              </a:buClr>
              <a:buSzTx/>
              <a:buFont typeface="Wingdings" panose="05000000000000000000" pitchFamily="2" charset="2"/>
              <a:buChar char="§"/>
              <a:tabLst/>
              <a:defRPr/>
            </a:pPr>
            <a:r>
              <a:rPr lang="fr-FR" sz="1100" b="1" dirty="0">
                <a:solidFill>
                  <a:srgbClr val="484B42">
                    <a:lumMod val="50000"/>
                  </a:srgbClr>
                </a:solidFill>
              </a:rPr>
              <a:t>Politique de Vote</a:t>
            </a:r>
            <a:r>
              <a:rPr lang="fr-FR" sz="1100" dirty="0">
                <a:solidFill>
                  <a:srgbClr val="484B42">
                    <a:lumMod val="50000"/>
                  </a:srgbClr>
                </a:solidFill>
              </a:rPr>
              <a:t> ODDO BHF AM incluant un module de </a:t>
            </a:r>
            <a:r>
              <a:rPr lang="fr-FR" sz="1100" dirty="0" err="1">
                <a:solidFill>
                  <a:srgbClr val="484B42">
                    <a:lumMod val="50000"/>
                  </a:srgbClr>
                </a:solidFill>
              </a:rPr>
              <a:t>scorecard</a:t>
            </a:r>
            <a:r>
              <a:rPr lang="fr-FR" sz="1100" dirty="0">
                <a:solidFill>
                  <a:srgbClr val="484B42">
                    <a:lumMod val="50000"/>
                  </a:srgbClr>
                </a:solidFill>
              </a:rPr>
              <a:t> climatique</a:t>
            </a:r>
            <a:endParaRPr kumimoji="0" lang="fr-FR" sz="1100" b="0" i="0" u="none" strike="noStrike" kern="1200" cap="none" spc="0" normalizeH="0" baseline="0" noProof="0" dirty="0">
              <a:ln>
                <a:noFill/>
              </a:ln>
              <a:solidFill>
                <a:srgbClr val="484B42">
                  <a:lumMod val="50000"/>
                </a:srgbClr>
              </a:solidFill>
              <a:effectLst/>
              <a:uLnTx/>
              <a:uFillTx/>
              <a:ea typeface="+mn-ea"/>
              <a:cs typeface="+mn-cs"/>
            </a:endParaRPr>
          </a:p>
          <a:p>
            <a:pPr marL="171450" marR="0" lvl="0" indent="-171450" algn="l" defTabSz="387645" rtl="0" eaLnBrk="1" fontAlgn="auto" latinLnBrk="0" hangingPunct="1">
              <a:lnSpc>
                <a:spcPct val="110000"/>
              </a:lnSpc>
              <a:spcBef>
                <a:spcPts val="554"/>
              </a:spcBef>
              <a:spcAft>
                <a:spcPts val="0"/>
              </a:spcAft>
              <a:buClr>
                <a:schemeClr val="accent1">
                  <a:lumMod val="50000"/>
                </a:schemeClr>
              </a:buClr>
              <a:buSzTx/>
              <a:buFont typeface="Wingdings" panose="05000000000000000000" pitchFamily="2" charset="2"/>
              <a:buChar char="§"/>
              <a:tabLst/>
              <a:defRPr/>
            </a:pPr>
            <a:r>
              <a:rPr kumimoji="0" lang="fr-FR" sz="1100" b="1" i="0" u="none" strike="noStrike" kern="1200" cap="none" spc="0" normalizeH="0" baseline="0" noProof="0" dirty="0">
                <a:ln>
                  <a:noFill/>
                </a:ln>
                <a:solidFill>
                  <a:srgbClr val="484B42">
                    <a:lumMod val="50000"/>
                  </a:srgbClr>
                </a:solidFill>
                <a:effectLst/>
                <a:uLnTx/>
                <a:uFillTx/>
                <a:ea typeface="+mn-ea"/>
                <a:cs typeface="+mn-cs"/>
              </a:rPr>
              <a:t>Procédure d’escalade </a:t>
            </a:r>
            <a:r>
              <a:rPr kumimoji="0" lang="fr-FR" sz="1100" b="0" i="0" u="none" strike="noStrike" kern="1200" cap="none" spc="0" normalizeH="0" baseline="0" noProof="0" dirty="0">
                <a:ln>
                  <a:noFill/>
                </a:ln>
                <a:solidFill>
                  <a:srgbClr val="484B42">
                    <a:lumMod val="50000"/>
                  </a:srgbClr>
                </a:solidFill>
                <a:effectLst/>
                <a:uLnTx/>
                <a:uFillTx/>
                <a:ea typeface="+mn-ea"/>
                <a:cs typeface="+mn-cs"/>
              </a:rPr>
              <a:t>si l'engagement n'aboutit pas après 18 à 24 mois (engagement collaboratif, vote d'opposition à l'AGA, exclusion de l'univers d'investissement ou </a:t>
            </a:r>
            <a:r>
              <a:rPr kumimoji="0" lang="fr-FR" sz="1100" b="0" i="0" u="none" strike="noStrike" kern="1200" cap="none" spc="0" normalizeH="0" baseline="0" noProof="0">
                <a:ln>
                  <a:noFill/>
                </a:ln>
                <a:solidFill>
                  <a:srgbClr val="484B42">
                    <a:lumMod val="50000"/>
                  </a:srgbClr>
                </a:solidFill>
                <a:effectLst/>
                <a:uLnTx/>
                <a:uFillTx/>
                <a:ea typeface="+mn-ea"/>
                <a:cs typeface="+mn-cs"/>
              </a:rPr>
              <a:t>désinvestissement).</a:t>
            </a:r>
            <a:endParaRPr kumimoji="0" lang="de-DE" sz="1400" b="0" i="0" u="none" strike="noStrike" kern="1200" cap="none" spc="0" normalizeH="0" baseline="0" noProof="0" dirty="0">
              <a:ln>
                <a:noFill/>
              </a:ln>
              <a:solidFill>
                <a:srgbClr val="484B42">
                  <a:lumMod val="50000"/>
                </a:srgbClr>
              </a:solidFill>
              <a:effectLst/>
              <a:uLnTx/>
              <a:uFillTx/>
              <a:ea typeface="+mn-ea"/>
              <a:cs typeface="Arial"/>
            </a:endParaRPr>
          </a:p>
        </p:txBody>
      </p:sp>
      <p:sp>
        <p:nvSpPr>
          <p:cNvPr id="27" name="Rectangle 26">
            <a:extLst>
              <a:ext uri="{FF2B5EF4-FFF2-40B4-BE49-F238E27FC236}">
                <a16:creationId xmlns:a16="http://schemas.microsoft.com/office/drawing/2014/main" id="{D153A580-A239-412D-AB2F-1793DFFDD5EB}"/>
              </a:ext>
            </a:extLst>
          </p:cNvPr>
          <p:cNvSpPr/>
          <p:nvPr/>
        </p:nvSpPr>
        <p:spPr>
          <a:xfrm>
            <a:off x="601000" y="1726784"/>
            <a:ext cx="3348000" cy="552342"/>
          </a:xfrm>
          <a:prstGeom prst="rect">
            <a:avLst/>
          </a:prstGeom>
          <a:solidFill>
            <a:srgbClr val="97C8B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lnSpc>
                <a:spcPct val="90000"/>
              </a:lnSpc>
              <a:spcBef>
                <a:spcPts val="1000"/>
              </a:spcBef>
              <a:spcAft>
                <a:spcPts val="1200"/>
              </a:spcAft>
              <a:buClr>
                <a:srgbClr val="F7F3EE"/>
              </a:buClr>
            </a:pPr>
            <a:r>
              <a:rPr lang="fr-FR" sz="1400" b="1" cap="all" dirty="0">
                <a:solidFill>
                  <a:schemeClr val="bg1"/>
                </a:solidFill>
                <a:latin typeface="Lato" panose="020F0502020204030203" pitchFamily="34" charset="0"/>
              </a:rPr>
              <a:t>Exclusions</a:t>
            </a:r>
          </a:p>
        </p:txBody>
      </p:sp>
      <p:sp>
        <p:nvSpPr>
          <p:cNvPr id="28" name="Rectangle 27">
            <a:extLst>
              <a:ext uri="{FF2B5EF4-FFF2-40B4-BE49-F238E27FC236}">
                <a16:creationId xmlns:a16="http://schemas.microsoft.com/office/drawing/2014/main" id="{7DF82651-EBAC-4B22-9383-EF2C74DCBC96}"/>
              </a:ext>
            </a:extLst>
          </p:cNvPr>
          <p:cNvSpPr/>
          <p:nvPr/>
        </p:nvSpPr>
        <p:spPr>
          <a:xfrm>
            <a:off x="4382739" y="1726784"/>
            <a:ext cx="3348000" cy="552342"/>
          </a:xfrm>
          <a:prstGeom prst="rect">
            <a:avLst/>
          </a:prstGeom>
          <a:solidFill>
            <a:srgbClr val="407964"/>
          </a:solidFill>
          <a:ln>
            <a:solidFill>
              <a:srgbClr val="407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lnSpc>
                <a:spcPct val="90000"/>
              </a:lnSpc>
              <a:spcBef>
                <a:spcPts val="1000"/>
              </a:spcBef>
              <a:spcAft>
                <a:spcPts val="1200"/>
              </a:spcAft>
              <a:buClr>
                <a:srgbClr val="F7F3EE"/>
              </a:buClr>
            </a:pPr>
            <a:r>
              <a:rPr lang="fr-FR" sz="1400" b="1" cap="all" dirty="0">
                <a:solidFill>
                  <a:schemeClr val="bg1"/>
                </a:solidFill>
                <a:latin typeface="Lato" panose="020F0502020204030203" pitchFamily="34" charset="0"/>
              </a:rPr>
              <a:t>Intégration ESG</a:t>
            </a:r>
            <a:endParaRPr lang="en-US" sz="1400" b="1" cap="all" dirty="0">
              <a:solidFill>
                <a:schemeClr val="bg1"/>
              </a:solidFill>
              <a:highlight>
                <a:srgbClr val="00FFFF"/>
              </a:highlight>
              <a:latin typeface="Lato" panose="020F0502020204030203" pitchFamily="34" charset="0"/>
            </a:endParaRPr>
          </a:p>
        </p:txBody>
      </p:sp>
      <p:sp>
        <p:nvSpPr>
          <p:cNvPr id="29" name="Rectangle 28">
            <a:extLst>
              <a:ext uri="{FF2B5EF4-FFF2-40B4-BE49-F238E27FC236}">
                <a16:creationId xmlns:a16="http://schemas.microsoft.com/office/drawing/2014/main" id="{8504646E-6F0F-4C9E-9661-4EBA121C779E}"/>
              </a:ext>
            </a:extLst>
          </p:cNvPr>
          <p:cNvSpPr/>
          <p:nvPr/>
        </p:nvSpPr>
        <p:spPr>
          <a:xfrm>
            <a:off x="8212976" y="1726784"/>
            <a:ext cx="3348000" cy="55234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lnSpc>
                <a:spcPct val="90000"/>
              </a:lnSpc>
              <a:spcBef>
                <a:spcPts val="1000"/>
              </a:spcBef>
              <a:spcAft>
                <a:spcPts val="1200"/>
              </a:spcAft>
              <a:buClr>
                <a:srgbClr val="F7F3EE"/>
              </a:buClr>
            </a:pPr>
            <a:r>
              <a:rPr lang="fr-FR" sz="1400" b="1" cap="all" dirty="0">
                <a:solidFill>
                  <a:schemeClr val="bg1"/>
                </a:solidFill>
                <a:latin typeface="Lato" panose="020F0502020204030203" pitchFamily="34" charset="0"/>
              </a:rPr>
              <a:t>Engagement actionnarial</a:t>
            </a:r>
            <a:endParaRPr lang="en-US" sz="1400" b="1" cap="all" dirty="0">
              <a:solidFill>
                <a:schemeClr val="bg1"/>
              </a:solidFill>
              <a:latin typeface="Lato" panose="020F0502020204030203" pitchFamily="34" charset="0"/>
            </a:endParaRPr>
          </a:p>
        </p:txBody>
      </p:sp>
      <p:grpSp>
        <p:nvGrpSpPr>
          <p:cNvPr id="30" name="Groupe 25">
            <a:extLst>
              <a:ext uri="{FF2B5EF4-FFF2-40B4-BE49-F238E27FC236}">
                <a16:creationId xmlns:a16="http://schemas.microsoft.com/office/drawing/2014/main" id="{007323EE-B7A4-41C9-BAD6-1BE31F15B6F9}"/>
              </a:ext>
            </a:extLst>
          </p:cNvPr>
          <p:cNvGrpSpPr/>
          <p:nvPr/>
        </p:nvGrpSpPr>
        <p:grpSpPr>
          <a:xfrm>
            <a:off x="601812" y="1719342"/>
            <a:ext cx="421910" cy="584775"/>
            <a:chOff x="678356" y="2605440"/>
            <a:chExt cx="421910" cy="584775"/>
          </a:xfrm>
        </p:grpSpPr>
        <p:sp>
          <p:nvSpPr>
            <p:cNvPr id="31" name="ZoneTexte 26">
              <a:extLst>
                <a:ext uri="{FF2B5EF4-FFF2-40B4-BE49-F238E27FC236}">
                  <a16:creationId xmlns:a16="http://schemas.microsoft.com/office/drawing/2014/main" id="{6C900C27-644D-47EB-A227-83F266E33F92}"/>
                </a:ext>
              </a:extLst>
            </p:cNvPr>
            <p:cNvSpPr txBox="1"/>
            <p:nvPr/>
          </p:nvSpPr>
          <p:spPr>
            <a:xfrm>
              <a:off x="678356" y="2605440"/>
              <a:ext cx="421910" cy="584775"/>
            </a:xfrm>
            <a:prstGeom prst="rect">
              <a:avLst/>
            </a:prstGeom>
            <a:noFill/>
          </p:spPr>
          <p:txBody>
            <a:bodyPr wrap="none" rtlCol="0">
              <a:spAutoFit/>
            </a:bodyPr>
            <a:lstStyle/>
            <a:p>
              <a:r>
                <a:rPr lang="fr-FR" sz="3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1</a:t>
              </a:r>
            </a:p>
          </p:txBody>
        </p:sp>
        <p:cxnSp>
          <p:nvCxnSpPr>
            <p:cNvPr id="32" name="Connecteur droit 27">
              <a:extLst>
                <a:ext uri="{FF2B5EF4-FFF2-40B4-BE49-F238E27FC236}">
                  <a16:creationId xmlns:a16="http://schemas.microsoft.com/office/drawing/2014/main" id="{98C59B3F-2CB5-4643-A1C5-9716F5363AD7}"/>
                </a:ext>
              </a:extLst>
            </p:cNvPr>
            <p:cNvCxnSpPr/>
            <p:nvPr/>
          </p:nvCxnSpPr>
          <p:spPr>
            <a:xfrm>
              <a:off x="1064457" y="2715822"/>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e 28">
            <a:extLst>
              <a:ext uri="{FF2B5EF4-FFF2-40B4-BE49-F238E27FC236}">
                <a16:creationId xmlns:a16="http://schemas.microsoft.com/office/drawing/2014/main" id="{91D954E8-E220-4615-A1F0-6E5A1462928B}"/>
              </a:ext>
            </a:extLst>
          </p:cNvPr>
          <p:cNvGrpSpPr/>
          <p:nvPr/>
        </p:nvGrpSpPr>
        <p:grpSpPr>
          <a:xfrm>
            <a:off x="4382739" y="1700796"/>
            <a:ext cx="421910" cy="584775"/>
            <a:chOff x="652718" y="2605440"/>
            <a:chExt cx="421910" cy="584775"/>
          </a:xfrm>
        </p:grpSpPr>
        <p:sp>
          <p:nvSpPr>
            <p:cNvPr id="34" name="ZoneTexte 29">
              <a:extLst>
                <a:ext uri="{FF2B5EF4-FFF2-40B4-BE49-F238E27FC236}">
                  <a16:creationId xmlns:a16="http://schemas.microsoft.com/office/drawing/2014/main" id="{6B193978-7F09-49B7-9E7B-7E5EFD27EFDC}"/>
                </a:ext>
              </a:extLst>
            </p:cNvPr>
            <p:cNvSpPr txBox="1"/>
            <p:nvPr/>
          </p:nvSpPr>
          <p:spPr>
            <a:xfrm>
              <a:off x="652718" y="2605440"/>
              <a:ext cx="421910" cy="584775"/>
            </a:xfrm>
            <a:prstGeom prst="rect">
              <a:avLst/>
            </a:prstGeom>
            <a:noFill/>
          </p:spPr>
          <p:txBody>
            <a:bodyPr wrap="none" rtlCol="0">
              <a:spAutoFit/>
            </a:bodyPr>
            <a:lstStyle/>
            <a:p>
              <a:r>
                <a:rPr lang="fr-FR" sz="3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2</a:t>
              </a:r>
            </a:p>
          </p:txBody>
        </p:sp>
        <p:cxnSp>
          <p:nvCxnSpPr>
            <p:cNvPr id="35" name="Connecteur droit 30">
              <a:extLst>
                <a:ext uri="{FF2B5EF4-FFF2-40B4-BE49-F238E27FC236}">
                  <a16:creationId xmlns:a16="http://schemas.microsoft.com/office/drawing/2014/main" id="{A032BFA0-C922-4A00-8B6B-032EDD55D423}"/>
                </a:ext>
              </a:extLst>
            </p:cNvPr>
            <p:cNvCxnSpPr/>
            <p:nvPr/>
          </p:nvCxnSpPr>
          <p:spPr>
            <a:xfrm>
              <a:off x="1064457" y="2715822"/>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e 31">
            <a:extLst>
              <a:ext uri="{FF2B5EF4-FFF2-40B4-BE49-F238E27FC236}">
                <a16:creationId xmlns:a16="http://schemas.microsoft.com/office/drawing/2014/main" id="{4560D6B4-E0DF-4528-8BFD-00DF9FD40657}"/>
              </a:ext>
            </a:extLst>
          </p:cNvPr>
          <p:cNvGrpSpPr/>
          <p:nvPr/>
        </p:nvGrpSpPr>
        <p:grpSpPr>
          <a:xfrm>
            <a:off x="8222985" y="1719342"/>
            <a:ext cx="421910" cy="584775"/>
            <a:chOff x="652718" y="2605440"/>
            <a:chExt cx="421910" cy="584775"/>
          </a:xfrm>
        </p:grpSpPr>
        <p:sp>
          <p:nvSpPr>
            <p:cNvPr id="38" name="ZoneTexte 32">
              <a:extLst>
                <a:ext uri="{FF2B5EF4-FFF2-40B4-BE49-F238E27FC236}">
                  <a16:creationId xmlns:a16="http://schemas.microsoft.com/office/drawing/2014/main" id="{72316407-4AC9-4F0C-B019-48C2208D6465}"/>
                </a:ext>
              </a:extLst>
            </p:cNvPr>
            <p:cNvSpPr txBox="1"/>
            <p:nvPr/>
          </p:nvSpPr>
          <p:spPr>
            <a:xfrm>
              <a:off x="652718" y="2605440"/>
              <a:ext cx="421910" cy="584775"/>
            </a:xfrm>
            <a:prstGeom prst="rect">
              <a:avLst/>
            </a:prstGeom>
            <a:noFill/>
          </p:spPr>
          <p:txBody>
            <a:bodyPr wrap="none" rtlCol="0">
              <a:spAutoFit/>
            </a:bodyPr>
            <a:lstStyle/>
            <a:p>
              <a:r>
                <a:rPr lang="fr-FR" sz="3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3</a:t>
              </a:r>
            </a:p>
          </p:txBody>
        </p:sp>
        <p:cxnSp>
          <p:nvCxnSpPr>
            <p:cNvPr id="39" name="Connecteur droit 33">
              <a:extLst>
                <a:ext uri="{FF2B5EF4-FFF2-40B4-BE49-F238E27FC236}">
                  <a16:creationId xmlns:a16="http://schemas.microsoft.com/office/drawing/2014/main" id="{A6103BEE-5159-4EC2-A8E4-0A351DC75DE8}"/>
                </a:ext>
              </a:extLst>
            </p:cNvPr>
            <p:cNvCxnSpPr/>
            <p:nvPr/>
          </p:nvCxnSpPr>
          <p:spPr>
            <a:xfrm>
              <a:off x="1064457" y="2715822"/>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Triangle 10">
            <a:extLst>
              <a:ext uri="{FF2B5EF4-FFF2-40B4-BE49-F238E27FC236}">
                <a16:creationId xmlns:a16="http://schemas.microsoft.com/office/drawing/2014/main" id="{C4BA9B0B-92B6-4DEC-A0E6-C9C89741E736}"/>
              </a:ext>
            </a:extLst>
          </p:cNvPr>
          <p:cNvSpPr/>
          <p:nvPr/>
        </p:nvSpPr>
        <p:spPr>
          <a:xfrm rot="5400000">
            <a:off x="3903704" y="1965717"/>
            <a:ext cx="532800" cy="144000"/>
          </a:xfrm>
          <a:prstGeom prst="triangle">
            <a:avLst/>
          </a:prstGeom>
          <a:solidFill>
            <a:srgbClr val="97C8B6"/>
          </a:solidFill>
          <a:ln>
            <a:solidFill>
              <a:srgbClr val="97C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Oval 48">
            <a:extLst>
              <a:ext uri="{FF2B5EF4-FFF2-40B4-BE49-F238E27FC236}">
                <a16:creationId xmlns:a16="http://schemas.microsoft.com/office/drawing/2014/main" id="{EAF273FB-FD7B-4868-9089-8DC1084DF27C}"/>
              </a:ext>
            </a:extLst>
          </p:cNvPr>
          <p:cNvSpPr/>
          <p:nvPr/>
        </p:nvSpPr>
        <p:spPr>
          <a:xfrm>
            <a:off x="1933000" y="5115546"/>
            <a:ext cx="684000" cy="684000"/>
          </a:xfrm>
          <a:prstGeom prst="ellipse">
            <a:avLst/>
          </a:prstGeom>
          <a:solidFill>
            <a:schemeClr val="bg1"/>
          </a:solidFill>
          <a:ln w="10922">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6" dirty="0"/>
          </a:p>
        </p:txBody>
      </p:sp>
      <p:sp>
        <p:nvSpPr>
          <p:cNvPr id="41" name="Triangle 10">
            <a:extLst>
              <a:ext uri="{FF2B5EF4-FFF2-40B4-BE49-F238E27FC236}">
                <a16:creationId xmlns:a16="http://schemas.microsoft.com/office/drawing/2014/main" id="{CB36D44A-46D0-4886-80B5-1E40B0F6D556}"/>
              </a:ext>
            </a:extLst>
          </p:cNvPr>
          <p:cNvSpPr/>
          <p:nvPr/>
        </p:nvSpPr>
        <p:spPr>
          <a:xfrm rot="5400000">
            <a:off x="7723519" y="1928650"/>
            <a:ext cx="532800" cy="144000"/>
          </a:xfrm>
          <a:prstGeom prst="triangle">
            <a:avLst/>
          </a:prstGeom>
          <a:solidFill>
            <a:srgbClr val="407964"/>
          </a:solidFill>
          <a:ln>
            <a:solidFill>
              <a:srgbClr val="407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Graphic 42">
            <a:extLst>
              <a:ext uri="{FF2B5EF4-FFF2-40B4-BE49-F238E27FC236}">
                <a16:creationId xmlns:a16="http://schemas.microsoft.com/office/drawing/2014/main" id="{B528F940-8862-4563-94EB-7FC81EAEB5A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33000" y="5295225"/>
            <a:ext cx="684000" cy="684000"/>
          </a:xfrm>
          <a:prstGeom prst="rect">
            <a:avLst/>
          </a:prstGeom>
        </p:spPr>
      </p:pic>
      <p:sp>
        <p:nvSpPr>
          <p:cNvPr id="46" name="Oval 48">
            <a:extLst>
              <a:ext uri="{FF2B5EF4-FFF2-40B4-BE49-F238E27FC236}">
                <a16:creationId xmlns:a16="http://schemas.microsoft.com/office/drawing/2014/main" id="{106DC72F-ADDE-4578-A9EB-04599E388EA5}"/>
              </a:ext>
            </a:extLst>
          </p:cNvPr>
          <p:cNvSpPr/>
          <p:nvPr/>
        </p:nvSpPr>
        <p:spPr>
          <a:xfrm>
            <a:off x="5754000" y="5119082"/>
            <a:ext cx="684000" cy="684000"/>
          </a:xfrm>
          <a:prstGeom prst="ellipse">
            <a:avLst/>
          </a:prstGeom>
          <a:solidFill>
            <a:schemeClr val="bg1"/>
          </a:solidFill>
          <a:ln w="10922">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6" dirty="0"/>
          </a:p>
        </p:txBody>
      </p:sp>
      <p:pic>
        <p:nvPicPr>
          <p:cNvPr id="43" name="Graphic 10">
            <a:extLst>
              <a:ext uri="{FF2B5EF4-FFF2-40B4-BE49-F238E27FC236}">
                <a16:creationId xmlns:a16="http://schemas.microsoft.com/office/drawing/2014/main" id="{8618A6C9-A9A3-4AB4-9381-E06D5EA33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4000" y="5295225"/>
            <a:ext cx="684000" cy="684000"/>
          </a:xfrm>
          <a:prstGeom prst="rect">
            <a:avLst/>
          </a:prstGeom>
        </p:spPr>
      </p:pic>
      <p:grpSp>
        <p:nvGrpSpPr>
          <p:cNvPr id="5" name="Group 4">
            <a:extLst>
              <a:ext uri="{FF2B5EF4-FFF2-40B4-BE49-F238E27FC236}">
                <a16:creationId xmlns:a16="http://schemas.microsoft.com/office/drawing/2014/main" id="{EF665440-059A-E89B-5696-44D696A0FAED}"/>
              </a:ext>
            </a:extLst>
          </p:cNvPr>
          <p:cNvGrpSpPr/>
          <p:nvPr/>
        </p:nvGrpSpPr>
        <p:grpSpPr>
          <a:xfrm>
            <a:off x="9544976" y="5295225"/>
            <a:ext cx="684000" cy="684000"/>
            <a:chOff x="9544976" y="5121927"/>
            <a:chExt cx="684000" cy="684000"/>
          </a:xfrm>
        </p:grpSpPr>
        <p:sp>
          <p:nvSpPr>
            <p:cNvPr id="44" name="Oval 48">
              <a:extLst>
                <a:ext uri="{FF2B5EF4-FFF2-40B4-BE49-F238E27FC236}">
                  <a16:creationId xmlns:a16="http://schemas.microsoft.com/office/drawing/2014/main" id="{619BDE09-C0A8-49D2-A8D3-9014D2B9C811}"/>
                </a:ext>
              </a:extLst>
            </p:cNvPr>
            <p:cNvSpPr/>
            <p:nvPr/>
          </p:nvSpPr>
          <p:spPr>
            <a:xfrm>
              <a:off x="9544976" y="5121927"/>
              <a:ext cx="684000" cy="684000"/>
            </a:xfrm>
            <a:prstGeom prst="ellipse">
              <a:avLst/>
            </a:prstGeom>
            <a:solidFill>
              <a:schemeClr val="bg1"/>
            </a:solidFill>
            <a:ln w="19050">
              <a:solidFill>
                <a:srgbClr val="407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6" dirty="0"/>
            </a:p>
          </p:txBody>
        </p:sp>
        <p:pic>
          <p:nvPicPr>
            <p:cNvPr id="45" name="Graphic 44">
              <a:extLst>
                <a:ext uri="{FF2B5EF4-FFF2-40B4-BE49-F238E27FC236}">
                  <a16:creationId xmlns:a16="http://schemas.microsoft.com/office/drawing/2014/main" id="{8B46FCC6-AEC8-40DB-A7BD-EA1141C5D10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52976" y="5236807"/>
              <a:ext cx="468000" cy="468000"/>
            </a:xfrm>
            <a:prstGeom prst="rect">
              <a:avLst/>
            </a:prstGeom>
          </p:spPr>
        </p:pic>
      </p:grpSp>
      <p:sp>
        <p:nvSpPr>
          <p:cNvPr id="6" name="Espace réservé du pied de page 6">
            <a:extLst>
              <a:ext uri="{FF2B5EF4-FFF2-40B4-BE49-F238E27FC236}">
                <a16:creationId xmlns:a16="http://schemas.microsoft.com/office/drawing/2014/main" id="{4263B859-5BF5-A93C-3A22-18AF48E6163D}"/>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235534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ZoneTexte 49">
            <a:extLst>
              <a:ext uri="{FF2B5EF4-FFF2-40B4-BE49-F238E27FC236}">
                <a16:creationId xmlns:a16="http://schemas.microsoft.com/office/drawing/2014/main" id="{544948C1-8BEC-4950-90A4-14FB7C22E1F8}"/>
              </a:ext>
            </a:extLst>
          </p:cNvPr>
          <p:cNvSpPr txBox="1"/>
          <p:nvPr/>
        </p:nvSpPr>
        <p:spPr>
          <a:xfrm>
            <a:off x="1347499" y="1605133"/>
            <a:ext cx="9735649" cy="4143747"/>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 name="Espace réservé du texte 1">
            <a:extLst>
              <a:ext uri="{FF2B5EF4-FFF2-40B4-BE49-F238E27FC236}">
                <a16:creationId xmlns:a16="http://schemas.microsoft.com/office/drawing/2014/main" id="{5A7FC381-C1E3-47BB-897C-0FD84FB6B848}"/>
              </a:ext>
            </a:extLst>
          </p:cNvPr>
          <p:cNvSpPr>
            <a:spLocks noGrp="1"/>
          </p:cNvSpPr>
          <p:nvPr>
            <p:ph type="body" sz="quarter" idx="13"/>
          </p:nvPr>
        </p:nvSpPr>
        <p:spPr>
          <a:xfrm>
            <a:off x="468770" y="818592"/>
            <a:ext cx="11723231" cy="767187"/>
          </a:xfrm>
        </p:spPr>
        <p:txBody>
          <a:bodyPr/>
          <a:lstStyle/>
          <a:p>
            <a:pPr>
              <a:lnSpc>
                <a:spcPct val="100000"/>
              </a:lnSpc>
            </a:pPr>
            <a:r>
              <a:rPr lang="fr-FR" dirty="0"/>
              <a:t>Intégration des critères ESG au processus fondamental d’investissement</a:t>
            </a:r>
            <a:endParaRPr lang="en-US" dirty="0"/>
          </a:p>
        </p:txBody>
      </p:sp>
      <p:sp>
        <p:nvSpPr>
          <p:cNvPr id="4" name="Espace réservé du numéro de diapositive 3">
            <a:extLst>
              <a:ext uri="{FF2B5EF4-FFF2-40B4-BE49-F238E27FC236}">
                <a16:creationId xmlns:a16="http://schemas.microsoft.com/office/drawing/2014/main" id="{613EBA2E-D8E1-408C-81F2-DF5D9B0384FB}"/>
              </a:ext>
            </a:extLst>
          </p:cNvPr>
          <p:cNvSpPr>
            <a:spLocks noGrp="1"/>
          </p:cNvSpPr>
          <p:nvPr>
            <p:ph type="sldNum" sz="quarter" idx="21"/>
          </p:nvPr>
        </p:nvSpPr>
        <p:spPr/>
        <p:txBody>
          <a:bodyPr/>
          <a:lstStyle/>
          <a:p>
            <a:fld id="{334D4FF5-5FCB-2945-841A-A3CAF61B538E}" type="slidenum">
              <a:rPr lang="fr-FR" smtClean="0"/>
              <a:pPr/>
              <a:t>27</a:t>
            </a:fld>
            <a:endParaRPr lang="fr-FR" dirty="0"/>
          </a:p>
        </p:txBody>
      </p:sp>
      <p:sp>
        <p:nvSpPr>
          <p:cNvPr id="5" name="Titre 4">
            <a:extLst>
              <a:ext uri="{FF2B5EF4-FFF2-40B4-BE49-F238E27FC236}">
                <a16:creationId xmlns:a16="http://schemas.microsoft.com/office/drawing/2014/main" id="{EB9DD3BA-CF08-4F8B-A86D-3FDE43B3778C}"/>
              </a:ext>
            </a:extLst>
          </p:cNvPr>
          <p:cNvSpPr>
            <a:spLocks noGrp="1"/>
          </p:cNvSpPr>
          <p:nvPr>
            <p:ph type="title"/>
          </p:nvPr>
        </p:nvSpPr>
        <p:spPr/>
        <p:txBody>
          <a:bodyPr/>
          <a:lstStyle/>
          <a:p>
            <a:r>
              <a:rPr lang="fr-FR" sz="1001" dirty="0">
                <a:solidFill>
                  <a:schemeClr val="accent5"/>
                </a:solidFill>
                <a:latin typeface="Lato Heavy" panose="020F0502020204030203" pitchFamily="34" charset="0"/>
              </a:rPr>
              <a:t>Notre approche durable - ESG</a:t>
            </a:r>
            <a:endParaRPr lang="fr-FR" dirty="0"/>
          </a:p>
        </p:txBody>
      </p:sp>
      <p:sp>
        <p:nvSpPr>
          <p:cNvPr id="9" name="Espace réservé du pied de page 6">
            <a:extLst>
              <a:ext uri="{FF2B5EF4-FFF2-40B4-BE49-F238E27FC236}">
                <a16:creationId xmlns:a16="http://schemas.microsoft.com/office/drawing/2014/main" id="{8E4021F7-E2E3-4FCD-ACFE-E132C84C6104}"/>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grpSp>
        <p:nvGrpSpPr>
          <p:cNvPr id="11" name="Groupe 10">
            <a:extLst>
              <a:ext uri="{FF2B5EF4-FFF2-40B4-BE49-F238E27FC236}">
                <a16:creationId xmlns:a16="http://schemas.microsoft.com/office/drawing/2014/main" id="{A2B179BB-607F-4993-8FB5-C39A071C57DF}"/>
              </a:ext>
            </a:extLst>
          </p:cNvPr>
          <p:cNvGrpSpPr/>
          <p:nvPr/>
        </p:nvGrpSpPr>
        <p:grpSpPr>
          <a:xfrm>
            <a:off x="1598725" y="1642848"/>
            <a:ext cx="9169781" cy="4066566"/>
            <a:chOff x="494938" y="1334802"/>
            <a:chExt cx="8872889" cy="4229774"/>
          </a:xfrm>
        </p:grpSpPr>
        <p:grpSp>
          <p:nvGrpSpPr>
            <p:cNvPr id="12" name="Groupe 11">
              <a:extLst>
                <a:ext uri="{FF2B5EF4-FFF2-40B4-BE49-F238E27FC236}">
                  <a16:creationId xmlns:a16="http://schemas.microsoft.com/office/drawing/2014/main" id="{CD0A95E0-C177-4A09-892C-1B6E04E19DD9}"/>
                </a:ext>
              </a:extLst>
            </p:cNvPr>
            <p:cNvGrpSpPr>
              <a:grpSpLocks noChangeAspect="1"/>
            </p:cNvGrpSpPr>
            <p:nvPr/>
          </p:nvGrpSpPr>
          <p:grpSpPr>
            <a:xfrm>
              <a:off x="494938" y="1334802"/>
              <a:ext cx="5936294" cy="3751946"/>
              <a:chOff x="925714" y="1325443"/>
              <a:chExt cx="6768167" cy="4277723"/>
            </a:xfrm>
          </p:grpSpPr>
          <p:sp>
            <p:nvSpPr>
              <p:cNvPr id="26" name="Flèche en arc 7">
                <a:extLst>
                  <a:ext uri="{FF2B5EF4-FFF2-40B4-BE49-F238E27FC236}">
                    <a16:creationId xmlns:a16="http://schemas.microsoft.com/office/drawing/2014/main" id="{910AB9E5-8E9F-47F7-B1EA-21271F24C848}"/>
                  </a:ext>
                </a:extLst>
              </p:cNvPr>
              <p:cNvSpPr/>
              <p:nvPr/>
            </p:nvSpPr>
            <p:spPr>
              <a:xfrm>
                <a:off x="2162486" y="1853301"/>
                <a:ext cx="3364914" cy="3549596"/>
              </a:xfrm>
              <a:prstGeom prst="circularArrow">
                <a:avLst>
                  <a:gd name="adj1" fmla="val 5544"/>
                  <a:gd name="adj2" fmla="val 330680"/>
                  <a:gd name="adj3" fmla="val 13785480"/>
                  <a:gd name="adj4" fmla="val 17380152"/>
                  <a:gd name="adj5" fmla="val 5757"/>
                </a:avLst>
              </a:prstGeom>
              <a:solidFill>
                <a:schemeClr val="accent4"/>
              </a:solidFill>
              <a:scene3d>
                <a:camera prst="orthographicFront">
                  <a:rot lat="0" lon="0" rev="1500000"/>
                </a:camera>
                <a:lightRig rig="threePt" dir="t"/>
              </a:scene3d>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7" name="Oval 4">
                <a:extLst>
                  <a:ext uri="{FF2B5EF4-FFF2-40B4-BE49-F238E27FC236}">
                    <a16:creationId xmlns:a16="http://schemas.microsoft.com/office/drawing/2014/main" id="{3E9CB70E-4501-44DD-AD98-BFC04D09805E}"/>
                  </a:ext>
                </a:extLst>
              </p:cNvPr>
              <p:cNvSpPr/>
              <p:nvPr/>
            </p:nvSpPr>
            <p:spPr>
              <a:xfrm>
                <a:off x="2890427" y="2783777"/>
                <a:ext cx="1820291" cy="1688645"/>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ESG INTEGRATION</a:t>
                </a:r>
                <a:endParaRPr lang="en-GB" sz="1000" b="1" dirty="0"/>
              </a:p>
            </p:txBody>
          </p:sp>
          <p:sp>
            <p:nvSpPr>
              <p:cNvPr id="28" name="Oval 31">
                <a:extLst>
                  <a:ext uri="{FF2B5EF4-FFF2-40B4-BE49-F238E27FC236}">
                    <a16:creationId xmlns:a16="http://schemas.microsoft.com/office/drawing/2014/main" id="{C7902C7F-ECCA-40AB-B234-0486F07F03D0}"/>
                  </a:ext>
                </a:extLst>
              </p:cNvPr>
              <p:cNvSpPr/>
              <p:nvPr/>
            </p:nvSpPr>
            <p:spPr>
              <a:xfrm>
                <a:off x="4810998" y="3843699"/>
                <a:ext cx="1007096" cy="1034634"/>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32">
                <a:extLst>
                  <a:ext uri="{FF2B5EF4-FFF2-40B4-BE49-F238E27FC236}">
                    <a16:creationId xmlns:a16="http://schemas.microsoft.com/office/drawing/2014/main" id="{86903085-DB49-4B39-AF7B-33A77C9839FF}"/>
                  </a:ext>
                </a:extLst>
              </p:cNvPr>
              <p:cNvSpPr/>
              <p:nvPr/>
            </p:nvSpPr>
            <p:spPr>
              <a:xfrm>
                <a:off x="1928115" y="3843699"/>
                <a:ext cx="1007096" cy="1034634"/>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33">
                <a:extLst>
                  <a:ext uri="{FF2B5EF4-FFF2-40B4-BE49-F238E27FC236}">
                    <a16:creationId xmlns:a16="http://schemas.microsoft.com/office/drawing/2014/main" id="{378A0087-8F40-4CA9-8D1C-49C041E2A0AE}"/>
                  </a:ext>
                </a:extLst>
              </p:cNvPr>
              <p:cNvSpPr txBox="1"/>
              <p:nvPr/>
            </p:nvSpPr>
            <p:spPr>
              <a:xfrm>
                <a:off x="4282705" y="1421610"/>
                <a:ext cx="540435" cy="707886"/>
              </a:xfrm>
              <a:prstGeom prst="rect">
                <a:avLst/>
              </a:prstGeom>
              <a:noFill/>
            </p:spPr>
            <p:txBody>
              <a:bodyPr wrap="square" rtlCol="0">
                <a:spAutoFit/>
              </a:bodyPr>
              <a:lstStyle/>
              <a:p>
                <a:r>
                  <a:rPr lang="fr-FR" sz="4000" b="1" dirty="0">
                    <a:solidFill>
                      <a:srgbClr val="E6272F"/>
                    </a:solidFill>
                    <a:latin typeface="Aparajita" panose="020B0604020202020204" pitchFamily="34" charset="0"/>
                    <a:cs typeface="Aparajita" panose="020B0604020202020204" pitchFamily="34" charset="0"/>
                  </a:rPr>
                  <a:t>1</a:t>
                </a:r>
                <a:endParaRPr lang="en-GB" sz="4000" b="1" dirty="0">
                  <a:solidFill>
                    <a:srgbClr val="E6272F"/>
                  </a:solidFill>
                  <a:latin typeface="Aparajita" panose="020B0604020202020204" pitchFamily="34" charset="0"/>
                  <a:cs typeface="Aparajita" panose="020B0604020202020204" pitchFamily="34" charset="0"/>
                </a:endParaRPr>
              </a:p>
            </p:txBody>
          </p:sp>
          <p:sp>
            <p:nvSpPr>
              <p:cNvPr id="31" name="TextBox 34">
                <a:extLst>
                  <a:ext uri="{FF2B5EF4-FFF2-40B4-BE49-F238E27FC236}">
                    <a16:creationId xmlns:a16="http://schemas.microsoft.com/office/drawing/2014/main" id="{92BD781F-B332-4424-A755-09B3FEF7A9B5}"/>
                  </a:ext>
                </a:extLst>
              </p:cNvPr>
              <p:cNvSpPr txBox="1"/>
              <p:nvPr/>
            </p:nvSpPr>
            <p:spPr>
              <a:xfrm>
                <a:off x="5590290" y="3491298"/>
                <a:ext cx="540435" cy="707886"/>
              </a:xfrm>
              <a:prstGeom prst="rect">
                <a:avLst/>
              </a:prstGeom>
              <a:noFill/>
            </p:spPr>
            <p:txBody>
              <a:bodyPr wrap="square" rtlCol="0">
                <a:spAutoFit/>
              </a:bodyPr>
              <a:lstStyle/>
              <a:p>
                <a:r>
                  <a:rPr lang="fr-FR" sz="4000" b="1" dirty="0">
                    <a:solidFill>
                      <a:srgbClr val="E6272F"/>
                    </a:solidFill>
                    <a:latin typeface="Aparajita" panose="020B0604020202020204" pitchFamily="34" charset="0"/>
                    <a:cs typeface="Aparajita" panose="020B0604020202020204" pitchFamily="34" charset="0"/>
                  </a:rPr>
                  <a:t>2</a:t>
                </a:r>
                <a:endParaRPr lang="en-GB" sz="4000" b="1" dirty="0">
                  <a:solidFill>
                    <a:srgbClr val="E6272F"/>
                  </a:solidFill>
                  <a:latin typeface="Aparajita" panose="020B0604020202020204" pitchFamily="34" charset="0"/>
                  <a:cs typeface="Aparajita" panose="020B0604020202020204" pitchFamily="34" charset="0"/>
                </a:endParaRPr>
              </a:p>
            </p:txBody>
          </p:sp>
          <p:sp>
            <p:nvSpPr>
              <p:cNvPr id="32" name="TextBox 35">
                <a:extLst>
                  <a:ext uri="{FF2B5EF4-FFF2-40B4-BE49-F238E27FC236}">
                    <a16:creationId xmlns:a16="http://schemas.microsoft.com/office/drawing/2014/main" id="{B11E8616-5DA0-4517-9EC2-09551E1C125A}"/>
                  </a:ext>
                </a:extLst>
              </p:cNvPr>
              <p:cNvSpPr txBox="1"/>
              <p:nvPr/>
            </p:nvSpPr>
            <p:spPr>
              <a:xfrm>
                <a:off x="925714" y="4796305"/>
                <a:ext cx="282637" cy="707886"/>
              </a:xfrm>
              <a:prstGeom prst="rect">
                <a:avLst/>
              </a:prstGeom>
              <a:noFill/>
            </p:spPr>
            <p:txBody>
              <a:bodyPr wrap="square" rtlCol="0">
                <a:spAutoFit/>
              </a:bodyPr>
              <a:lstStyle/>
              <a:p>
                <a:r>
                  <a:rPr lang="fr-FR" sz="4000" b="1" dirty="0">
                    <a:solidFill>
                      <a:srgbClr val="E6272F"/>
                    </a:solidFill>
                    <a:latin typeface="Aparajita" panose="020B0604020202020204" pitchFamily="34" charset="0"/>
                    <a:cs typeface="Aparajita" panose="020B0604020202020204" pitchFamily="34" charset="0"/>
                  </a:rPr>
                  <a:t>3</a:t>
                </a:r>
                <a:endParaRPr lang="en-GB" sz="4000" b="1" dirty="0">
                  <a:solidFill>
                    <a:srgbClr val="E6272F"/>
                  </a:solidFill>
                  <a:latin typeface="Aparajita" panose="020B0604020202020204" pitchFamily="34" charset="0"/>
                  <a:cs typeface="Aparajita" panose="020B0604020202020204" pitchFamily="34" charset="0"/>
                </a:endParaRPr>
              </a:p>
            </p:txBody>
          </p:sp>
          <p:sp>
            <p:nvSpPr>
              <p:cNvPr id="33" name="TextBox 51">
                <a:extLst>
                  <a:ext uri="{FF2B5EF4-FFF2-40B4-BE49-F238E27FC236}">
                    <a16:creationId xmlns:a16="http://schemas.microsoft.com/office/drawing/2014/main" id="{1770A41F-8250-409C-BA88-A6A355E5D2A5}"/>
                  </a:ext>
                </a:extLst>
              </p:cNvPr>
              <p:cNvSpPr txBox="1"/>
              <p:nvPr/>
            </p:nvSpPr>
            <p:spPr>
              <a:xfrm>
                <a:off x="1462004" y="1455027"/>
                <a:ext cx="372892" cy="707886"/>
              </a:xfrm>
              <a:prstGeom prst="rect">
                <a:avLst/>
              </a:prstGeom>
              <a:noFill/>
            </p:spPr>
            <p:txBody>
              <a:bodyPr wrap="square" rtlCol="0">
                <a:spAutoFit/>
              </a:bodyPr>
              <a:lstStyle/>
              <a:p>
                <a:r>
                  <a:rPr lang="fr-FR" sz="4000" b="1" dirty="0">
                    <a:solidFill>
                      <a:srgbClr val="E6272F"/>
                    </a:solidFill>
                    <a:latin typeface="Aparajita" panose="020B0604020202020204" pitchFamily="34" charset="0"/>
                    <a:cs typeface="Aparajita" panose="020B0604020202020204" pitchFamily="34" charset="0"/>
                  </a:rPr>
                  <a:t>4</a:t>
                </a:r>
                <a:endParaRPr lang="en-GB" sz="4000" b="1" dirty="0">
                  <a:solidFill>
                    <a:srgbClr val="E6272F"/>
                  </a:solidFill>
                  <a:latin typeface="Aparajita" panose="020B0604020202020204" pitchFamily="34" charset="0"/>
                  <a:cs typeface="Aparajita" panose="020B0604020202020204" pitchFamily="34" charset="0"/>
                </a:endParaRPr>
              </a:p>
            </p:txBody>
          </p:sp>
          <p:pic>
            <p:nvPicPr>
              <p:cNvPr id="34" name="Graphic 262">
                <a:extLst>
                  <a:ext uri="{FF2B5EF4-FFF2-40B4-BE49-F238E27FC236}">
                    <a16:creationId xmlns:a16="http://schemas.microsoft.com/office/drawing/2014/main" id="{24AE863A-7B26-42B6-BD79-E1F0BD3C45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0152" y="2141696"/>
                <a:ext cx="348150" cy="468839"/>
              </a:xfrm>
              <a:prstGeom prst="rect">
                <a:avLst/>
              </a:prstGeom>
            </p:spPr>
          </p:pic>
          <p:pic>
            <p:nvPicPr>
              <p:cNvPr id="35" name="Graphic 47">
                <a:extLst>
                  <a:ext uri="{FF2B5EF4-FFF2-40B4-BE49-F238E27FC236}">
                    <a16:creationId xmlns:a16="http://schemas.microsoft.com/office/drawing/2014/main" id="{A46AC809-6522-4B42-860D-F8008F7DA5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9646" y="4126891"/>
                <a:ext cx="426411" cy="442440"/>
              </a:xfrm>
              <a:prstGeom prst="rect">
                <a:avLst/>
              </a:prstGeom>
            </p:spPr>
          </p:pic>
          <p:grpSp>
            <p:nvGrpSpPr>
              <p:cNvPr id="36" name="Groupe 35">
                <a:extLst>
                  <a:ext uri="{FF2B5EF4-FFF2-40B4-BE49-F238E27FC236}">
                    <a16:creationId xmlns:a16="http://schemas.microsoft.com/office/drawing/2014/main" id="{FFCBB790-9B20-4644-B0CD-FA67C2D486F4}"/>
                  </a:ext>
                </a:extLst>
              </p:cNvPr>
              <p:cNvGrpSpPr/>
              <p:nvPr/>
            </p:nvGrpSpPr>
            <p:grpSpPr>
              <a:xfrm>
                <a:off x="5114851" y="4056442"/>
                <a:ext cx="436541" cy="671712"/>
                <a:chOff x="7149064" y="4007696"/>
                <a:chExt cx="762791" cy="1067853"/>
              </a:xfrm>
            </p:grpSpPr>
            <p:pic>
              <p:nvPicPr>
                <p:cNvPr id="43" name="Graphic 39">
                  <a:extLst>
                    <a:ext uri="{FF2B5EF4-FFF2-40B4-BE49-F238E27FC236}">
                      <a16:creationId xmlns:a16="http://schemas.microsoft.com/office/drawing/2014/main" id="{4DF141C2-A154-454D-8F85-4AE048A975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9064" y="4143828"/>
                  <a:ext cx="221654" cy="199113"/>
                </a:xfrm>
                <a:prstGeom prst="rect">
                  <a:avLst/>
                </a:prstGeom>
              </p:spPr>
            </p:pic>
            <p:pic>
              <p:nvPicPr>
                <p:cNvPr id="44" name="Graphic 40">
                  <a:extLst>
                    <a:ext uri="{FF2B5EF4-FFF2-40B4-BE49-F238E27FC236}">
                      <a16:creationId xmlns:a16="http://schemas.microsoft.com/office/drawing/2014/main" id="{4AE6DA79-BEB9-4A71-8D7A-D7F051ED4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9064" y="4433286"/>
                  <a:ext cx="221654" cy="199113"/>
                </a:xfrm>
                <a:prstGeom prst="rect">
                  <a:avLst/>
                </a:prstGeom>
              </p:spPr>
            </p:pic>
            <p:pic>
              <p:nvPicPr>
                <p:cNvPr id="45" name="Graphic 41">
                  <a:extLst>
                    <a:ext uri="{FF2B5EF4-FFF2-40B4-BE49-F238E27FC236}">
                      <a16:creationId xmlns:a16="http://schemas.microsoft.com/office/drawing/2014/main" id="{92C61E1B-7E92-45A2-A983-FAB07DECB4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9064" y="4746686"/>
                  <a:ext cx="221654" cy="199113"/>
                </a:xfrm>
                <a:prstGeom prst="rect">
                  <a:avLst/>
                </a:prstGeom>
              </p:spPr>
            </p:pic>
            <p:pic>
              <p:nvPicPr>
                <p:cNvPr id="46" name="Graphic 43" descr="Leaf">
                  <a:extLst>
                    <a:ext uri="{FF2B5EF4-FFF2-40B4-BE49-F238E27FC236}">
                      <a16:creationId xmlns:a16="http://schemas.microsoft.com/office/drawing/2014/main" id="{9DCFD040-FE08-4D46-8EC0-1295831B80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97769" y="4661463"/>
                  <a:ext cx="414086" cy="414086"/>
                </a:xfrm>
                <a:prstGeom prst="rect">
                  <a:avLst/>
                </a:prstGeom>
              </p:spPr>
            </p:pic>
            <p:pic>
              <p:nvPicPr>
                <p:cNvPr id="47" name="Graphic 44" descr="Group">
                  <a:extLst>
                    <a:ext uri="{FF2B5EF4-FFF2-40B4-BE49-F238E27FC236}">
                      <a16:creationId xmlns:a16="http://schemas.microsoft.com/office/drawing/2014/main" id="{892EEB3E-EBDE-460F-8F54-90B7AF7994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9194" y="4007696"/>
                  <a:ext cx="417723" cy="417723"/>
                </a:xfrm>
                <a:prstGeom prst="rect">
                  <a:avLst/>
                </a:prstGeom>
              </p:spPr>
            </p:pic>
            <p:pic>
              <p:nvPicPr>
                <p:cNvPr id="48" name="Graphic 45" descr="Handshake">
                  <a:extLst>
                    <a:ext uri="{FF2B5EF4-FFF2-40B4-BE49-F238E27FC236}">
                      <a16:creationId xmlns:a16="http://schemas.microsoft.com/office/drawing/2014/main" id="{B036DCD0-8CCB-4959-A79A-8745CD124F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89966" y="4403189"/>
                  <a:ext cx="317307" cy="317307"/>
                </a:xfrm>
                <a:prstGeom prst="rect">
                  <a:avLst/>
                </a:prstGeom>
              </p:spPr>
            </p:pic>
          </p:grpSp>
          <p:sp>
            <p:nvSpPr>
              <p:cNvPr id="37" name="Oval 30">
                <a:extLst>
                  <a:ext uri="{FF2B5EF4-FFF2-40B4-BE49-F238E27FC236}">
                    <a16:creationId xmlns:a16="http://schemas.microsoft.com/office/drawing/2014/main" id="{3CA78FD4-E0C1-4F2A-8E8B-A49E72CC89B4}"/>
                  </a:ext>
                </a:extLst>
              </p:cNvPr>
              <p:cNvSpPr/>
              <p:nvPr/>
            </p:nvSpPr>
            <p:spPr>
              <a:xfrm>
                <a:off x="3336741" y="1482957"/>
                <a:ext cx="1007096" cy="1034634"/>
              </a:xfrm>
              <a:prstGeom prst="ellipse">
                <a:avLst/>
              </a:prstGeom>
              <a:solidFill>
                <a:schemeClr val="accent1"/>
              </a:solidFill>
              <a:ln w="28575">
                <a:solidFill>
                  <a:schemeClr val="bg1"/>
                </a:solidFill>
              </a:ln>
              <a:scene3d>
                <a:camera prst="orthographicFront">
                  <a:rot lat="0" lon="0"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8" name="Graphic 35">
                <a:extLst>
                  <a:ext uri="{FF2B5EF4-FFF2-40B4-BE49-F238E27FC236}">
                    <a16:creationId xmlns:a16="http://schemas.microsoft.com/office/drawing/2014/main" id="{0FF29F5E-0817-44AF-93DE-355269005CC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44466" y="1797619"/>
                <a:ext cx="391645" cy="405309"/>
              </a:xfrm>
              <a:prstGeom prst="rect">
                <a:avLst/>
              </a:prstGeom>
            </p:spPr>
          </p:pic>
          <p:sp>
            <p:nvSpPr>
              <p:cNvPr id="39" name="Rectangle 38">
                <a:extLst>
                  <a:ext uri="{FF2B5EF4-FFF2-40B4-BE49-F238E27FC236}">
                    <a16:creationId xmlns:a16="http://schemas.microsoft.com/office/drawing/2014/main" id="{6F6F2F67-05C7-4D02-8977-B7885F2722AA}"/>
                  </a:ext>
                </a:extLst>
              </p:cNvPr>
              <p:cNvSpPr/>
              <p:nvPr/>
            </p:nvSpPr>
            <p:spPr>
              <a:xfrm>
                <a:off x="4568006" y="1325443"/>
                <a:ext cx="1992287" cy="825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4"/>
                    </a:solidFill>
                  </a:rPr>
                  <a:t>ANALYSE FINANCIÈRE</a:t>
                </a:r>
              </a:p>
              <a:p>
                <a:r>
                  <a:rPr lang="en-US" sz="1100" dirty="0">
                    <a:solidFill>
                      <a:schemeClr val="tx1"/>
                    </a:solidFill>
                  </a:rPr>
                  <a:t>(actions et credit</a:t>
                </a:r>
                <a:r>
                  <a:rPr lang="en-US" sz="1200" dirty="0">
                    <a:solidFill>
                      <a:schemeClr val="tx1"/>
                    </a:solidFill>
                  </a:rPr>
                  <a:t>)</a:t>
                </a:r>
              </a:p>
            </p:txBody>
          </p:sp>
          <p:sp>
            <p:nvSpPr>
              <p:cNvPr id="40" name="Rectangle 39">
                <a:extLst>
                  <a:ext uri="{FF2B5EF4-FFF2-40B4-BE49-F238E27FC236}">
                    <a16:creationId xmlns:a16="http://schemas.microsoft.com/office/drawing/2014/main" id="{66C37B46-8938-4497-862F-3F59E647ECFF}"/>
                  </a:ext>
                </a:extLst>
              </p:cNvPr>
              <p:cNvSpPr/>
              <p:nvPr/>
            </p:nvSpPr>
            <p:spPr>
              <a:xfrm>
                <a:off x="5918373" y="3375454"/>
                <a:ext cx="1775508" cy="893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4"/>
                    </a:solidFill>
                  </a:rPr>
                  <a:t>ANALYSE ESG</a:t>
                </a:r>
              </a:p>
              <a:p>
                <a:r>
                  <a:rPr lang="en-US" sz="1200" dirty="0">
                    <a:solidFill>
                      <a:schemeClr val="tx1"/>
                    </a:solidFill>
                  </a:rPr>
                  <a:t>(</a:t>
                </a:r>
                <a:r>
                  <a:rPr lang="en-US" sz="1200" dirty="0" err="1">
                    <a:solidFill>
                      <a:schemeClr val="tx1"/>
                    </a:solidFill>
                  </a:rPr>
                  <a:t>modèle</a:t>
                </a:r>
                <a:r>
                  <a:rPr lang="en-US" sz="1200" dirty="0">
                    <a:solidFill>
                      <a:schemeClr val="tx1"/>
                    </a:solidFill>
                  </a:rPr>
                  <a:t> interne)</a:t>
                </a:r>
              </a:p>
            </p:txBody>
          </p:sp>
          <p:sp>
            <p:nvSpPr>
              <p:cNvPr id="41" name="Rectangle 40">
                <a:extLst>
                  <a:ext uri="{FF2B5EF4-FFF2-40B4-BE49-F238E27FC236}">
                    <a16:creationId xmlns:a16="http://schemas.microsoft.com/office/drawing/2014/main" id="{1A630B39-3217-41A7-A127-CDC4E3A55308}"/>
                  </a:ext>
                </a:extLst>
              </p:cNvPr>
              <p:cNvSpPr/>
              <p:nvPr/>
            </p:nvSpPr>
            <p:spPr>
              <a:xfrm>
                <a:off x="1208351" y="4777342"/>
                <a:ext cx="2151119" cy="825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4"/>
                    </a:solidFill>
                  </a:rPr>
                  <a:t>CONSTRUCTION </a:t>
                </a:r>
              </a:p>
              <a:p>
                <a:r>
                  <a:rPr lang="en-US" sz="1100" b="1" dirty="0">
                    <a:solidFill>
                      <a:schemeClr val="accent4"/>
                    </a:solidFill>
                  </a:rPr>
                  <a:t>DU PORTEFEUILLE</a:t>
                </a:r>
              </a:p>
              <a:p>
                <a:r>
                  <a:rPr lang="en-US" sz="1100" dirty="0">
                    <a:solidFill>
                      <a:srgbClr val="006600"/>
                    </a:solidFill>
                  </a:rPr>
                  <a:t> </a:t>
                </a:r>
              </a:p>
            </p:txBody>
          </p:sp>
          <p:sp>
            <p:nvSpPr>
              <p:cNvPr id="42" name="Rectangle 41">
                <a:extLst>
                  <a:ext uri="{FF2B5EF4-FFF2-40B4-BE49-F238E27FC236}">
                    <a16:creationId xmlns:a16="http://schemas.microsoft.com/office/drawing/2014/main" id="{78753DCD-D2E8-4C10-A1C3-BEE1E90002BD}"/>
                  </a:ext>
                </a:extLst>
              </p:cNvPr>
              <p:cNvSpPr/>
              <p:nvPr/>
            </p:nvSpPr>
            <p:spPr>
              <a:xfrm>
                <a:off x="1765832" y="1341111"/>
                <a:ext cx="1369333" cy="825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4"/>
                    </a:solidFill>
                  </a:rPr>
                  <a:t>DIALOGUE ET ENGAGEMENT</a:t>
                </a:r>
                <a:endParaRPr lang="en-US" sz="1100" dirty="0">
                  <a:solidFill>
                    <a:schemeClr val="tx1"/>
                  </a:solidFill>
                </a:endParaRPr>
              </a:p>
            </p:txBody>
          </p:sp>
        </p:grpSp>
        <p:sp>
          <p:nvSpPr>
            <p:cNvPr id="13" name="ZoneTexte 12">
              <a:extLst>
                <a:ext uri="{FF2B5EF4-FFF2-40B4-BE49-F238E27FC236}">
                  <a16:creationId xmlns:a16="http://schemas.microsoft.com/office/drawing/2014/main" id="{7F3EADB5-7318-4CEC-B7B5-CBD359D09255}"/>
                </a:ext>
              </a:extLst>
            </p:cNvPr>
            <p:cNvSpPr txBox="1"/>
            <p:nvPr/>
          </p:nvSpPr>
          <p:spPr>
            <a:xfrm>
              <a:off x="6402729" y="2043785"/>
              <a:ext cx="2965098" cy="1121437"/>
            </a:xfrm>
            <a:prstGeom prst="rect">
              <a:avLst/>
            </a:prstGeom>
            <a:solidFill>
              <a:schemeClr val="accent2">
                <a:lumMod val="20000"/>
                <a:lumOff val="80000"/>
              </a:schemeClr>
            </a:solidFill>
            <a:ln>
              <a:solidFill>
                <a:schemeClr val="accent1"/>
              </a:solidFill>
            </a:ln>
          </p:spPr>
          <p:txBody>
            <a:bodyPr wrap="square" rtlCol="0" anchor="ctr">
              <a:noAutofit/>
            </a:bodyPr>
            <a:lstStyle/>
            <a:p>
              <a:pPr marL="171450" indent="-171450">
                <a:lnSpc>
                  <a:spcPct val="150000"/>
                </a:lnSpc>
                <a:buFont typeface="Wingdings" panose="05000000000000000000" pitchFamily="2" charset="2"/>
                <a:buChar char="ü"/>
              </a:pPr>
              <a:r>
                <a:rPr lang="fr-FR" sz="1200" dirty="0"/>
                <a:t>Données qualitatives fournies par les responsables projets</a:t>
              </a:r>
            </a:p>
            <a:p>
              <a:pPr marL="171450" indent="-171450">
                <a:lnSpc>
                  <a:spcPct val="150000"/>
                </a:lnSpc>
                <a:buFont typeface="Wingdings" panose="05000000000000000000" pitchFamily="2" charset="2"/>
                <a:buChar char="ü"/>
              </a:pPr>
              <a:r>
                <a:rPr lang="fr-FR" sz="1200" dirty="0"/>
                <a:t>Recherche interne</a:t>
              </a:r>
            </a:p>
            <a:p>
              <a:pPr marL="171450" indent="-171450">
                <a:lnSpc>
                  <a:spcPct val="150000"/>
                </a:lnSpc>
                <a:buFont typeface="Wingdings" panose="05000000000000000000" pitchFamily="2" charset="2"/>
                <a:buChar char="ü"/>
              </a:pPr>
              <a:r>
                <a:rPr lang="fr-FR" sz="1200" dirty="0"/>
                <a:t>Fournisseurs externes de données</a:t>
              </a:r>
            </a:p>
          </p:txBody>
        </p:sp>
        <p:sp>
          <p:nvSpPr>
            <p:cNvPr id="14" name="Virage 36">
              <a:extLst>
                <a:ext uri="{FF2B5EF4-FFF2-40B4-BE49-F238E27FC236}">
                  <a16:creationId xmlns:a16="http://schemas.microsoft.com/office/drawing/2014/main" id="{2F4E4EDA-D961-46F8-81AC-0CE31852944D}"/>
                </a:ext>
              </a:extLst>
            </p:cNvPr>
            <p:cNvSpPr/>
            <p:nvPr/>
          </p:nvSpPr>
          <p:spPr>
            <a:xfrm rot="5400000">
              <a:off x="6241012" y="681098"/>
              <a:ext cx="506690" cy="2233365"/>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Virage 39">
              <a:extLst>
                <a:ext uri="{FF2B5EF4-FFF2-40B4-BE49-F238E27FC236}">
                  <a16:creationId xmlns:a16="http://schemas.microsoft.com/office/drawing/2014/main" id="{04BEBADF-C82E-4632-8DDB-F9426AC0332F}"/>
                </a:ext>
              </a:extLst>
            </p:cNvPr>
            <p:cNvSpPr/>
            <p:nvPr/>
          </p:nvSpPr>
          <p:spPr>
            <a:xfrm rot="16200000" flipV="1">
              <a:off x="6662461" y="2688921"/>
              <a:ext cx="460090" cy="1417504"/>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Virage 45">
              <a:extLst>
                <a:ext uri="{FF2B5EF4-FFF2-40B4-BE49-F238E27FC236}">
                  <a16:creationId xmlns:a16="http://schemas.microsoft.com/office/drawing/2014/main" id="{48BF4167-FA53-4CA6-AA62-676235F68A96}"/>
                </a:ext>
              </a:extLst>
            </p:cNvPr>
            <p:cNvSpPr/>
            <p:nvPr/>
          </p:nvSpPr>
          <p:spPr>
            <a:xfrm rot="16200000" flipH="1" flipV="1">
              <a:off x="6653085" y="3080696"/>
              <a:ext cx="492040" cy="1430701"/>
            </a:xfrm>
            <a:prstGeom prst="bentArrow">
              <a:avLst>
                <a:gd name="adj1" fmla="val 25000"/>
                <a:gd name="adj2" fmla="val 25000"/>
                <a:gd name="adj3" fmla="val 25000"/>
                <a:gd name="adj4" fmla="val 4214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ZoneTexte 16">
              <a:extLst>
                <a:ext uri="{FF2B5EF4-FFF2-40B4-BE49-F238E27FC236}">
                  <a16:creationId xmlns:a16="http://schemas.microsoft.com/office/drawing/2014/main" id="{E1AC23F0-8572-41B4-9461-276ADC052B34}"/>
                </a:ext>
              </a:extLst>
            </p:cNvPr>
            <p:cNvSpPr txBox="1"/>
            <p:nvPr/>
          </p:nvSpPr>
          <p:spPr>
            <a:xfrm>
              <a:off x="6636022" y="4005858"/>
              <a:ext cx="1758186" cy="346207"/>
            </a:xfrm>
            <a:prstGeom prst="rect">
              <a:avLst/>
            </a:prstGeom>
            <a:noFill/>
          </p:spPr>
          <p:txBody>
            <a:bodyPr wrap="square" rtlCol="0">
              <a:spAutoFit/>
            </a:bodyPr>
            <a:lstStyle/>
            <a:p>
              <a:pPr>
                <a:lnSpc>
                  <a:spcPct val="150000"/>
                </a:lnSpc>
              </a:pPr>
              <a:r>
                <a:rPr lang="en-US" sz="1200" dirty="0" err="1"/>
                <a:t>Évaluation</a:t>
              </a:r>
              <a:r>
                <a:rPr lang="en-US" sz="1200" dirty="0"/>
                <a:t> du </a:t>
              </a:r>
              <a:r>
                <a:rPr lang="en-US" sz="1200" dirty="0">
                  <a:solidFill>
                    <a:srgbClr val="FF0000"/>
                  </a:solidFill>
                </a:rPr>
                <a:t>"RISQUE”</a:t>
              </a:r>
              <a:r>
                <a:rPr lang="en-US" sz="1200" dirty="0"/>
                <a:t> </a:t>
              </a:r>
            </a:p>
          </p:txBody>
        </p:sp>
        <p:grpSp>
          <p:nvGrpSpPr>
            <p:cNvPr id="18" name="Groupe 17">
              <a:extLst>
                <a:ext uri="{FF2B5EF4-FFF2-40B4-BE49-F238E27FC236}">
                  <a16:creationId xmlns:a16="http://schemas.microsoft.com/office/drawing/2014/main" id="{5DA02284-2D44-4E5D-BDE5-26C4DC605255}"/>
                </a:ext>
              </a:extLst>
            </p:cNvPr>
            <p:cNvGrpSpPr/>
            <p:nvPr/>
          </p:nvGrpSpPr>
          <p:grpSpPr>
            <a:xfrm>
              <a:off x="6402729" y="4319283"/>
              <a:ext cx="2352420" cy="669780"/>
              <a:chOff x="6402729" y="4319283"/>
              <a:chExt cx="2352420" cy="669780"/>
            </a:xfrm>
          </p:grpSpPr>
          <p:pic>
            <p:nvPicPr>
              <p:cNvPr id="22" name="Image 21">
                <a:extLst>
                  <a:ext uri="{FF2B5EF4-FFF2-40B4-BE49-F238E27FC236}">
                    <a16:creationId xmlns:a16="http://schemas.microsoft.com/office/drawing/2014/main" id="{24773D5A-BA71-41EC-A4AF-E9DF618B818C}"/>
                  </a:ext>
                </a:extLst>
              </p:cNvPr>
              <p:cNvPicPr>
                <a:picLocks noChangeAspect="1"/>
              </p:cNvPicPr>
              <p:nvPr/>
            </p:nvPicPr>
            <p:blipFill>
              <a:blip r:embed="rId18"/>
              <a:stretch>
                <a:fillRect/>
              </a:stretch>
            </p:blipFill>
            <p:spPr>
              <a:xfrm>
                <a:off x="6412799" y="4319283"/>
                <a:ext cx="2225746" cy="374309"/>
              </a:xfrm>
              <a:prstGeom prst="rect">
                <a:avLst/>
              </a:prstGeom>
            </p:spPr>
          </p:pic>
          <p:sp>
            <p:nvSpPr>
              <p:cNvPr id="23" name="ZoneTexte 22">
                <a:extLst>
                  <a:ext uri="{FF2B5EF4-FFF2-40B4-BE49-F238E27FC236}">
                    <a16:creationId xmlns:a16="http://schemas.microsoft.com/office/drawing/2014/main" id="{ED1BD6EF-C903-4585-AA49-0DF0483BC78F}"/>
                  </a:ext>
                </a:extLst>
              </p:cNvPr>
              <p:cNvSpPr txBox="1"/>
              <p:nvPr/>
            </p:nvSpPr>
            <p:spPr>
              <a:xfrm>
                <a:off x="6402729" y="4719158"/>
                <a:ext cx="852757" cy="215444"/>
              </a:xfrm>
              <a:prstGeom prst="rect">
                <a:avLst/>
              </a:prstGeom>
              <a:noFill/>
            </p:spPr>
            <p:txBody>
              <a:bodyPr wrap="square" rtlCol="0">
                <a:spAutoFit/>
              </a:bodyPr>
              <a:lstStyle/>
              <a:p>
                <a:r>
                  <a:rPr lang="en-US" sz="800" dirty="0" err="1"/>
                  <a:t>Risque</a:t>
                </a:r>
                <a:r>
                  <a:rPr lang="en-US" sz="800" dirty="0"/>
                  <a:t> </a:t>
                </a:r>
                <a:r>
                  <a:rPr lang="en-US" sz="800" dirty="0" err="1"/>
                  <a:t>élevé</a:t>
                </a:r>
                <a:r>
                  <a:rPr lang="en-US" sz="800" dirty="0"/>
                  <a:t>…</a:t>
                </a:r>
              </a:p>
            </p:txBody>
          </p:sp>
          <p:sp>
            <p:nvSpPr>
              <p:cNvPr id="24" name="ZoneTexte 23">
                <a:extLst>
                  <a:ext uri="{FF2B5EF4-FFF2-40B4-BE49-F238E27FC236}">
                    <a16:creationId xmlns:a16="http://schemas.microsoft.com/office/drawing/2014/main" id="{47EB39B0-0882-45CB-8AC4-CC814E9D2794}"/>
                  </a:ext>
                </a:extLst>
              </p:cNvPr>
              <p:cNvSpPr txBox="1"/>
              <p:nvPr/>
            </p:nvSpPr>
            <p:spPr>
              <a:xfrm>
                <a:off x="7566450" y="4691014"/>
                <a:ext cx="1188699" cy="215444"/>
              </a:xfrm>
              <a:prstGeom prst="rect">
                <a:avLst/>
              </a:prstGeom>
              <a:noFill/>
            </p:spPr>
            <p:txBody>
              <a:bodyPr wrap="square" rtlCol="0">
                <a:spAutoFit/>
              </a:bodyPr>
              <a:lstStyle/>
              <a:p>
                <a:r>
                  <a:rPr lang="en-US" sz="800" dirty="0"/>
                  <a:t>… Forte </a:t>
                </a:r>
                <a:r>
                  <a:rPr lang="en-US" sz="800" dirty="0" err="1"/>
                  <a:t>opportunité</a:t>
                </a:r>
                <a:endParaRPr lang="en-US" sz="800" dirty="0"/>
              </a:p>
            </p:txBody>
          </p:sp>
          <p:cxnSp>
            <p:nvCxnSpPr>
              <p:cNvPr id="25" name="Connecteur droit avec flèche 24">
                <a:extLst>
                  <a:ext uri="{FF2B5EF4-FFF2-40B4-BE49-F238E27FC236}">
                    <a16:creationId xmlns:a16="http://schemas.microsoft.com/office/drawing/2014/main" id="{EAB32D6F-489B-493B-8D2A-481DB64CC063}"/>
                  </a:ext>
                </a:extLst>
              </p:cNvPr>
              <p:cNvCxnSpPr/>
              <p:nvPr/>
            </p:nvCxnSpPr>
            <p:spPr>
              <a:xfrm>
                <a:off x="6494356" y="4989063"/>
                <a:ext cx="2144189" cy="0"/>
              </a:xfrm>
              <a:prstGeom prst="straightConnector1">
                <a:avLst/>
              </a:prstGeom>
              <a:ln w="12700">
                <a:solidFill>
                  <a:srgbClr val="CCCCCC"/>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9" name="Virage 56">
              <a:extLst>
                <a:ext uri="{FF2B5EF4-FFF2-40B4-BE49-F238E27FC236}">
                  <a16:creationId xmlns:a16="http://schemas.microsoft.com/office/drawing/2014/main" id="{50C7221F-9DA8-4938-A1C2-DAEB5F03E2A9}"/>
                </a:ext>
              </a:extLst>
            </p:cNvPr>
            <p:cNvSpPr/>
            <p:nvPr/>
          </p:nvSpPr>
          <p:spPr>
            <a:xfrm flipH="1" flipV="1">
              <a:off x="5298763" y="5042362"/>
              <a:ext cx="2339557" cy="475292"/>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ZoneTexte 19">
              <a:extLst>
                <a:ext uri="{FF2B5EF4-FFF2-40B4-BE49-F238E27FC236}">
                  <a16:creationId xmlns:a16="http://schemas.microsoft.com/office/drawing/2014/main" id="{BD7E51A4-224B-4D4E-8180-A70CDB236DDC}"/>
                </a:ext>
              </a:extLst>
            </p:cNvPr>
            <p:cNvSpPr txBox="1"/>
            <p:nvPr/>
          </p:nvSpPr>
          <p:spPr>
            <a:xfrm>
              <a:off x="4296426" y="5164074"/>
              <a:ext cx="924586" cy="400502"/>
            </a:xfrm>
            <a:prstGeom prst="rect">
              <a:avLst/>
            </a:prstGeom>
            <a:noFill/>
          </p:spPr>
          <p:txBody>
            <a:bodyPr wrap="square" rtlCol="0">
              <a:spAutoFit/>
            </a:bodyPr>
            <a:lstStyle/>
            <a:p>
              <a:pPr algn="ctr">
                <a:lnSpc>
                  <a:spcPct val="150000"/>
                </a:lnSpc>
              </a:pPr>
              <a:r>
                <a:rPr lang="en-US" sz="1400" dirty="0">
                  <a:solidFill>
                    <a:srgbClr val="FF0000"/>
                  </a:solidFill>
                </a:rPr>
                <a:t>IMPACT</a:t>
              </a:r>
            </a:p>
          </p:txBody>
        </p:sp>
        <p:sp>
          <p:nvSpPr>
            <p:cNvPr id="21" name="Virage 58">
              <a:extLst>
                <a:ext uri="{FF2B5EF4-FFF2-40B4-BE49-F238E27FC236}">
                  <a16:creationId xmlns:a16="http://schemas.microsoft.com/office/drawing/2014/main" id="{1204A8DB-9E5E-489B-8E00-9EDACBD87AC8}"/>
                </a:ext>
              </a:extLst>
            </p:cNvPr>
            <p:cNvSpPr/>
            <p:nvPr/>
          </p:nvSpPr>
          <p:spPr>
            <a:xfrm rot="5400000" flipH="1" flipV="1">
              <a:off x="2788896" y="3967804"/>
              <a:ext cx="493856" cy="2547966"/>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Espace réservé du texte 5">
            <a:extLst>
              <a:ext uri="{FF2B5EF4-FFF2-40B4-BE49-F238E27FC236}">
                <a16:creationId xmlns:a16="http://schemas.microsoft.com/office/drawing/2014/main" id="{8399F530-7103-52BA-7469-EC622A7B26BB}"/>
              </a:ext>
            </a:extLst>
          </p:cNvPr>
          <p:cNvSpPr txBox="1">
            <a:spLocks/>
          </p:cNvSpPr>
          <p:nvPr/>
        </p:nvSpPr>
        <p:spPr>
          <a:xfrm>
            <a:off x="500787" y="6211040"/>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t>Source : ODDO BHF AM SAS</a:t>
            </a:r>
          </a:p>
        </p:txBody>
      </p:sp>
      <p:sp>
        <p:nvSpPr>
          <p:cNvPr id="10" name="Espace réservé du texte 5">
            <a:extLst>
              <a:ext uri="{FF2B5EF4-FFF2-40B4-BE49-F238E27FC236}">
                <a16:creationId xmlns:a16="http://schemas.microsoft.com/office/drawing/2014/main" id="{66D8BB95-7397-272E-A7BF-3F5536FDC4F9}"/>
              </a:ext>
            </a:extLst>
          </p:cNvPr>
          <p:cNvSpPr txBox="1">
            <a:spLocks/>
          </p:cNvSpPr>
          <p:nvPr/>
        </p:nvSpPr>
        <p:spPr>
          <a:xfrm>
            <a:off x="500787" y="5861239"/>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1200" b="1" dirty="0"/>
              <a:t>L'utilisation de critères ESG peut affecter la performance du Fonds et, par conséquent, la performance du Fonds peut différer positivement ou négativement de la performance de fonds similaires qui n'utilisent pas de tels critères. Les exclusions sectorielles en place pour le Fonds peuvent ne pas correspondre directement aux propres opinions de certains investisseurs. </a:t>
            </a:r>
          </a:p>
        </p:txBody>
      </p:sp>
    </p:spTree>
    <p:extLst>
      <p:ext uri="{BB962C8B-B14F-4D97-AF65-F5344CB8AC3E}">
        <p14:creationId xmlns:p14="http://schemas.microsoft.com/office/powerpoint/2010/main" val="536978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ZoneTexte 28">
            <a:extLst>
              <a:ext uri="{FF2B5EF4-FFF2-40B4-BE49-F238E27FC236}">
                <a16:creationId xmlns:a16="http://schemas.microsoft.com/office/drawing/2014/main" id="{C5A02062-7F43-4D85-A234-DB2844F733D2}"/>
              </a:ext>
            </a:extLst>
          </p:cNvPr>
          <p:cNvSpPr txBox="1"/>
          <p:nvPr/>
        </p:nvSpPr>
        <p:spPr>
          <a:xfrm>
            <a:off x="2570092" y="4539795"/>
            <a:ext cx="9110733" cy="1476000"/>
          </a:xfrm>
          <a:prstGeom prst="rect">
            <a:avLst/>
          </a:prstGeom>
          <a:noFill/>
          <a:ln>
            <a:solidFill>
              <a:schemeClr val="accent1">
                <a:lumMod val="60000"/>
                <a:lumOff val="40000"/>
              </a:schemeClr>
            </a:solidFill>
          </a:ln>
        </p:spPr>
        <p:txBody>
          <a:bodyPr wrap="square" rtlCol="0">
            <a:spAutoFit/>
          </a:bodyPr>
          <a:lstStyle/>
          <a:p>
            <a:endParaRPr lang="fr-FR" dirty="0"/>
          </a:p>
        </p:txBody>
      </p:sp>
      <p:sp>
        <p:nvSpPr>
          <p:cNvPr id="10" name="Rechteck 405">
            <a:extLst>
              <a:ext uri="{FF2B5EF4-FFF2-40B4-BE49-F238E27FC236}">
                <a16:creationId xmlns:a16="http://schemas.microsoft.com/office/drawing/2014/main" id="{2A9E7AB7-FA88-4450-AB18-E30B5EC1F8D7}"/>
              </a:ext>
            </a:extLst>
          </p:cNvPr>
          <p:cNvSpPr>
            <a:spLocks noChangeArrowheads="1"/>
          </p:cNvSpPr>
          <p:nvPr/>
        </p:nvSpPr>
        <p:spPr bwMode="gray">
          <a:xfrm>
            <a:off x="434287" y="6053114"/>
            <a:ext cx="11179304" cy="405817"/>
          </a:xfrm>
          <a:prstGeom prst="rect">
            <a:avLst/>
          </a:prstGeom>
          <a:solidFill>
            <a:schemeClr val="bg1"/>
          </a:solidFill>
          <a:ln>
            <a:noFill/>
          </a:ln>
        </p:spPr>
        <p:txBody>
          <a:bodyPr lIns="132923" tIns="88615" rIns="132923" bIns="88615" anchor="ctr"/>
          <a:lstStyle/>
          <a:p>
            <a:pPr algn="just" eaLnBrk="0" hangingPunct="0">
              <a:spcBef>
                <a:spcPct val="0"/>
              </a:spcBef>
              <a:buFont typeface="Arial" pitchFamily="34" charset="0"/>
              <a:buNone/>
            </a:pPr>
            <a:r>
              <a:rPr lang="fr-FR" altLang="de-DE" sz="1200" b="1" dirty="0">
                <a:solidFill>
                  <a:schemeClr val="tx2"/>
                </a:solidFill>
              </a:rPr>
              <a:t>Prix cible et potentiel de hausse sont couplés avec des critères de volatilité et de liquidité afin de déterminer le poids final de chacune des sociétés en portefeuille</a:t>
            </a:r>
          </a:p>
        </p:txBody>
      </p:sp>
      <p:sp>
        <p:nvSpPr>
          <p:cNvPr id="3" name="ZoneTexte 2">
            <a:extLst>
              <a:ext uri="{FF2B5EF4-FFF2-40B4-BE49-F238E27FC236}">
                <a16:creationId xmlns:a16="http://schemas.microsoft.com/office/drawing/2014/main" id="{A7BE844C-CD86-4256-847C-CAA707E2D155}"/>
              </a:ext>
            </a:extLst>
          </p:cNvPr>
          <p:cNvSpPr txBox="1"/>
          <p:nvPr/>
        </p:nvSpPr>
        <p:spPr>
          <a:xfrm>
            <a:off x="2577142" y="2255491"/>
            <a:ext cx="9095903" cy="2185416"/>
          </a:xfrm>
          <a:prstGeom prst="rect">
            <a:avLst/>
          </a:prstGeom>
          <a:noFill/>
          <a:ln>
            <a:solidFill>
              <a:schemeClr val="accent1">
                <a:lumMod val="60000"/>
                <a:lumOff val="40000"/>
              </a:schemeClr>
            </a:solidFill>
          </a:ln>
        </p:spPr>
        <p:txBody>
          <a:bodyPr wrap="square" rtlCol="0">
            <a:noAutofit/>
          </a:bodyPr>
          <a:lstStyle/>
          <a:p>
            <a:endParaRPr lang="fr-FR" dirty="0"/>
          </a:p>
        </p:txBody>
      </p:sp>
      <p:sp>
        <p:nvSpPr>
          <p:cNvPr id="2" name="Espace réservé du texte 1">
            <a:extLst>
              <a:ext uri="{FF2B5EF4-FFF2-40B4-BE49-F238E27FC236}">
                <a16:creationId xmlns:a16="http://schemas.microsoft.com/office/drawing/2014/main" id="{EC2BBB26-FA0D-4BF2-B594-152709A498CC}"/>
              </a:ext>
            </a:extLst>
          </p:cNvPr>
          <p:cNvSpPr>
            <a:spLocks noGrp="1"/>
          </p:cNvSpPr>
          <p:nvPr>
            <p:ph type="body" sz="quarter" idx="13"/>
          </p:nvPr>
        </p:nvSpPr>
        <p:spPr/>
        <p:txBody>
          <a:bodyPr/>
          <a:lstStyle/>
          <a:p>
            <a:r>
              <a:rPr lang="fr-FR" altLang="fr-FR" sz="3001" i="1" kern="0" spc="-25" dirty="0">
                <a:solidFill>
                  <a:sysClr val="windowText" lastClr="000000"/>
                </a:solidFill>
                <a:latin typeface="Libre Baskerville" panose="02000000000000000000" pitchFamily="2" charset="0"/>
                <a:ea typeface="+mj-ea"/>
              </a:rPr>
              <a:t>L’intégration ESG      au cœur de notre processus d’investissement</a:t>
            </a:r>
            <a:endParaRPr lang="fr-FR" sz="3001" i="1" kern="0" spc="-25" dirty="0">
              <a:solidFill>
                <a:sysClr val="windowText" lastClr="000000"/>
              </a:solidFill>
              <a:latin typeface="Libre Baskerville" panose="02000000000000000000" pitchFamily="2" charset="0"/>
              <a:ea typeface="+mj-ea"/>
            </a:endParaRPr>
          </a:p>
        </p:txBody>
      </p:sp>
      <p:sp>
        <p:nvSpPr>
          <p:cNvPr id="4" name="Espace réservé du numéro de diapositive 3">
            <a:extLst>
              <a:ext uri="{FF2B5EF4-FFF2-40B4-BE49-F238E27FC236}">
                <a16:creationId xmlns:a16="http://schemas.microsoft.com/office/drawing/2014/main" id="{011853E2-C611-4F14-A528-2BC8F3820430}"/>
              </a:ext>
            </a:extLst>
          </p:cNvPr>
          <p:cNvSpPr>
            <a:spLocks noGrp="1"/>
          </p:cNvSpPr>
          <p:nvPr>
            <p:ph type="sldNum" sz="quarter" idx="21"/>
          </p:nvPr>
        </p:nvSpPr>
        <p:spPr/>
        <p:txBody>
          <a:bodyPr/>
          <a:lstStyle/>
          <a:p>
            <a:fld id="{334D4FF5-5FCB-2945-841A-A3CAF61B538E}" type="slidenum">
              <a:rPr lang="fr-FR" smtClean="0"/>
              <a:pPr/>
              <a:t>28</a:t>
            </a:fld>
            <a:endParaRPr lang="fr-FR" dirty="0"/>
          </a:p>
        </p:txBody>
      </p:sp>
      <p:sp>
        <p:nvSpPr>
          <p:cNvPr id="5" name="Titre 4">
            <a:extLst>
              <a:ext uri="{FF2B5EF4-FFF2-40B4-BE49-F238E27FC236}">
                <a16:creationId xmlns:a16="http://schemas.microsoft.com/office/drawing/2014/main" id="{40FC1E61-A4DA-47FA-A441-90BCB9C6D6EE}"/>
              </a:ext>
            </a:extLst>
          </p:cNvPr>
          <p:cNvSpPr>
            <a:spLocks noGrp="1"/>
          </p:cNvSpPr>
          <p:nvPr>
            <p:ph type="title"/>
          </p:nvPr>
        </p:nvSpPr>
        <p:spPr/>
        <p:txBody>
          <a:bodyPr/>
          <a:lstStyle/>
          <a:p>
            <a:r>
              <a:rPr lang="fr-FR" sz="1001" dirty="0">
                <a:solidFill>
                  <a:schemeClr val="accent5"/>
                </a:solidFill>
                <a:latin typeface="Lato Heavy" panose="020F0502020204030203" pitchFamily="34" charset="0"/>
              </a:rPr>
              <a:t>Notre approche durable - ESG</a:t>
            </a:r>
            <a:endParaRPr lang="fr-FR" dirty="0"/>
          </a:p>
        </p:txBody>
      </p:sp>
      <p:sp>
        <p:nvSpPr>
          <p:cNvPr id="8" name="object 10">
            <a:extLst>
              <a:ext uri="{FF2B5EF4-FFF2-40B4-BE49-F238E27FC236}">
                <a16:creationId xmlns:a16="http://schemas.microsoft.com/office/drawing/2014/main" id="{5D9CC2FB-9730-4365-B84C-F42F5A4A6C85}"/>
              </a:ext>
            </a:extLst>
          </p:cNvPr>
          <p:cNvSpPr>
            <a:spLocks noChangeAspect="1" noChangeArrowheads="1"/>
          </p:cNvSpPr>
          <p:nvPr/>
        </p:nvSpPr>
        <p:spPr bwMode="auto">
          <a:xfrm>
            <a:off x="3832259" y="656595"/>
            <a:ext cx="558496" cy="493217"/>
          </a:xfrm>
          <a:prstGeom prst="rect">
            <a:avLst/>
          </a:prstGeom>
          <a:blipFill dpi="0" rotWithShape="1">
            <a:blip r:embed="rId2" cstate="print"/>
            <a:srcRect/>
            <a:stretch>
              <a:fillRect/>
            </a:stretch>
          </a:blipFill>
          <a:ln>
            <a:noFill/>
          </a:ln>
          <a:effectLst/>
        </p:spPr>
        <p:txBody>
          <a:bodyPr wrap="square" lIns="0" tIns="0" rIns="0" bIns="0"/>
          <a:lstStyle/>
          <a:p>
            <a:endParaRPr lang="fr-FR"/>
          </a:p>
        </p:txBody>
      </p:sp>
      <p:pic>
        <p:nvPicPr>
          <p:cNvPr id="9" name="Picture 23">
            <a:extLst>
              <a:ext uri="{FF2B5EF4-FFF2-40B4-BE49-F238E27FC236}">
                <a16:creationId xmlns:a16="http://schemas.microsoft.com/office/drawing/2014/main" id="{19115C58-F100-4DD8-B025-7CA3547CC017}"/>
              </a:ext>
            </a:extLst>
          </p:cNvPr>
          <p:cNvPicPr>
            <a:picLocks noChangeAspect="1"/>
          </p:cNvPicPr>
          <p:nvPr/>
        </p:nvPicPr>
        <p:blipFill>
          <a:blip r:embed="rId3"/>
          <a:stretch>
            <a:fillRect/>
          </a:stretch>
        </p:blipFill>
        <p:spPr>
          <a:xfrm>
            <a:off x="10500928" y="81686"/>
            <a:ext cx="727904" cy="670505"/>
          </a:xfrm>
          <a:prstGeom prst="rect">
            <a:avLst/>
          </a:prstGeom>
        </p:spPr>
      </p:pic>
      <p:sp>
        <p:nvSpPr>
          <p:cNvPr id="11" name="Rectangle 7">
            <a:extLst>
              <a:ext uri="{FF2B5EF4-FFF2-40B4-BE49-F238E27FC236}">
                <a16:creationId xmlns:a16="http://schemas.microsoft.com/office/drawing/2014/main" id="{FC68A8A6-4205-4196-98FC-8CA8626C14D9}"/>
              </a:ext>
            </a:extLst>
          </p:cNvPr>
          <p:cNvSpPr>
            <a:spLocks noChangeArrowheads="1"/>
          </p:cNvSpPr>
          <p:nvPr/>
        </p:nvSpPr>
        <p:spPr bwMode="auto">
          <a:xfrm>
            <a:off x="2613541" y="2277911"/>
            <a:ext cx="9155358" cy="573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eaLnBrk="0" hangingPunct="0">
              <a:spcBef>
                <a:spcPct val="20000"/>
              </a:spcBef>
              <a:buFont typeface="Wingdings" pitchFamily="2" charset="2"/>
              <a:buBlip>
                <a:blip r:embed="rId4"/>
              </a:buBlip>
              <a:defRPr sz="800">
                <a:solidFill>
                  <a:srgbClr val="163436"/>
                </a:solidFill>
                <a:latin typeface="Arial" pitchFamily="34" charset="0"/>
              </a:defRPr>
            </a:lvl1pPr>
            <a:lvl2pPr marL="358775" indent="-179388" eaLnBrk="0" hangingPunct="0">
              <a:spcBef>
                <a:spcPct val="20000"/>
              </a:spcBef>
              <a:buChar char="–"/>
              <a:defRPr sz="800">
                <a:solidFill>
                  <a:srgbClr val="283B4C"/>
                </a:solidFill>
                <a:latin typeface="Arial" pitchFamily="34" charset="0"/>
              </a:defRPr>
            </a:lvl2pPr>
            <a:lvl3pPr marL="903288" indent="-182563" eaLnBrk="0" hangingPunct="0">
              <a:spcBef>
                <a:spcPct val="20000"/>
              </a:spcBef>
              <a:buChar char="•"/>
              <a:defRPr sz="800">
                <a:solidFill>
                  <a:srgbClr val="283B4C"/>
                </a:solidFill>
                <a:latin typeface="Arial" pitchFamily="34" charset="0"/>
              </a:defRPr>
            </a:lvl3pPr>
            <a:lvl4pPr marL="1746250" indent="-228600" eaLnBrk="0" hangingPunct="0">
              <a:spcBef>
                <a:spcPct val="20000"/>
              </a:spcBef>
              <a:buChar char="–"/>
              <a:defRPr sz="800">
                <a:solidFill>
                  <a:srgbClr val="283B4C"/>
                </a:solidFill>
                <a:latin typeface="Arial" pitchFamily="34" charset="0"/>
              </a:defRPr>
            </a:lvl4pPr>
            <a:lvl5pPr marL="2154238" indent="-228600" eaLnBrk="0" hangingPunct="0">
              <a:spcBef>
                <a:spcPct val="20000"/>
              </a:spcBef>
              <a:buChar char="»"/>
              <a:defRPr sz="800">
                <a:solidFill>
                  <a:srgbClr val="283B4C"/>
                </a:solidFill>
                <a:latin typeface="Arial" pitchFamily="34" charset="0"/>
              </a:defRPr>
            </a:lvl5pPr>
            <a:lvl6pPr marL="2611438" indent="-228600" eaLnBrk="0" fontAlgn="base" hangingPunct="0">
              <a:spcBef>
                <a:spcPct val="20000"/>
              </a:spcBef>
              <a:spcAft>
                <a:spcPct val="0"/>
              </a:spcAft>
              <a:buChar char="»"/>
              <a:defRPr sz="800">
                <a:solidFill>
                  <a:srgbClr val="283B4C"/>
                </a:solidFill>
                <a:latin typeface="Arial" pitchFamily="34" charset="0"/>
              </a:defRPr>
            </a:lvl6pPr>
            <a:lvl7pPr marL="3068638" indent="-228600" eaLnBrk="0" fontAlgn="base" hangingPunct="0">
              <a:spcBef>
                <a:spcPct val="20000"/>
              </a:spcBef>
              <a:spcAft>
                <a:spcPct val="0"/>
              </a:spcAft>
              <a:buChar char="»"/>
              <a:defRPr sz="800">
                <a:solidFill>
                  <a:srgbClr val="283B4C"/>
                </a:solidFill>
                <a:latin typeface="Arial" pitchFamily="34" charset="0"/>
              </a:defRPr>
            </a:lvl7pPr>
            <a:lvl8pPr marL="3525838" indent="-228600" eaLnBrk="0" fontAlgn="base" hangingPunct="0">
              <a:spcBef>
                <a:spcPct val="20000"/>
              </a:spcBef>
              <a:spcAft>
                <a:spcPct val="0"/>
              </a:spcAft>
              <a:buChar char="»"/>
              <a:defRPr sz="800">
                <a:solidFill>
                  <a:srgbClr val="283B4C"/>
                </a:solidFill>
                <a:latin typeface="Arial" pitchFamily="34" charset="0"/>
              </a:defRPr>
            </a:lvl8pPr>
            <a:lvl9pPr marL="3983038" indent="-228600" eaLnBrk="0" fontAlgn="base" hangingPunct="0">
              <a:spcBef>
                <a:spcPct val="20000"/>
              </a:spcBef>
              <a:spcAft>
                <a:spcPct val="0"/>
              </a:spcAft>
              <a:buChar char="»"/>
              <a:defRPr sz="800">
                <a:solidFill>
                  <a:srgbClr val="283B4C"/>
                </a:solidFill>
                <a:latin typeface="Arial" pitchFamily="34" charset="0"/>
              </a:defRPr>
            </a:lvl9pPr>
          </a:lstStyle>
          <a:p>
            <a:pPr marL="275492" lvl="1" indent="-275492" defTabSz="1101968" eaLnBrk="1" hangingPunct="1">
              <a:spcBef>
                <a:spcPts val="0"/>
              </a:spcBef>
              <a:spcAft>
                <a:spcPts val="738"/>
              </a:spcAft>
              <a:buClr>
                <a:schemeClr val="accent1"/>
              </a:buClr>
              <a:buSzPct val="140000"/>
              <a:buFont typeface="Arial" panose="020B0604020202020204" pitchFamily="34" charset="0"/>
              <a:buChar char="•"/>
            </a:pPr>
            <a:r>
              <a:rPr lang="fr-FR" altLang="fr-FR" sz="1000" dirty="0">
                <a:solidFill>
                  <a:schemeClr val="tx1"/>
                </a:solidFill>
                <a:latin typeface="+mn-lt"/>
              </a:rPr>
              <a:t>Une expertise développée en interne couplée à l’utilisation de bases de données externes comme </a:t>
            </a:r>
            <a:r>
              <a:rPr lang="fr-FR" altLang="fr-FR" sz="1000" dirty="0" err="1">
                <a:solidFill>
                  <a:schemeClr val="tx1"/>
                </a:solidFill>
                <a:latin typeface="+mn-lt"/>
              </a:rPr>
              <a:t>Sustainalytics</a:t>
            </a:r>
            <a:r>
              <a:rPr lang="fr-FR" altLang="fr-FR" sz="1000" dirty="0">
                <a:solidFill>
                  <a:schemeClr val="tx1"/>
                </a:solidFill>
                <a:latin typeface="+mn-lt"/>
              </a:rPr>
              <a:t>, </a:t>
            </a:r>
            <a:r>
              <a:rPr lang="fr-FR" altLang="fr-FR" sz="1000" dirty="0" err="1">
                <a:solidFill>
                  <a:schemeClr val="tx1"/>
                </a:solidFill>
                <a:latin typeface="+mn-lt"/>
              </a:rPr>
              <a:t>Boardex</a:t>
            </a:r>
            <a:r>
              <a:rPr lang="fr-FR" altLang="fr-FR" sz="1000" dirty="0">
                <a:solidFill>
                  <a:schemeClr val="tx1"/>
                </a:solidFill>
                <a:latin typeface="+mn-lt"/>
              </a:rPr>
              <a:t> &amp; ISS</a:t>
            </a:r>
          </a:p>
          <a:p>
            <a:pPr marL="275492" lvl="1" indent="-275492" defTabSz="1101968" eaLnBrk="1" hangingPunct="1">
              <a:spcBef>
                <a:spcPts val="0"/>
              </a:spcBef>
              <a:spcAft>
                <a:spcPts val="738"/>
              </a:spcAft>
              <a:buClr>
                <a:schemeClr val="accent1"/>
              </a:buClr>
              <a:buSzPct val="140000"/>
              <a:buFont typeface="Arial" panose="020B0604020202020204" pitchFamily="34" charset="0"/>
              <a:buChar char="•"/>
            </a:pPr>
            <a:r>
              <a:rPr lang="fr-FR" altLang="fr-FR" sz="1000" dirty="0">
                <a:solidFill>
                  <a:schemeClr val="tx1"/>
                </a:solidFill>
                <a:latin typeface="+mn-lt"/>
              </a:rPr>
              <a:t>Note ESG établie pour chaque société, secteur par secteur :</a:t>
            </a:r>
          </a:p>
        </p:txBody>
      </p:sp>
      <p:sp>
        <p:nvSpPr>
          <p:cNvPr id="12" name="Rectangle 12">
            <a:extLst>
              <a:ext uri="{FF2B5EF4-FFF2-40B4-BE49-F238E27FC236}">
                <a16:creationId xmlns:a16="http://schemas.microsoft.com/office/drawing/2014/main" id="{48105F4C-3467-4EA9-BC6B-73D1114D62A0}"/>
              </a:ext>
            </a:extLst>
          </p:cNvPr>
          <p:cNvSpPr>
            <a:spLocks noChangeArrowheads="1"/>
          </p:cNvSpPr>
          <p:nvPr/>
        </p:nvSpPr>
        <p:spPr bwMode="auto">
          <a:xfrm>
            <a:off x="533048" y="1229666"/>
            <a:ext cx="1820889" cy="960027"/>
          </a:xfrm>
          <a:prstGeom prst="rect">
            <a:avLst/>
          </a:prstGeom>
          <a:solidFill>
            <a:schemeClr val="accent4"/>
          </a:solidFill>
          <a:ln>
            <a:noFill/>
          </a:ln>
          <a:effectLst/>
        </p:spPr>
        <p:txBody>
          <a:bodyPr lIns="71712" rIns="71712" anchor="ctr"/>
          <a:lstStyle>
            <a:lvl1pPr eaLnBrk="0" hangingPunct="0">
              <a:spcBef>
                <a:spcPct val="20000"/>
              </a:spcBef>
              <a:buFont typeface="Wingdings" pitchFamily="2" charset="2"/>
              <a:buBlip>
                <a:blip r:embed="rId4"/>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r>
              <a:rPr lang="en-US" altLang="fr-FR" sz="1500" b="1" dirty="0">
                <a:solidFill>
                  <a:schemeClr val="bg1"/>
                </a:solidFill>
                <a:latin typeface="+mn-lt"/>
                <a:ea typeface="ＭＳ Ｐゴシック" pitchFamily="34" charset="-128"/>
              </a:rPr>
              <a:t>Notre </a:t>
            </a:r>
            <a:r>
              <a:rPr lang="en-US" altLang="fr-FR" sz="1500" b="1" dirty="0" err="1">
                <a:solidFill>
                  <a:schemeClr val="bg1"/>
                </a:solidFill>
                <a:latin typeface="+mn-lt"/>
                <a:ea typeface="ＭＳ Ｐゴシック" pitchFamily="34" charset="-128"/>
              </a:rPr>
              <a:t>approche</a:t>
            </a:r>
            <a:r>
              <a:rPr lang="en-US" altLang="fr-FR" sz="1500" b="1" dirty="0">
                <a:solidFill>
                  <a:schemeClr val="bg1"/>
                </a:solidFill>
                <a:latin typeface="+mn-lt"/>
                <a:ea typeface="ＭＳ Ｐゴシック" pitchFamily="34" charset="-128"/>
              </a:rPr>
              <a:t> ESG</a:t>
            </a:r>
          </a:p>
        </p:txBody>
      </p:sp>
      <p:sp>
        <p:nvSpPr>
          <p:cNvPr id="13" name="Rectangle 12">
            <a:extLst>
              <a:ext uri="{FF2B5EF4-FFF2-40B4-BE49-F238E27FC236}">
                <a16:creationId xmlns:a16="http://schemas.microsoft.com/office/drawing/2014/main" id="{A0EFBE25-6E43-41BB-8F3F-F38518972555}"/>
              </a:ext>
            </a:extLst>
          </p:cNvPr>
          <p:cNvSpPr>
            <a:spLocks noChangeArrowheads="1"/>
          </p:cNvSpPr>
          <p:nvPr/>
        </p:nvSpPr>
        <p:spPr bwMode="auto">
          <a:xfrm>
            <a:off x="518955" y="2255491"/>
            <a:ext cx="1849077" cy="2185416"/>
          </a:xfrm>
          <a:prstGeom prst="rect">
            <a:avLst/>
          </a:prstGeom>
          <a:solidFill>
            <a:schemeClr val="accent4"/>
          </a:solidFill>
          <a:ln>
            <a:noFill/>
          </a:ln>
          <a:effectLst/>
        </p:spPr>
        <p:txBody>
          <a:bodyPr lIns="71712" rIns="71712" anchor="ctr"/>
          <a:lstStyle>
            <a:lvl1pPr eaLnBrk="0" hangingPunct="0">
              <a:spcBef>
                <a:spcPct val="20000"/>
              </a:spcBef>
              <a:buFont typeface="Wingdings" pitchFamily="2" charset="2"/>
              <a:buBlip>
                <a:blip r:embed="rId4"/>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None/>
            </a:pPr>
            <a:r>
              <a:rPr lang="fr-FR" altLang="ja-JP" sz="1500" b="1" dirty="0">
                <a:solidFill>
                  <a:schemeClr val="bg1"/>
                </a:solidFill>
                <a:latin typeface="+mn-lt"/>
                <a:ea typeface="ＭＳ Ｐゴシック" pitchFamily="34" charset="-128"/>
              </a:rPr>
              <a:t>Une grille de notation ESG</a:t>
            </a:r>
          </a:p>
        </p:txBody>
      </p:sp>
      <p:sp>
        <p:nvSpPr>
          <p:cNvPr id="14" name="Rectangle 12">
            <a:extLst>
              <a:ext uri="{FF2B5EF4-FFF2-40B4-BE49-F238E27FC236}">
                <a16:creationId xmlns:a16="http://schemas.microsoft.com/office/drawing/2014/main" id="{9FDCEFC5-E3F1-4B81-993A-44FD114B181F}"/>
              </a:ext>
            </a:extLst>
          </p:cNvPr>
          <p:cNvSpPr>
            <a:spLocks noChangeArrowheads="1"/>
          </p:cNvSpPr>
          <p:nvPr/>
        </p:nvSpPr>
        <p:spPr bwMode="auto">
          <a:xfrm>
            <a:off x="518955" y="4544349"/>
            <a:ext cx="1849077" cy="1475938"/>
          </a:xfrm>
          <a:prstGeom prst="rect">
            <a:avLst/>
          </a:prstGeom>
          <a:solidFill>
            <a:schemeClr val="accent4"/>
          </a:solidFill>
          <a:ln>
            <a:noFill/>
          </a:ln>
          <a:effectLst/>
        </p:spPr>
        <p:txBody>
          <a:bodyPr lIns="71712" rIns="71712" anchor="ctr"/>
          <a:lstStyle>
            <a:lvl1pPr eaLnBrk="0" hangingPunct="0">
              <a:spcBef>
                <a:spcPct val="20000"/>
              </a:spcBef>
              <a:buFont typeface="Wingdings" pitchFamily="2" charset="2"/>
              <a:buBlip>
                <a:blip r:embed="rId4"/>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r>
              <a:rPr lang="fr-FR" altLang="fr-FR" sz="1500" b="1" dirty="0">
                <a:solidFill>
                  <a:schemeClr val="bg1"/>
                </a:solidFill>
                <a:latin typeface="+mn-lt"/>
                <a:ea typeface="ＭＳ Ｐゴシック" pitchFamily="34" charset="-128"/>
              </a:rPr>
              <a:t>Impact sur le prix cible des sociétés</a:t>
            </a:r>
          </a:p>
        </p:txBody>
      </p:sp>
      <p:sp>
        <p:nvSpPr>
          <p:cNvPr id="15" name="Rectangle 5">
            <a:extLst>
              <a:ext uri="{FF2B5EF4-FFF2-40B4-BE49-F238E27FC236}">
                <a16:creationId xmlns:a16="http://schemas.microsoft.com/office/drawing/2014/main" id="{98CFDB59-4295-46BB-B12F-33DE79B5069C}"/>
              </a:ext>
            </a:extLst>
          </p:cNvPr>
          <p:cNvSpPr>
            <a:spLocks noChangeArrowheads="1"/>
          </p:cNvSpPr>
          <p:nvPr/>
        </p:nvSpPr>
        <p:spPr bwMode="auto">
          <a:xfrm>
            <a:off x="2577142" y="1228685"/>
            <a:ext cx="9103684" cy="960027"/>
          </a:xfrm>
          <a:prstGeom prst="rect">
            <a:avLst/>
          </a:prstGeom>
          <a:ln>
            <a:solidFill>
              <a:schemeClr val="accent1">
                <a:lumMod val="60000"/>
                <a:lumOff val="40000"/>
              </a:schemeClr>
            </a:solidFill>
          </a:ln>
        </p:spPr>
        <p:txBody>
          <a:bodyPr vert="horz" wrap="square" lIns="0" tIns="56271" rIns="112542" bIns="56271" rtlCol="0">
            <a:spAutoFit/>
          </a:bodyPr>
          <a:lstStyle/>
          <a:p>
            <a:pPr marL="309616" indent="-275492" algn="just" defTabSz="1101968">
              <a:spcBef>
                <a:spcPts val="603"/>
              </a:spcBef>
              <a:buClr>
                <a:schemeClr val="accent1"/>
              </a:buClr>
              <a:buSzPct val="140000"/>
              <a:buFont typeface="Arial" panose="020B0604020202020204" pitchFamily="34" charset="0"/>
              <a:buChar char="•"/>
            </a:pPr>
            <a:r>
              <a:rPr lang="fr-FR" altLang="fr-FR" sz="1000" dirty="0"/>
              <a:t>Prise en compte de critères ESG dans la 3ème étape du processus d’investissement et plus particulièrement lors de la phase de valorisation des titres</a:t>
            </a:r>
          </a:p>
          <a:p>
            <a:pPr marL="309616" indent="-275492" algn="just" defTabSz="1101968">
              <a:spcBef>
                <a:spcPts val="603"/>
              </a:spcBef>
              <a:buClr>
                <a:schemeClr val="accent1"/>
              </a:buClr>
              <a:buSzPct val="140000"/>
              <a:buFont typeface="Arial" panose="020B0604020202020204" pitchFamily="34" charset="0"/>
              <a:buChar char="•"/>
            </a:pPr>
            <a:r>
              <a:rPr lang="fr-FR" altLang="fr-FR" sz="1000" dirty="0"/>
              <a:t>Objectif : mieux comprendre le risque d’exécution sociétés via une approche combinant “Best in Class” et “Best Effort”</a:t>
            </a:r>
          </a:p>
          <a:p>
            <a:pPr marL="309616" indent="-275492" algn="just" defTabSz="1101968">
              <a:spcBef>
                <a:spcPts val="603"/>
              </a:spcBef>
              <a:buClr>
                <a:schemeClr val="accent1"/>
              </a:buClr>
              <a:buSzPct val="140000"/>
              <a:buFont typeface="Arial" panose="020B0604020202020204" pitchFamily="34" charset="0"/>
              <a:buChar char="•"/>
            </a:pPr>
            <a:r>
              <a:rPr lang="fr-FR" altLang="fr-FR" sz="1000" dirty="0"/>
              <a:t>L’analyse ESG n’est pas utilisée à des fins d’exclusion</a:t>
            </a:r>
          </a:p>
          <a:p>
            <a:pPr marL="309616" indent="-275492" algn="just" defTabSz="1101968">
              <a:spcBef>
                <a:spcPts val="603"/>
              </a:spcBef>
              <a:buClr>
                <a:schemeClr val="accent1"/>
              </a:buClr>
              <a:buSzPct val="140000"/>
              <a:buFont typeface="Arial" panose="020B0604020202020204" pitchFamily="34" charset="0"/>
              <a:buChar char="•"/>
            </a:pPr>
            <a:r>
              <a:rPr lang="fr-FR" altLang="fr-FR" sz="1000" dirty="0"/>
              <a:t>Nous favorisons le dialogue continu avec les entreprises et votons à toutes les assemblées générales des actionnaires</a:t>
            </a:r>
          </a:p>
        </p:txBody>
      </p:sp>
      <p:graphicFrame>
        <p:nvGraphicFramePr>
          <p:cNvPr id="16" name="Tableau 15">
            <a:extLst>
              <a:ext uri="{FF2B5EF4-FFF2-40B4-BE49-F238E27FC236}">
                <a16:creationId xmlns:a16="http://schemas.microsoft.com/office/drawing/2014/main" id="{F0294056-8C0B-44DC-9B7A-B1159F176F22}"/>
              </a:ext>
            </a:extLst>
          </p:cNvPr>
          <p:cNvGraphicFramePr>
            <a:graphicFrameLocks noGrp="1"/>
          </p:cNvGraphicFramePr>
          <p:nvPr>
            <p:extLst>
              <p:ext uri="{D42A27DB-BD31-4B8C-83A1-F6EECF244321}">
                <p14:modId xmlns:p14="http://schemas.microsoft.com/office/powerpoint/2010/main" val="1532661929"/>
              </p:ext>
            </p:extLst>
          </p:nvPr>
        </p:nvGraphicFramePr>
        <p:xfrm>
          <a:off x="2570092" y="4542862"/>
          <a:ext cx="7007705" cy="1475998"/>
        </p:xfrm>
        <a:graphic>
          <a:graphicData uri="http://schemas.openxmlformats.org/drawingml/2006/table">
            <a:tbl>
              <a:tblPr firstRow="1" bandRow="1">
                <a:tableStyleId>{17292A2E-F333-43FB-9621-5CBBE7FDCDCB}</a:tableStyleId>
              </a:tblPr>
              <a:tblGrid>
                <a:gridCol w="1233617">
                  <a:extLst>
                    <a:ext uri="{9D8B030D-6E8A-4147-A177-3AD203B41FA5}">
                      <a16:colId xmlns:a16="http://schemas.microsoft.com/office/drawing/2014/main" val="20000"/>
                    </a:ext>
                  </a:extLst>
                </a:gridCol>
                <a:gridCol w="1826642">
                  <a:extLst>
                    <a:ext uri="{9D8B030D-6E8A-4147-A177-3AD203B41FA5}">
                      <a16:colId xmlns:a16="http://schemas.microsoft.com/office/drawing/2014/main" val="20001"/>
                    </a:ext>
                  </a:extLst>
                </a:gridCol>
                <a:gridCol w="1973723">
                  <a:extLst>
                    <a:ext uri="{9D8B030D-6E8A-4147-A177-3AD203B41FA5}">
                      <a16:colId xmlns:a16="http://schemas.microsoft.com/office/drawing/2014/main" val="20002"/>
                    </a:ext>
                  </a:extLst>
                </a:gridCol>
                <a:gridCol w="1973723">
                  <a:extLst>
                    <a:ext uri="{9D8B030D-6E8A-4147-A177-3AD203B41FA5}">
                      <a16:colId xmlns:a16="http://schemas.microsoft.com/office/drawing/2014/main" val="20003"/>
                    </a:ext>
                  </a:extLst>
                </a:gridCol>
              </a:tblGrid>
              <a:tr h="257578">
                <a:tc>
                  <a:txBody>
                    <a:bodyPr/>
                    <a:lstStyle/>
                    <a:p>
                      <a:pPr algn="ctr"/>
                      <a:r>
                        <a:rPr lang="en-US" sz="1100" noProof="0" dirty="0"/>
                        <a:t>Note ESG</a:t>
                      </a:r>
                      <a:endParaRPr lang="en-US" sz="1100" b="1" noProof="0" dirty="0">
                        <a:solidFill>
                          <a:schemeClr val="accent4"/>
                        </a:solidFill>
                        <a:latin typeface="+mj-lt"/>
                      </a:endParaRPr>
                    </a:p>
                  </a:txBody>
                  <a:tcPr marL="88615" marR="88615" marT="44308" marB="4430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100" noProof="0" dirty="0"/>
                        <a:t>Meilleur scenario possible</a:t>
                      </a:r>
                      <a:endParaRPr lang="en-US" sz="1100" b="1" noProof="0" dirty="0">
                        <a:solidFill>
                          <a:schemeClr val="accent4"/>
                        </a:solidFill>
                        <a:latin typeface="+mj-lt"/>
                      </a:endParaRPr>
                    </a:p>
                  </a:txBody>
                  <a:tcPr marL="88615" marR="88615" marT="44308" marB="443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100" noProof="0" dirty="0" err="1"/>
                        <a:t>Scénario</a:t>
                      </a:r>
                      <a:r>
                        <a:rPr lang="en-US" sz="1100" noProof="0" dirty="0"/>
                        <a:t> de base</a:t>
                      </a:r>
                      <a:endParaRPr lang="en-US" sz="1100" b="1" noProof="0" dirty="0">
                        <a:solidFill>
                          <a:schemeClr val="accent4"/>
                        </a:solidFill>
                        <a:latin typeface="+mj-lt"/>
                      </a:endParaRPr>
                    </a:p>
                  </a:txBody>
                  <a:tcPr marL="88615" marR="88615" marT="44308" marB="443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100" noProof="0" dirty="0"/>
                        <a:t>Pire scenario possible</a:t>
                      </a:r>
                      <a:endParaRPr lang="en-US" sz="1100" b="1" noProof="0" dirty="0">
                        <a:solidFill>
                          <a:schemeClr val="accent4"/>
                        </a:solidFill>
                        <a:latin typeface="+mj-lt"/>
                      </a:endParaRPr>
                    </a:p>
                  </a:txBody>
                  <a:tcPr marL="88615" marR="88615" marT="44308" marB="4430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0"/>
                  </a:ext>
                </a:extLst>
              </a:tr>
              <a:tr h="243684">
                <a:tc>
                  <a:txBody>
                    <a:bodyPr/>
                    <a:lstStyle/>
                    <a:p>
                      <a:pPr algn="ctr"/>
                      <a:r>
                        <a:rPr lang="en-US" sz="1000" kern="1200" noProof="0" dirty="0"/>
                        <a:t>5</a:t>
                      </a:r>
                      <a:endParaRPr lang="en-US" sz="1000" b="1" kern="1200" noProof="0" dirty="0">
                        <a:solidFill>
                          <a:schemeClr val="accent4"/>
                        </a:solidFill>
                        <a:latin typeface="+mj-lt"/>
                        <a:ea typeface="Arial "/>
                        <a:cs typeface="Arial" panose="020B0604020202020204" pitchFamily="34" charset="0"/>
                      </a:endParaRPr>
                    </a:p>
                  </a:txBody>
                  <a:tcPr marL="88615" marR="88615" marT="44308" marB="44308"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60%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243684">
                <a:tc>
                  <a:txBody>
                    <a:bodyPr/>
                    <a:lstStyle/>
                    <a:p>
                      <a:pPr algn="ctr"/>
                      <a:r>
                        <a:rPr lang="en-US" sz="1000" kern="1200" noProof="0" dirty="0"/>
                        <a:t>4</a:t>
                      </a:r>
                      <a:endParaRPr lang="en-US" sz="1000" b="1" kern="1200" noProof="0" dirty="0">
                        <a:solidFill>
                          <a:schemeClr val="accent4"/>
                        </a:solidFill>
                        <a:latin typeface="+mj-lt"/>
                        <a:ea typeface="Arial "/>
                        <a:cs typeface="Arial" panose="020B0604020202020204" pitchFamily="34" charset="0"/>
                      </a:endParaRPr>
                    </a:p>
                  </a:txBody>
                  <a:tcPr marL="88615" marR="88615" marT="44308" marB="44308"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50%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10%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243684">
                <a:tc>
                  <a:txBody>
                    <a:bodyPr/>
                    <a:lstStyle/>
                    <a:p>
                      <a:pPr algn="ctr"/>
                      <a:r>
                        <a:rPr lang="en-US" sz="1000" kern="1200" noProof="0" dirty="0"/>
                        <a:t>3</a:t>
                      </a:r>
                      <a:endParaRPr lang="en-US" sz="1000" b="1" kern="1200" noProof="0" dirty="0">
                        <a:solidFill>
                          <a:schemeClr val="accent4"/>
                        </a:solidFill>
                        <a:latin typeface="+mj-lt"/>
                        <a:ea typeface="Arial "/>
                        <a:cs typeface="Arial" panose="020B0604020202020204" pitchFamily="34" charset="0"/>
                      </a:endParaRPr>
                    </a:p>
                  </a:txBody>
                  <a:tcPr marL="88615" marR="88615" marT="44308" marB="44308"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20%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243684">
                <a:tc>
                  <a:txBody>
                    <a:bodyPr/>
                    <a:lstStyle/>
                    <a:p>
                      <a:pPr algn="ctr"/>
                      <a:r>
                        <a:rPr lang="en-US" sz="1000" kern="1200" noProof="0" dirty="0"/>
                        <a:t>2</a:t>
                      </a:r>
                      <a:endParaRPr lang="en-US" sz="1000" b="1" kern="1200" noProof="0" dirty="0">
                        <a:solidFill>
                          <a:schemeClr val="accent4"/>
                        </a:solidFill>
                        <a:latin typeface="+mj-lt"/>
                        <a:ea typeface="Arial "/>
                        <a:cs typeface="Arial" panose="020B0604020202020204" pitchFamily="34" charset="0"/>
                      </a:endParaRPr>
                    </a:p>
                  </a:txBody>
                  <a:tcPr marL="88615" marR="88615" marT="44308" marB="44308"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30%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tc>
                  <a:txBody>
                    <a:bodyPr/>
                    <a:lstStyle/>
                    <a:p>
                      <a:pPr algn="ctr"/>
                      <a:r>
                        <a:rPr lang="en-US" sz="1000" noProof="0" dirty="0"/>
                        <a:t>30%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243684">
                <a:tc>
                  <a:txBody>
                    <a:bodyPr/>
                    <a:lstStyle/>
                    <a:p>
                      <a:pPr algn="ctr"/>
                      <a:r>
                        <a:rPr lang="en-US" sz="1000" kern="1200" noProof="0" dirty="0"/>
                        <a:t>1</a:t>
                      </a:r>
                      <a:endParaRPr lang="en-US" sz="1000" b="1" kern="1200" noProof="0" dirty="0">
                        <a:solidFill>
                          <a:schemeClr val="accent4"/>
                        </a:solidFill>
                        <a:latin typeface="+mj-lt"/>
                        <a:ea typeface="Arial "/>
                        <a:cs typeface="Arial" panose="020B0604020202020204" pitchFamily="34" charset="0"/>
                      </a:endParaRPr>
                    </a:p>
                  </a:txBody>
                  <a:tcPr marL="88615" marR="88615" marT="44308" marB="44308"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20%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algn="ctr"/>
                      <a:r>
                        <a:rPr lang="en-US" sz="1000" noProof="0" dirty="0"/>
                        <a:t>40%</a:t>
                      </a:r>
                      <a:endParaRPr lang="en-US" sz="1000" noProof="0" dirty="0">
                        <a:solidFill>
                          <a:schemeClr val="accent4"/>
                        </a:solidFill>
                        <a:latin typeface="+mj-lt"/>
                      </a:endParaRPr>
                    </a:p>
                  </a:txBody>
                  <a:tcPr marL="88615" marR="88615" marT="44308" marB="44308"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bl>
          </a:graphicData>
        </a:graphic>
      </p:graphicFrame>
      <p:sp>
        <p:nvSpPr>
          <p:cNvPr id="17" name="Flèche vers le bas 16">
            <a:extLst>
              <a:ext uri="{FF2B5EF4-FFF2-40B4-BE49-F238E27FC236}">
                <a16:creationId xmlns:a16="http://schemas.microsoft.com/office/drawing/2014/main" id="{090690E1-CAA7-433C-8DBB-8B9BCA375099}"/>
              </a:ext>
            </a:extLst>
          </p:cNvPr>
          <p:cNvSpPr/>
          <p:nvPr/>
        </p:nvSpPr>
        <p:spPr>
          <a:xfrm rot="16200000">
            <a:off x="9322410" y="5103483"/>
            <a:ext cx="1242128" cy="57210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33" tIns="60716" rIns="121433" bIns="60716" numCol="1" spcCol="0" rtlCol="0" fromWordArt="0" anchor="ctr" anchorCtr="0" forceAA="0" compatLnSpc="1">
            <a:prstTxWarp prst="textNoShape">
              <a:avLst/>
            </a:prstTxWarp>
            <a:noAutofit/>
          </a:bodyPr>
          <a:lstStyle/>
          <a:p>
            <a:pPr marL="239046" indent="-239046" algn="ctr">
              <a:spcBef>
                <a:spcPts val="796"/>
              </a:spcBef>
              <a:buFont typeface="Wingdings" panose="05000000000000000000" pitchFamily="2" charset="2"/>
              <a:buChar char="§"/>
            </a:pPr>
            <a:endParaRPr lang="fr-FR" sz="1594" dirty="0">
              <a:solidFill>
                <a:schemeClr val="tx1"/>
              </a:solidFill>
              <a:latin typeface="+mj-lt"/>
            </a:endParaRPr>
          </a:p>
        </p:txBody>
      </p:sp>
      <p:sp>
        <p:nvSpPr>
          <p:cNvPr id="18" name="Rectangle 23">
            <a:extLst>
              <a:ext uri="{FF2B5EF4-FFF2-40B4-BE49-F238E27FC236}">
                <a16:creationId xmlns:a16="http://schemas.microsoft.com/office/drawing/2014/main" id="{6A81E022-426B-47B2-BADA-654EC20090B7}"/>
              </a:ext>
            </a:extLst>
          </p:cNvPr>
          <p:cNvSpPr/>
          <p:nvPr/>
        </p:nvSpPr>
        <p:spPr>
          <a:xfrm>
            <a:off x="10317601" y="5011644"/>
            <a:ext cx="1355444" cy="683264"/>
          </a:xfrm>
          <a:prstGeom prst="rect">
            <a:avLst/>
          </a:prstGeom>
          <a:solidFill>
            <a:schemeClr val="accent2">
              <a:lumMod val="20000"/>
              <a:lumOff val="80000"/>
            </a:schemeClr>
          </a:solidFill>
          <a:ln>
            <a:solidFill>
              <a:schemeClr val="accent1"/>
            </a:solidFill>
          </a:ln>
        </p:spPr>
        <p:txBody>
          <a:bodyPr wrap="square" anchor="ctr">
            <a:spAutoFit/>
          </a:bodyPr>
          <a:lstStyle/>
          <a:p>
            <a:pPr marL="234017" lvl="1">
              <a:spcAft>
                <a:spcPct val="20000"/>
              </a:spcAft>
              <a:buClr>
                <a:srgbClr val="52C6E2"/>
              </a:buClr>
            </a:pPr>
            <a:r>
              <a:rPr lang="fr-FR" altLang="fr-FR" sz="1200" b="1" dirty="0">
                <a:ea typeface="Arial "/>
              </a:rPr>
              <a:t>Prix cible &amp; </a:t>
            </a:r>
          </a:p>
          <a:p>
            <a:pPr marL="234017" lvl="1">
              <a:spcAft>
                <a:spcPct val="20000"/>
              </a:spcAft>
              <a:buClr>
                <a:srgbClr val="52C6E2"/>
              </a:buClr>
            </a:pPr>
            <a:r>
              <a:rPr lang="fr-FR" altLang="fr-FR" sz="1200" b="1" dirty="0">
                <a:ea typeface="Arial "/>
              </a:rPr>
              <a:t>Potentiel de hausse</a:t>
            </a:r>
            <a:endParaRPr lang="en-US" altLang="fr-FR" sz="1200" b="1" dirty="0">
              <a:ea typeface="Arial "/>
            </a:endParaRPr>
          </a:p>
        </p:txBody>
      </p:sp>
      <p:grpSp>
        <p:nvGrpSpPr>
          <p:cNvPr id="19" name="Gruppieren 4">
            <a:extLst>
              <a:ext uri="{FF2B5EF4-FFF2-40B4-BE49-F238E27FC236}">
                <a16:creationId xmlns:a16="http://schemas.microsoft.com/office/drawing/2014/main" id="{CA36F20E-E540-4DE9-8BA9-C05CD5BF53DF}"/>
              </a:ext>
            </a:extLst>
          </p:cNvPr>
          <p:cNvGrpSpPr/>
          <p:nvPr/>
        </p:nvGrpSpPr>
        <p:grpSpPr>
          <a:xfrm>
            <a:off x="3528441" y="2775599"/>
            <a:ext cx="3988888" cy="1541199"/>
            <a:chOff x="2239331" y="2784597"/>
            <a:chExt cx="2589894" cy="1401145"/>
          </a:xfrm>
        </p:grpSpPr>
        <p:sp>
          <p:nvSpPr>
            <p:cNvPr id="20" name="Flèche vers le bas 11">
              <a:extLst>
                <a:ext uri="{FF2B5EF4-FFF2-40B4-BE49-F238E27FC236}">
                  <a16:creationId xmlns:a16="http://schemas.microsoft.com/office/drawing/2014/main" id="{AF63B7B2-5729-4A43-BFBF-0ECEE039D95E}"/>
                </a:ext>
              </a:extLst>
            </p:cNvPr>
            <p:cNvSpPr/>
            <p:nvPr/>
          </p:nvSpPr>
          <p:spPr>
            <a:xfrm>
              <a:off x="2735831" y="2833386"/>
              <a:ext cx="315181" cy="132857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33" tIns="60716" rIns="121433" bIns="60716" numCol="1" spcCol="0" rtlCol="0" fromWordArt="0" anchor="ctr" anchorCtr="0" forceAA="0" compatLnSpc="1">
              <a:prstTxWarp prst="textNoShape">
                <a:avLst/>
              </a:prstTxWarp>
              <a:noAutofit/>
            </a:bodyPr>
            <a:lstStyle/>
            <a:p>
              <a:pPr marL="239046" indent="-239046" algn="ctr">
                <a:spcBef>
                  <a:spcPts val="796"/>
                </a:spcBef>
                <a:buFont typeface="Wingdings" panose="05000000000000000000" pitchFamily="2" charset="2"/>
                <a:buChar char="§"/>
              </a:pPr>
              <a:endParaRPr lang="fr-FR" sz="1000" dirty="0">
                <a:solidFill>
                  <a:schemeClr val="tx1"/>
                </a:solidFill>
              </a:endParaRPr>
            </a:p>
          </p:txBody>
        </p:sp>
        <p:sp>
          <p:nvSpPr>
            <p:cNvPr id="21" name="Rectangle 14">
              <a:extLst>
                <a:ext uri="{FF2B5EF4-FFF2-40B4-BE49-F238E27FC236}">
                  <a16:creationId xmlns:a16="http://schemas.microsoft.com/office/drawing/2014/main" id="{7CF7641F-43BD-408C-8010-7C1A23002762}"/>
                </a:ext>
              </a:extLst>
            </p:cNvPr>
            <p:cNvSpPr/>
            <p:nvPr/>
          </p:nvSpPr>
          <p:spPr>
            <a:xfrm>
              <a:off x="2239331" y="3961896"/>
              <a:ext cx="383570" cy="223846"/>
            </a:xfrm>
            <a:prstGeom prst="rect">
              <a:avLst/>
            </a:prstGeom>
          </p:spPr>
          <p:txBody>
            <a:bodyPr wrap="none">
              <a:spAutoFit/>
            </a:bodyPr>
            <a:lstStyle/>
            <a:p>
              <a:r>
                <a:rPr lang="en-US" sz="1000" b="1" dirty="0">
                  <a:solidFill>
                    <a:schemeClr val="accent1"/>
                  </a:solidFill>
                </a:rPr>
                <a:t>Pire</a:t>
              </a:r>
            </a:p>
          </p:txBody>
        </p:sp>
        <p:sp>
          <p:nvSpPr>
            <p:cNvPr id="22" name="Rectangle 15">
              <a:extLst>
                <a:ext uri="{FF2B5EF4-FFF2-40B4-BE49-F238E27FC236}">
                  <a16:creationId xmlns:a16="http://schemas.microsoft.com/office/drawing/2014/main" id="{5E8DCD8F-ECBC-4CD1-9F44-ED7B373FF84E}"/>
                </a:ext>
              </a:extLst>
            </p:cNvPr>
            <p:cNvSpPr/>
            <p:nvPr/>
          </p:nvSpPr>
          <p:spPr>
            <a:xfrm>
              <a:off x="2239331" y="2784597"/>
              <a:ext cx="610914" cy="223846"/>
            </a:xfrm>
            <a:prstGeom prst="rect">
              <a:avLst/>
            </a:prstGeom>
          </p:spPr>
          <p:txBody>
            <a:bodyPr wrap="none">
              <a:spAutoFit/>
            </a:bodyPr>
            <a:lstStyle/>
            <a:p>
              <a:r>
                <a:rPr lang="fr-FR" sz="1000" b="1" dirty="0">
                  <a:solidFill>
                    <a:schemeClr val="accent4"/>
                  </a:solidFill>
                  <a:ea typeface="Arial "/>
                </a:rPr>
                <a:t>Meilleur</a:t>
              </a:r>
              <a:endParaRPr lang="fr-FR" sz="1000" b="1" dirty="0">
                <a:solidFill>
                  <a:schemeClr val="accent4"/>
                </a:solidFill>
              </a:endParaRPr>
            </a:p>
          </p:txBody>
        </p:sp>
        <p:sp>
          <p:nvSpPr>
            <p:cNvPr id="23" name="Rechteck 1">
              <a:extLst>
                <a:ext uri="{FF2B5EF4-FFF2-40B4-BE49-F238E27FC236}">
                  <a16:creationId xmlns:a16="http://schemas.microsoft.com/office/drawing/2014/main" id="{D8162C0D-AA3C-4A28-8476-B98C18930E7F}"/>
                </a:ext>
              </a:extLst>
            </p:cNvPr>
            <p:cNvSpPr/>
            <p:nvPr/>
          </p:nvSpPr>
          <p:spPr>
            <a:xfrm>
              <a:off x="3287913" y="2866293"/>
              <a:ext cx="1541312" cy="1109904"/>
            </a:xfrm>
            <a:prstGeom prst="rect">
              <a:avLst/>
            </a:prstGeom>
            <a:solidFill>
              <a:schemeClr val="accent2">
                <a:lumMod val="20000"/>
                <a:lumOff val="80000"/>
              </a:schemeClr>
            </a:solidFill>
            <a:ln>
              <a:solidFill>
                <a:schemeClr val="accent1"/>
              </a:solidFill>
            </a:ln>
          </p:spPr>
          <p:txBody>
            <a:bodyPr wrap="square">
              <a:spAutoFit/>
            </a:bodyPr>
            <a:lstStyle/>
            <a:p>
              <a:pPr algn="ctr">
                <a:spcAft>
                  <a:spcPts val="738"/>
                </a:spcAft>
                <a:buClr>
                  <a:schemeClr val="tx2"/>
                </a:buClr>
              </a:pPr>
              <a:r>
                <a:rPr lang="fr-FR" sz="1000">
                  <a:ea typeface="Arial "/>
                </a:rPr>
                <a:t>5.   </a:t>
              </a:r>
              <a:r>
                <a:rPr lang="fr-FR" sz="1000" dirty="0">
                  <a:ea typeface="Arial "/>
                </a:rPr>
                <a:t>Forte opportunité</a:t>
              </a:r>
            </a:p>
            <a:p>
              <a:pPr algn="ctr">
                <a:spcAft>
                  <a:spcPts val="738"/>
                </a:spcAft>
                <a:buClr>
                  <a:schemeClr val="tx2"/>
                </a:buClr>
              </a:pPr>
              <a:r>
                <a:rPr lang="fr-FR" sz="1000">
                  <a:ea typeface="Arial "/>
                </a:rPr>
                <a:t>4.   </a:t>
              </a:r>
              <a:r>
                <a:rPr lang="fr-FR" sz="1000" dirty="0">
                  <a:ea typeface="Arial "/>
                </a:rPr>
                <a:t>Opportunité</a:t>
              </a:r>
            </a:p>
            <a:p>
              <a:pPr algn="ctr">
                <a:spcAft>
                  <a:spcPts val="738"/>
                </a:spcAft>
                <a:buClr>
                  <a:schemeClr val="tx2"/>
                </a:buClr>
              </a:pPr>
              <a:r>
                <a:rPr lang="fr-FR" sz="1000">
                  <a:ea typeface="Arial "/>
                </a:rPr>
                <a:t>3.   </a:t>
              </a:r>
              <a:r>
                <a:rPr lang="fr-FR" sz="1000" dirty="0">
                  <a:ea typeface="Arial "/>
                </a:rPr>
                <a:t>Neutre</a:t>
              </a:r>
            </a:p>
            <a:p>
              <a:pPr algn="ctr">
                <a:spcAft>
                  <a:spcPts val="738"/>
                </a:spcAft>
                <a:buClr>
                  <a:schemeClr val="tx2"/>
                </a:buClr>
              </a:pPr>
              <a:r>
                <a:rPr lang="fr-FR" sz="1000">
                  <a:ea typeface="Arial "/>
                </a:rPr>
                <a:t>2.   </a:t>
              </a:r>
              <a:r>
                <a:rPr lang="fr-FR" sz="1000" dirty="0">
                  <a:ea typeface="Arial "/>
                </a:rPr>
                <a:t>Risque modéré</a:t>
              </a:r>
            </a:p>
            <a:p>
              <a:pPr algn="ctr">
                <a:spcAft>
                  <a:spcPts val="738"/>
                </a:spcAft>
                <a:buClr>
                  <a:schemeClr val="tx2"/>
                </a:buClr>
              </a:pPr>
              <a:r>
                <a:rPr lang="fr-FR" sz="1000">
                  <a:ea typeface="Arial "/>
                </a:rPr>
                <a:t>1.   </a:t>
              </a:r>
              <a:r>
                <a:rPr lang="fr-FR" sz="1000" dirty="0">
                  <a:ea typeface="Arial "/>
                </a:rPr>
                <a:t>Risque élevé</a:t>
              </a:r>
            </a:p>
          </p:txBody>
        </p:sp>
      </p:grpSp>
      <p:sp>
        <p:nvSpPr>
          <p:cNvPr id="31" name="Espace réservé du numéro de diapositive 3">
            <a:extLst>
              <a:ext uri="{FF2B5EF4-FFF2-40B4-BE49-F238E27FC236}">
                <a16:creationId xmlns:a16="http://schemas.microsoft.com/office/drawing/2014/main" id="{8420A9EE-AD8C-40BF-8DCF-B84DB736D462}"/>
              </a:ext>
            </a:extLst>
          </p:cNvPr>
          <p:cNvSpPr txBox="1">
            <a:spLocks/>
          </p:cNvSpPr>
          <p:nvPr/>
        </p:nvSpPr>
        <p:spPr>
          <a:xfrm>
            <a:off x="10722864" y="6351429"/>
            <a:ext cx="1011936" cy="365125"/>
          </a:xfrm>
          <a:prstGeom prst="rect">
            <a:avLst/>
          </a:prstGeom>
        </p:spPr>
        <p:txBody>
          <a:bodyPr vert="horz" lIns="91440" tIns="45720" rIns="91440" bIns="45720" rtlCol="0" anchor="ctr"/>
          <a:lstStyle>
            <a:defPPr>
              <a:defRPr lang="en-US"/>
            </a:defPPr>
            <a:lvl1pPr marL="0" algn="r" defTabSz="419938" rtl="0" eaLnBrk="1" latinLnBrk="0" hangingPunct="1">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fld id="{334D4FF5-5FCB-2945-841A-A3CAF61B538E}" type="slidenum">
              <a:rPr lang="fr-FR" smtClean="0"/>
              <a:pPr/>
              <a:t>28</a:t>
            </a:fld>
            <a:endParaRPr lang="fr-FR" dirty="0"/>
          </a:p>
        </p:txBody>
      </p:sp>
      <p:sp>
        <p:nvSpPr>
          <p:cNvPr id="32" name="Espace réservé du pied de page 6">
            <a:extLst>
              <a:ext uri="{FF2B5EF4-FFF2-40B4-BE49-F238E27FC236}">
                <a16:creationId xmlns:a16="http://schemas.microsoft.com/office/drawing/2014/main" id="{D95F0CA0-827A-4824-B5A9-79B288AA006C}"/>
              </a:ext>
            </a:extLst>
          </p:cNvPr>
          <p:cNvSpPr txBox="1">
            <a:spLocks/>
          </p:cNvSpPr>
          <p:nvPr/>
        </p:nvSpPr>
        <p:spPr>
          <a:xfrm>
            <a:off x="5102962" y="6470106"/>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6" name="Espace réservé du texte 5">
            <a:extLst>
              <a:ext uri="{FF2B5EF4-FFF2-40B4-BE49-F238E27FC236}">
                <a16:creationId xmlns:a16="http://schemas.microsoft.com/office/drawing/2014/main" id="{A63C6423-E380-D64B-C8F2-C72314BBE10E}"/>
              </a:ext>
            </a:extLst>
          </p:cNvPr>
          <p:cNvSpPr txBox="1">
            <a:spLocks/>
          </p:cNvSpPr>
          <p:nvPr/>
        </p:nvSpPr>
        <p:spPr>
          <a:xfrm>
            <a:off x="500787" y="6211040"/>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t>Source : ODDO BHF AM SAS | </a:t>
            </a:r>
            <a:r>
              <a:rPr lang="en-US" dirty="0" err="1"/>
              <a:t>Données</a:t>
            </a:r>
            <a:r>
              <a:rPr lang="en-US" dirty="0"/>
              <a:t> au 31/12/2023</a:t>
            </a:r>
          </a:p>
        </p:txBody>
      </p:sp>
    </p:spTree>
    <p:extLst>
      <p:ext uri="{BB962C8B-B14F-4D97-AF65-F5344CB8AC3E}">
        <p14:creationId xmlns:p14="http://schemas.microsoft.com/office/powerpoint/2010/main" val="3612680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re 12">
            <a:extLst>
              <a:ext uri="{FF2B5EF4-FFF2-40B4-BE49-F238E27FC236}">
                <a16:creationId xmlns:a16="http://schemas.microsoft.com/office/drawing/2014/main" id="{B72CF550-C603-4E40-9E06-9821273E6575}"/>
              </a:ext>
            </a:extLst>
          </p:cNvPr>
          <p:cNvSpPr>
            <a:spLocks noGrp="1"/>
          </p:cNvSpPr>
          <p:nvPr>
            <p:ph type="title"/>
          </p:nvPr>
        </p:nvSpPr>
        <p:spPr>
          <a:xfrm>
            <a:off x="567547" y="308526"/>
            <a:ext cx="10515600" cy="150682"/>
          </a:xfrm>
        </p:spPr>
        <p:txBody>
          <a:bodyPr/>
          <a:lstStyle/>
          <a:p>
            <a:r>
              <a:rPr lang="fr-FR" sz="1000" dirty="0"/>
              <a:t>Notre approche durable - ESG</a:t>
            </a:r>
          </a:p>
        </p:txBody>
      </p:sp>
      <p:sp>
        <p:nvSpPr>
          <p:cNvPr id="7" name="Espace réservé du texte 1">
            <a:extLst>
              <a:ext uri="{FF2B5EF4-FFF2-40B4-BE49-F238E27FC236}">
                <a16:creationId xmlns:a16="http://schemas.microsoft.com/office/drawing/2014/main" id="{02CD2B88-92F5-3643-D84B-27DBE78324CC}"/>
              </a:ext>
            </a:extLst>
          </p:cNvPr>
          <p:cNvSpPr>
            <a:spLocks noGrp="1"/>
          </p:cNvSpPr>
          <p:nvPr>
            <p:ph type="body" sz="quarter" idx="13"/>
          </p:nvPr>
        </p:nvSpPr>
        <p:spPr>
          <a:xfrm>
            <a:off x="468769" y="473136"/>
            <a:ext cx="11723231" cy="767187"/>
          </a:xfrm>
        </p:spPr>
        <p:txBody>
          <a:bodyPr/>
          <a:lstStyle/>
          <a:p>
            <a:r>
              <a:rPr lang="fr-FR" sz="3000" dirty="0"/>
              <a:t>ODDO BHF Génération– Indicateurs ESG consolidés</a:t>
            </a:r>
          </a:p>
        </p:txBody>
      </p:sp>
      <p:sp>
        <p:nvSpPr>
          <p:cNvPr id="9" name="Espace réservé du texte 2">
            <a:extLst>
              <a:ext uri="{FF2B5EF4-FFF2-40B4-BE49-F238E27FC236}">
                <a16:creationId xmlns:a16="http://schemas.microsoft.com/office/drawing/2014/main" id="{15007C57-A54C-5842-6CCE-CED5524C12EF}"/>
              </a:ext>
            </a:extLst>
          </p:cNvPr>
          <p:cNvSpPr>
            <a:spLocks noGrp="1"/>
          </p:cNvSpPr>
          <p:nvPr>
            <p:ph type="body" sz="quarter" idx="14"/>
          </p:nvPr>
        </p:nvSpPr>
        <p:spPr>
          <a:xfrm>
            <a:off x="468769" y="1171353"/>
            <a:ext cx="11682712" cy="719544"/>
          </a:xfrm>
        </p:spPr>
        <p:txBody>
          <a:bodyPr/>
          <a:lstStyle/>
          <a:p>
            <a:r>
              <a:rPr lang="fr-FR" sz="2000" dirty="0"/>
              <a:t>Des entreprises qui se nourrissent de l’idée de réussir à vivre et à se transformer sur plusieurs générations </a:t>
            </a:r>
          </a:p>
        </p:txBody>
      </p:sp>
      <p:sp>
        <p:nvSpPr>
          <p:cNvPr id="174" name="object 72">
            <a:extLst>
              <a:ext uri="{FF2B5EF4-FFF2-40B4-BE49-F238E27FC236}">
                <a16:creationId xmlns:a16="http://schemas.microsoft.com/office/drawing/2014/main" id="{8DE83B57-1915-884D-3CC6-9676B1D6BA38}"/>
              </a:ext>
            </a:extLst>
          </p:cNvPr>
          <p:cNvSpPr txBox="1"/>
          <p:nvPr/>
        </p:nvSpPr>
        <p:spPr>
          <a:xfrm>
            <a:off x="6659247" y="3626243"/>
            <a:ext cx="106724"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cs typeface="Arial"/>
              </a:rPr>
              <a:t>E</a:t>
            </a:r>
            <a:endParaRPr sz="900" dirty="0">
              <a:cs typeface="Arial"/>
            </a:endParaRPr>
          </a:p>
        </p:txBody>
      </p:sp>
      <p:sp>
        <p:nvSpPr>
          <p:cNvPr id="175" name="object 73">
            <a:extLst>
              <a:ext uri="{FF2B5EF4-FFF2-40B4-BE49-F238E27FC236}">
                <a16:creationId xmlns:a16="http://schemas.microsoft.com/office/drawing/2014/main" id="{C18B4D9D-EF82-6DDA-45AF-A730468742DF}"/>
              </a:ext>
            </a:extLst>
          </p:cNvPr>
          <p:cNvSpPr txBox="1"/>
          <p:nvPr/>
        </p:nvSpPr>
        <p:spPr>
          <a:xfrm>
            <a:off x="5989849" y="3632873"/>
            <a:ext cx="1750767" cy="153888"/>
          </a:xfrm>
          <a:prstGeom prst="rect">
            <a:avLst/>
          </a:prstGeom>
          <a:solidFill>
            <a:srgbClr val="8C9F81"/>
          </a:solidFill>
        </p:spPr>
        <p:txBody>
          <a:bodyPr vert="horz" wrap="square" lIns="0" tIns="15240" rIns="0" bIns="0" rtlCol="0">
            <a:spAutoFit/>
          </a:bodyPr>
          <a:lstStyle/>
          <a:p>
            <a:pPr marL="6985" algn="ctr">
              <a:lnSpc>
                <a:spcPct val="100000"/>
              </a:lnSpc>
              <a:spcBef>
                <a:spcPts val="120"/>
              </a:spcBef>
            </a:pPr>
            <a:r>
              <a:rPr lang="fr-FR" sz="900" dirty="0">
                <a:solidFill>
                  <a:srgbClr val="FFFFFF"/>
                </a:solidFill>
                <a:cs typeface="Arial"/>
              </a:rPr>
              <a:t>E</a:t>
            </a:r>
            <a:endParaRPr sz="900" dirty="0">
              <a:cs typeface="Arial"/>
            </a:endParaRPr>
          </a:p>
        </p:txBody>
      </p:sp>
      <p:sp>
        <p:nvSpPr>
          <p:cNvPr id="177" name="object 75">
            <a:extLst>
              <a:ext uri="{FF2B5EF4-FFF2-40B4-BE49-F238E27FC236}">
                <a16:creationId xmlns:a16="http://schemas.microsoft.com/office/drawing/2014/main" id="{5EF259C5-0BFC-08DA-EDAB-0D3EF0EAC88F}"/>
              </a:ext>
            </a:extLst>
          </p:cNvPr>
          <p:cNvSpPr/>
          <p:nvPr/>
        </p:nvSpPr>
        <p:spPr>
          <a:xfrm>
            <a:off x="7280582" y="3901783"/>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chemeClr val="accent1"/>
          </a:solidFill>
          <a:ln>
            <a:solidFill>
              <a:schemeClr val="accent1"/>
            </a:solidFill>
          </a:ln>
        </p:spPr>
        <p:txBody>
          <a:bodyPr wrap="square" lIns="0" tIns="0" rIns="0" bIns="0" rtlCol="0"/>
          <a:lstStyle/>
          <a:p>
            <a:endParaRPr/>
          </a:p>
        </p:txBody>
      </p:sp>
      <p:sp>
        <p:nvSpPr>
          <p:cNvPr id="178" name="object 76">
            <a:extLst>
              <a:ext uri="{FF2B5EF4-FFF2-40B4-BE49-F238E27FC236}">
                <a16:creationId xmlns:a16="http://schemas.microsoft.com/office/drawing/2014/main" id="{F09579B0-397A-4C71-CF78-0895B2006580}"/>
              </a:ext>
            </a:extLst>
          </p:cNvPr>
          <p:cNvSpPr txBox="1"/>
          <p:nvPr/>
        </p:nvSpPr>
        <p:spPr>
          <a:xfrm>
            <a:off x="7385229" y="3867239"/>
            <a:ext cx="1377591" cy="271869"/>
          </a:xfrm>
          <a:prstGeom prst="rect">
            <a:avLst/>
          </a:prstGeom>
        </p:spPr>
        <p:txBody>
          <a:bodyPr vert="horz" wrap="square" lIns="0" tIns="12700" rIns="0" bIns="0" rtlCol="0">
            <a:spAutoFit/>
          </a:bodyPr>
          <a:lstStyle/>
          <a:p>
            <a:pPr marL="12700">
              <a:spcBef>
                <a:spcPts val="100"/>
              </a:spcBef>
            </a:pPr>
            <a:r>
              <a:rPr lang="fr-FR" sz="800" i="0" u="none" strike="noStrike">
                <a:effectLst/>
                <a:latin typeface="+mn-lt"/>
              </a:rPr>
              <a:t>ODDO BHF Génération</a:t>
            </a:r>
          </a:p>
          <a:p>
            <a:pPr marL="12700">
              <a:lnSpc>
                <a:spcPct val="100000"/>
              </a:lnSpc>
              <a:spcBef>
                <a:spcPts val="100"/>
              </a:spcBef>
            </a:pPr>
            <a:endParaRPr lang="fr-FR" sz="800" dirty="0">
              <a:cs typeface="Arial"/>
            </a:endParaRPr>
          </a:p>
        </p:txBody>
      </p:sp>
      <p:sp>
        <p:nvSpPr>
          <p:cNvPr id="179" name="object 77">
            <a:extLst>
              <a:ext uri="{FF2B5EF4-FFF2-40B4-BE49-F238E27FC236}">
                <a16:creationId xmlns:a16="http://schemas.microsoft.com/office/drawing/2014/main" id="{C549DD07-B202-1A53-059B-404DDB6C62E8}"/>
              </a:ext>
            </a:extLst>
          </p:cNvPr>
          <p:cNvSpPr/>
          <p:nvPr/>
        </p:nvSpPr>
        <p:spPr>
          <a:xfrm>
            <a:off x="8900594" y="3901783"/>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B3CEB3"/>
          </a:solidFill>
        </p:spPr>
        <p:txBody>
          <a:bodyPr wrap="square" lIns="0" tIns="0" rIns="0" bIns="0" rtlCol="0"/>
          <a:lstStyle/>
          <a:p>
            <a:endParaRPr/>
          </a:p>
        </p:txBody>
      </p:sp>
      <p:sp>
        <p:nvSpPr>
          <p:cNvPr id="180" name="object 78">
            <a:extLst>
              <a:ext uri="{FF2B5EF4-FFF2-40B4-BE49-F238E27FC236}">
                <a16:creationId xmlns:a16="http://schemas.microsoft.com/office/drawing/2014/main" id="{EC3C15BD-6A11-41A9-1A43-FFF67423D26C}"/>
              </a:ext>
            </a:extLst>
          </p:cNvPr>
          <p:cNvSpPr txBox="1"/>
          <p:nvPr/>
        </p:nvSpPr>
        <p:spPr>
          <a:xfrm>
            <a:off x="9017943" y="3867239"/>
            <a:ext cx="1152042" cy="135935"/>
          </a:xfrm>
          <a:prstGeom prst="rect">
            <a:avLst/>
          </a:prstGeom>
        </p:spPr>
        <p:txBody>
          <a:bodyPr vert="horz" wrap="square" lIns="0" tIns="12700" rIns="0" bIns="0" rtlCol="0">
            <a:spAutoFit/>
          </a:bodyPr>
          <a:lstStyle/>
          <a:p>
            <a:pPr marL="12700">
              <a:lnSpc>
                <a:spcPct val="100000"/>
              </a:lnSpc>
              <a:spcBef>
                <a:spcPts val="100"/>
              </a:spcBef>
            </a:pPr>
            <a:r>
              <a:rPr lang="fr-FR" sz="800" spc="-10" dirty="0">
                <a:solidFill>
                  <a:srgbClr val="474B41"/>
                </a:solidFill>
                <a:cs typeface="Arial"/>
              </a:rPr>
              <a:t>Indicateur de référence</a:t>
            </a:r>
            <a:endParaRPr sz="800" dirty="0">
              <a:cs typeface="Arial"/>
            </a:endParaRPr>
          </a:p>
        </p:txBody>
      </p:sp>
      <p:sp>
        <p:nvSpPr>
          <p:cNvPr id="3" name="object 73">
            <a:extLst>
              <a:ext uri="{FF2B5EF4-FFF2-40B4-BE49-F238E27FC236}">
                <a16:creationId xmlns:a16="http://schemas.microsoft.com/office/drawing/2014/main" id="{F0AF8769-BECC-4EAA-09D7-0633176CA6A7}"/>
              </a:ext>
            </a:extLst>
          </p:cNvPr>
          <p:cNvSpPr txBox="1"/>
          <p:nvPr/>
        </p:nvSpPr>
        <p:spPr>
          <a:xfrm>
            <a:off x="7667536" y="3632873"/>
            <a:ext cx="1750767" cy="153888"/>
          </a:xfrm>
          <a:prstGeom prst="rect">
            <a:avLst/>
          </a:prstGeom>
          <a:solidFill>
            <a:srgbClr val="A49677"/>
          </a:solidFill>
        </p:spPr>
        <p:txBody>
          <a:bodyPr vert="horz" wrap="square" lIns="0" tIns="15240" rIns="0" bIns="0" rtlCol="0">
            <a:spAutoFit/>
          </a:bodyPr>
          <a:lstStyle/>
          <a:p>
            <a:pPr marL="6985" algn="ctr">
              <a:lnSpc>
                <a:spcPct val="100000"/>
              </a:lnSpc>
              <a:spcBef>
                <a:spcPts val="120"/>
              </a:spcBef>
            </a:pPr>
            <a:r>
              <a:rPr sz="900" dirty="0">
                <a:solidFill>
                  <a:srgbClr val="FFFFFF"/>
                </a:solidFill>
                <a:cs typeface="Arial"/>
              </a:rPr>
              <a:t>S</a:t>
            </a:r>
            <a:endParaRPr sz="900" dirty="0">
              <a:cs typeface="Arial"/>
            </a:endParaRPr>
          </a:p>
        </p:txBody>
      </p:sp>
      <p:sp>
        <p:nvSpPr>
          <p:cNvPr id="5" name="object 73">
            <a:extLst>
              <a:ext uri="{FF2B5EF4-FFF2-40B4-BE49-F238E27FC236}">
                <a16:creationId xmlns:a16="http://schemas.microsoft.com/office/drawing/2014/main" id="{B447B0B3-6A36-D926-66F4-3FE66A3D8DD2}"/>
              </a:ext>
            </a:extLst>
          </p:cNvPr>
          <p:cNvSpPr txBox="1"/>
          <p:nvPr/>
        </p:nvSpPr>
        <p:spPr>
          <a:xfrm>
            <a:off x="9344672" y="3630919"/>
            <a:ext cx="1750767" cy="153888"/>
          </a:xfrm>
          <a:prstGeom prst="rect">
            <a:avLst/>
          </a:prstGeom>
          <a:solidFill>
            <a:srgbClr val="B89AC3"/>
          </a:solidFill>
        </p:spPr>
        <p:txBody>
          <a:bodyPr vert="horz" wrap="square" lIns="0" tIns="15240" rIns="0" bIns="0" rtlCol="0">
            <a:spAutoFit/>
          </a:bodyPr>
          <a:lstStyle/>
          <a:p>
            <a:pPr marL="6985" algn="ctr">
              <a:lnSpc>
                <a:spcPct val="100000"/>
              </a:lnSpc>
              <a:spcBef>
                <a:spcPts val="120"/>
              </a:spcBef>
            </a:pPr>
            <a:r>
              <a:rPr lang="fr-FR" sz="900" dirty="0">
                <a:solidFill>
                  <a:srgbClr val="FFFFFF"/>
                </a:solidFill>
                <a:cs typeface="Arial"/>
              </a:rPr>
              <a:t>G</a:t>
            </a:r>
            <a:endParaRPr sz="900" dirty="0">
              <a:cs typeface="Arial"/>
            </a:endParaRPr>
          </a:p>
        </p:txBody>
      </p:sp>
      <p:graphicFrame>
        <p:nvGraphicFramePr>
          <p:cNvPr id="16" name="Table 15">
            <a:extLst>
              <a:ext uri="{FF2B5EF4-FFF2-40B4-BE49-F238E27FC236}">
                <a16:creationId xmlns:a16="http://schemas.microsoft.com/office/drawing/2014/main" id="{0485A297-DBD2-F473-BCB6-5DA0B9B9588D}"/>
              </a:ext>
            </a:extLst>
          </p:cNvPr>
          <p:cNvGraphicFramePr>
            <a:graphicFrameLocks noGrp="1"/>
          </p:cNvGraphicFramePr>
          <p:nvPr>
            <p:extLst>
              <p:ext uri="{D42A27DB-BD31-4B8C-83A1-F6EECF244321}">
                <p14:modId xmlns:p14="http://schemas.microsoft.com/office/powerpoint/2010/main" val="1528408570"/>
              </p:ext>
            </p:extLst>
          </p:nvPr>
        </p:nvGraphicFramePr>
        <p:xfrm>
          <a:off x="573232" y="1779510"/>
          <a:ext cx="5134266" cy="1688010"/>
        </p:xfrm>
        <a:graphic>
          <a:graphicData uri="http://schemas.openxmlformats.org/drawingml/2006/table">
            <a:tbl>
              <a:tblPr/>
              <a:tblGrid>
                <a:gridCol w="1769577">
                  <a:extLst>
                    <a:ext uri="{9D8B030D-6E8A-4147-A177-3AD203B41FA5}">
                      <a16:colId xmlns:a16="http://schemas.microsoft.com/office/drawing/2014/main" val="2637832725"/>
                    </a:ext>
                  </a:extLst>
                </a:gridCol>
                <a:gridCol w="1769577">
                  <a:extLst>
                    <a:ext uri="{9D8B030D-6E8A-4147-A177-3AD203B41FA5}">
                      <a16:colId xmlns:a16="http://schemas.microsoft.com/office/drawing/2014/main" val="728688150"/>
                    </a:ext>
                  </a:extLst>
                </a:gridCol>
                <a:gridCol w="1595112">
                  <a:extLst>
                    <a:ext uri="{9D8B030D-6E8A-4147-A177-3AD203B41FA5}">
                      <a16:colId xmlns:a16="http://schemas.microsoft.com/office/drawing/2014/main" val="2874305806"/>
                    </a:ext>
                  </a:extLst>
                </a:gridCol>
              </a:tblGrid>
              <a:tr h="252000">
                <a:tc gridSpan="3">
                  <a:txBody>
                    <a:bodyPr/>
                    <a:lstStyle/>
                    <a:p>
                      <a:pPr algn="l" rtl="0" fontAlgn="ctr"/>
                      <a:r>
                        <a:rPr lang="fr-FR" sz="1000" b="1" i="0" u="none" strike="noStrike" dirty="0">
                          <a:solidFill>
                            <a:srgbClr val="FFFFFF"/>
                          </a:solidFill>
                          <a:effectLst/>
                          <a:latin typeface="+mn-lt"/>
                        </a:rPr>
                        <a:t> Notation </a:t>
                      </a:r>
                      <a:r>
                        <a:rPr lang="fr-FR" sz="1000" b="1" i="0" u="none" strike="noStrike" noProof="0" dirty="0">
                          <a:solidFill>
                            <a:srgbClr val="FFFFFF"/>
                          </a:solidFill>
                          <a:effectLst/>
                          <a:latin typeface="+mn-lt"/>
                        </a:rPr>
                        <a:t>moyenne</a:t>
                      </a:r>
                      <a:r>
                        <a:rPr lang="fr-FR" sz="1000" b="1" i="0" u="none" strike="noStrike" dirty="0">
                          <a:solidFill>
                            <a:srgbClr val="FFFFFF"/>
                          </a:solidFill>
                          <a:effectLst/>
                          <a:latin typeface="+mn-lt"/>
                        </a:rPr>
                        <a:t> </a:t>
                      </a:r>
                      <a:r>
                        <a:rPr lang="fr-FR" sz="1000" b="1" i="0" u="none" strike="noStrike" kern="1200" dirty="0">
                          <a:solidFill>
                            <a:srgbClr val="FFFFFF"/>
                          </a:solidFill>
                          <a:effectLst/>
                          <a:latin typeface="+mn-lt"/>
                          <a:ea typeface="+mn-ea"/>
                          <a:cs typeface="+mn-cs"/>
                        </a:rPr>
                        <a:t>ESG</a:t>
                      </a:r>
                    </a:p>
                  </a:txBody>
                  <a:tcPr marL="0" marR="0" marT="0" marB="0" anchor="ctr">
                    <a:lnL>
                      <a:noFill/>
                    </a:lnL>
                    <a:lnR>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2563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6886102"/>
                  </a:ext>
                </a:extLst>
              </a:tr>
              <a:tr h="169365">
                <a:tc rowSpan="2">
                  <a:txBody>
                    <a:bodyPr/>
                    <a:lstStyle/>
                    <a:p>
                      <a:pPr algn="l" fontAlgn="t"/>
                      <a:r>
                        <a:rPr lang="fr-FR" sz="1800" b="0" i="0" u="none" strike="noStrike" dirty="0">
                          <a:solidFill>
                            <a:srgbClr val="000000"/>
                          </a:solidFill>
                          <a:effectLst/>
                          <a:latin typeface="Arial" panose="020B0604020202020204" pitchFamily="34" charset="0"/>
                        </a:rPr>
                        <a:t> </a:t>
                      </a:r>
                    </a:p>
                  </a:txBody>
                  <a:tcPr marL="0" marR="0" marT="0" marB="0">
                    <a:lnL>
                      <a:noFill/>
                    </a:lnL>
                    <a:lnR>
                      <a:noFill/>
                    </a:lnR>
                    <a:lnT w="19050" cap="flat" cmpd="sng" algn="ctr">
                      <a:solidFill>
                        <a:srgbClr val="FFFFFF"/>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1" i="0" u="none" strike="noStrike" dirty="0">
                          <a:solidFill>
                            <a:srgbClr val="FFFFFF"/>
                          </a:solidFill>
                          <a:effectLst/>
                          <a:latin typeface="Lato" panose="020F0502020204030203" pitchFamily="34" charset="0"/>
                        </a:rPr>
                        <a:t>ODDO BHF Génération</a:t>
                      </a:r>
                    </a:p>
                  </a:txBody>
                  <a:tcPr marL="0" marR="0" marT="0" marB="0" anchor="ctr">
                    <a:lnL>
                      <a:noFill/>
                    </a:lnL>
                    <a:lnR>
                      <a:noFill/>
                    </a:lnR>
                    <a:lnT w="19050" cap="flat" cmpd="sng" algn="ctr">
                      <a:solidFill>
                        <a:srgbClr val="FFFFFF"/>
                      </a:solidFill>
                      <a:prstDash val="solid"/>
                      <a:round/>
                      <a:headEnd type="none" w="med" len="med"/>
                      <a:tailEnd type="none" w="med" len="med"/>
                    </a:lnT>
                    <a:lnB>
                      <a:noFill/>
                    </a:lnB>
                    <a:solidFill>
                      <a:srgbClr val="42563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FFFFFF"/>
                          </a:solidFill>
                          <a:effectLst/>
                          <a:latin typeface="+mn-lt"/>
                          <a:ea typeface="+mn-ea"/>
                          <a:cs typeface="+mn-cs"/>
                        </a:rPr>
                        <a:t>Indicateur de référence</a:t>
                      </a:r>
                    </a:p>
                  </a:txBody>
                  <a:tcPr marL="0" marR="0" marT="0" marB="0" anchor="ctr">
                    <a:lnL>
                      <a:noFill/>
                    </a:lnL>
                    <a:lnR>
                      <a:noFill/>
                    </a:lnR>
                    <a:lnT w="19050" cap="flat" cmpd="sng" algn="ctr">
                      <a:solidFill>
                        <a:srgbClr val="FFFFFF"/>
                      </a:solidFill>
                      <a:prstDash val="solid"/>
                      <a:round/>
                      <a:headEnd type="none" w="med" len="med"/>
                      <a:tailEnd type="none" w="med" len="med"/>
                    </a:lnT>
                    <a:lnB>
                      <a:noFill/>
                    </a:lnB>
                    <a:solidFill>
                      <a:srgbClr val="42563E"/>
                    </a:solidFill>
                  </a:tcPr>
                </a:tc>
                <a:extLst>
                  <a:ext uri="{0D108BD9-81ED-4DB2-BD59-A6C34878D82A}">
                    <a16:rowId xmlns:a16="http://schemas.microsoft.com/office/drawing/2014/main" val="2175083455"/>
                  </a:ext>
                </a:extLst>
              </a:tr>
              <a:tr h="169365">
                <a:tc vMerge="1">
                  <a:txBody>
                    <a:bodyPr/>
                    <a:lstStyle/>
                    <a:p>
                      <a:endParaRPr lang="en-US"/>
                    </a:p>
                  </a:txBody>
                  <a:tcPr/>
                </a:tc>
                <a:tc>
                  <a:txBody>
                    <a:bodyPr/>
                    <a:lstStyle/>
                    <a:p>
                      <a:pPr algn="ctr" rtl="0" fontAlgn="ctr"/>
                      <a:r>
                        <a:rPr lang="fr-FR" sz="900" b="0" i="0" u="none" strike="noStrike" dirty="0">
                          <a:solidFill>
                            <a:srgbClr val="474B41"/>
                          </a:solidFill>
                          <a:effectLst/>
                          <a:latin typeface="Lato" panose="020F0502020204030203" pitchFamily="34" charset="0"/>
                        </a:rPr>
                        <a:t>Décembre 2023</a:t>
                      </a:r>
                    </a:p>
                  </a:txBody>
                  <a:tcPr marL="9525" marR="9525" marT="9525"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a:noFill/>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dirty="0">
                          <a:solidFill>
                            <a:srgbClr val="474B41"/>
                          </a:solidFill>
                          <a:effectLst/>
                          <a:latin typeface="Lato" panose="020F0502020204030203" pitchFamily="34" charset="0"/>
                        </a:rPr>
                        <a:t>Décembre 2023</a:t>
                      </a:r>
                    </a:p>
                  </a:txBody>
                  <a:tcPr marL="9525" marR="9525" marT="9525"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a:noFill/>
                    </a:lnT>
                    <a:lnB w="6350" cap="flat" cmpd="sng" algn="ctr">
                      <a:solidFill>
                        <a:srgbClr val="DFD9D0"/>
                      </a:solidFill>
                      <a:prstDash val="solid"/>
                      <a:round/>
                      <a:headEnd type="none" w="med" len="med"/>
                      <a:tailEnd type="none" w="med" len="med"/>
                    </a:lnB>
                    <a:solidFill>
                      <a:srgbClr val="D1E2D1"/>
                    </a:solidFill>
                  </a:tcPr>
                </a:tc>
                <a:extLst>
                  <a:ext uri="{0D108BD9-81ED-4DB2-BD59-A6C34878D82A}">
                    <a16:rowId xmlns:a16="http://schemas.microsoft.com/office/drawing/2014/main" val="3574477086"/>
                  </a:ext>
                </a:extLst>
              </a:tr>
              <a:tr h="274320">
                <a:tc>
                  <a:txBody>
                    <a:bodyPr/>
                    <a:lstStyle/>
                    <a:p>
                      <a:pPr algn="l" rtl="0" fontAlgn="ctr"/>
                      <a:r>
                        <a:rPr lang="fr-FR" sz="900" b="0" i="0" u="none" strike="noStrike" dirty="0">
                          <a:solidFill>
                            <a:srgbClr val="474B41"/>
                          </a:solidFill>
                          <a:effectLst/>
                          <a:latin typeface="Lato" panose="020F0502020204030203" pitchFamily="34" charset="0"/>
                        </a:rPr>
                        <a:t>Notation ESG</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dirty="0">
                          <a:solidFill>
                            <a:srgbClr val="474B41"/>
                          </a:solidFill>
                          <a:effectLst/>
                          <a:latin typeface="Lato" panose="020F0502020204030203" pitchFamily="34" charset="0"/>
                        </a:rPr>
                        <a:t>3,8</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dirty="0">
                          <a:solidFill>
                            <a:srgbClr val="474B41"/>
                          </a:solidFill>
                          <a:effectLst/>
                          <a:latin typeface="Lato" panose="020F0502020204030203" pitchFamily="34" charset="0"/>
                        </a:rPr>
                        <a:t>3,8</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501981828"/>
                  </a:ext>
                </a:extLst>
              </a:tr>
              <a:tr h="274320">
                <a:tc>
                  <a:txBody>
                    <a:bodyPr/>
                    <a:lstStyle/>
                    <a:p>
                      <a:pPr algn="l" rtl="0" fontAlgn="ctr"/>
                      <a:r>
                        <a:rPr lang="fr-FR" sz="900" b="0" i="0" u="none" strike="noStrike" dirty="0">
                          <a:solidFill>
                            <a:srgbClr val="474B41"/>
                          </a:solidFill>
                          <a:effectLst/>
                          <a:latin typeface="Lato" panose="020F0502020204030203" pitchFamily="34" charset="0"/>
                        </a:rPr>
                        <a:t>Couverture ESG*</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dirty="0">
                          <a:solidFill>
                            <a:srgbClr val="474B41"/>
                          </a:solidFill>
                          <a:effectLst/>
                          <a:latin typeface="Lato" panose="020F0502020204030203" pitchFamily="34" charset="0"/>
                        </a:rPr>
                        <a:t>100%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dirty="0">
                          <a:solidFill>
                            <a:srgbClr val="474B41"/>
                          </a:solidFill>
                          <a:effectLst/>
                          <a:latin typeface="Lato" panose="020F0502020204030203" pitchFamily="34" charset="0"/>
                        </a:rPr>
                        <a:t>98,0%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488470884"/>
                  </a:ext>
                </a:extLst>
              </a:tr>
              <a:tr h="274320">
                <a:tc>
                  <a:txBody>
                    <a:bodyPr/>
                    <a:lstStyle/>
                    <a:p>
                      <a:pPr algn="l" rtl="0" fontAlgn="ctr"/>
                      <a:r>
                        <a:rPr lang="fr-FR" sz="900" b="0" i="0" u="none" strike="noStrike" dirty="0">
                          <a:solidFill>
                            <a:srgbClr val="474B41"/>
                          </a:solidFill>
                          <a:effectLst/>
                          <a:latin typeface="Lato" panose="020F0502020204030203" pitchFamily="34" charset="0"/>
                        </a:rPr>
                        <a:t>Intensité carbone pondérée (tCO2e / €m turnover)</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dirty="0">
                          <a:solidFill>
                            <a:srgbClr val="474B41"/>
                          </a:solidFill>
                          <a:effectLst/>
                          <a:latin typeface="Lato" panose="020F0502020204030203" pitchFamily="34" charset="0"/>
                        </a:rPr>
                        <a:t>24,2</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dirty="0">
                          <a:solidFill>
                            <a:srgbClr val="474B41"/>
                          </a:solidFill>
                          <a:effectLst/>
                          <a:latin typeface="Lato" panose="020F0502020204030203" pitchFamily="34" charset="0"/>
                        </a:rPr>
                        <a:t>115,1</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3016940535"/>
                  </a:ext>
                </a:extLst>
              </a:tr>
              <a:tr h="274320">
                <a:tc>
                  <a:txBody>
                    <a:bodyPr/>
                    <a:lstStyle/>
                    <a:p>
                      <a:pPr algn="l" rtl="0" fontAlgn="ctr"/>
                      <a:r>
                        <a:rPr lang="fr-FR" sz="900" b="0" i="0" u="none" strike="noStrike" dirty="0">
                          <a:solidFill>
                            <a:srgbClr val="474B41"/>
                          </a:solidFill>
                          <a:effectLst/>
                          <a:latin typeface="Lato" panose="020F0502020204030203" pitchFamily="34" charset="0"/>
                        </a:rPr>
                        <a:t>Taux de couverture</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dirty="0">
                          <a:solidFill>
                            <a:srgbClr val="474B41"/>
                          </a:solidFill>
                          <a:effectLst/>
                          <a:latin typeface="Lato" panose="020F0502020204030203" pitchFamily="34" charset="0"/>
                        </a:rPr>
                        <a:t>100%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dirty="0">
                          <a:solidFill>
                            <a:srgbClr val="474B41"/>
                          </a:solidFill>
                          <a:effectLst/>
                          <a:latin typeface="Lato" panose="020F0502020204030203" pitchFamily="34" charset="0"/>
                        </a:rPr>
                        <a:t>100%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1354255171"/>
                  </a:ext>
                </a:extLst>
              </a:tr>
            </a:tbl>
          </a:graphicData>
        </a:graphic>
      </p:graphicFrame>
      <p:graphicFrame>
        <p:nvGraphicFramePr>
          <p:cNvPr id="6" name="Table 5">
            <a:extLst>
              <a:ext uri="{FF2B5EF4-FFF2-40B4-BE49-F238E27FC236}">
                <a16:creationId xmlns:a16="http://schemas.microsoft.com/office/drawing/2014/main" id="{9694807F-E4BB-72D8-CD4A-B4CEAA1434C1}"/>
              </a:ext>
            </a:extLst>
          </p:cNvPr>
          <p:cNvGraphicFramePr>
            <a:graphicFrameLocks noGrp="1"/>
          </p:cNvGraphicFramePr>
          <p:nvPr>
            <p:extLst>
              <p:ext uri="{D42A27DB-BD31-4B8C-83A1-F6EECF244321}">
                <p14:modId xmlns:p14="http://schemas.microsoft.com/office/powerpoint/2010/main" val="859151815"/>
              </p:ext>
            </p:extLst>
          </p:nvPr>
        </p:nvGraphicFramePr>
        <p:xfrm>
          <a:off x="5834708" y="4141062"/>
          <a:ext cx="5384147" cy="1591182"/>
        </p:xfrm>
        <a:graphic>
          <a:graphicData uri="http://schemas.openxmlformats.org/drawingml/2006/table">
            <a:tbl>
              <a:tblPr/>
              <a:tblGrid>
                <a:gridCol w="1855701">
                  <a:extLst>
                    <a:ext uri="{9D8B030D-6E8A-4147-A177-3AD203B41FA5}">
                      <a16:colId xmlns:a16="http://schemas.microsoft.com/office/drawing/2014/main" val="835787673"/>
                    </a:ext>
                  </a:extLst>
                </a:gridCol>
                <a:gridCol w="1855701">
                  <a:extLst>
                    <a:ext uri="{9D8B030D-6E8A-4147-A177-3AD203B41FA5}">
                      <a16:colId xmlns:a16="http://schemas.microsoft.com/office/drawing/2014/main" val="4230840833"/>
                    </a:ext>
                  </a:extLst>
                </a:gridCol>
                <a:gridCol w="1672745">
                  <a:extLst>
                    <a:ext uri="{9D8B030D-6E8A-4147-A177-3AD203B41FA5}">
                      <a16:colId xmlns:a16="http://schemas.microsoft.com/office/drawing/2014/main" val="3947595824"/>
                    </a:ext>
                  </a:extLst>
                </a:gridCol>
              </a:tblGrid>
              <a:tr h="265197">
                <a:tc rowSpan="2">
                  <a:txBody>
                    <a:bodyPr/>
                    <a:lstStyle/>
                    <a:p>
                      <a:pPr algn="l" fontAlgn="t"/>
                      <a:endParaRPr lang="fr-FR" sz="1800" b="0" i="0" u="none" strike="noStrike" noProof="0" dirty="0">
                        <a:solidFill>
                          <a:srgbClr val="000000"/>
                        </a:solidFill>
                        <a:effectLst/>
                        <a:latin typeface="Arial" panose="020B0604020202020204" pitchFamily="34" charset="0"/>
                      </a:endParaRPr>
                    </a:p>
                  </a:txBody>
                  <a:tcPr marL="0" marR="0" marT="0" marB="0">
                    <a:lnL>
                      <a:noFill/>
                    </a:lnL>
                    <a:lnR>
                      <a:noFill/>
                    </a:lnR>
                    <a:lnT>
                      <a:noFill/>
                    </a:lnT>
                    <a:lnB w="6350" cap="flat" cmpd="sng" algn="ctr">
                      <a:solidFill>
                        <a:srgbClr val="DFD9D0"/>
                      </a:solidFill>
                      <a:prstDash val="solid"/>
                      <a:round/>
                      <a:headEnd type="none" w="med" len="med"/>
                      <a:tailEnd type="none" w="med" len="med"/>
                    </a:lnB>
                  </a:tcPr>
                </a:tc>
                <a:tc>
                  <a:txBody>
                    <a:bodyPr/>
                    <a:lstStyle/>
                    <a:p>
                      <a:pPr algn="ctr" rtl="0" fontAlgn="ctr"/>
                      <a:r>
                        <a:rPr lang="fr-FR" sz="1000" b="0" i="0" u="none" strike="noStrike" noProof="0" dirty="0">
                          <a:solidFill>
                            <a:srgbClr val="FFFFFF"/>
                          </a:solidFill>
                          <a:effectLst/>
                          <a:latin typeface="Lato" panose="020F0502020204030203" pitchFamily="34" charset="0"/>
                        </a:rPr>
                        <a:t>ODDO BHF Génération</a:t>
                      </a:r>
                    </a:p>
                  </a:txBody>
                  <a:tcPr marL="0" marR="0" marT="0" marB="0" anchor="ctr">
                    <a:lnL>
                      <a:noFill/>
                    </a:lnL>
                    <a:lnR>
                      <a:noFill/>
                    </a:lnR>
                    <a:lnT>
                      <a:noFill/>
                    </a:lnT>
                    <a:lnB>
                      <a:noFill/>
                    </a:lnB>
                    <a:solidFill>
                      <a:srgbClr val="42563E"/>
                    </a:solidFill>
                  </a:tcPr>
                </a:tc>
                <a:tc>
                  <a:txBody>
                    <a:bodyPr/>
                    <a:lstStyle/>
                    <a:p>
                      <a:pPr algn="ctr" rtl="0" fontAlgn="ctr"/>
                      <a:r>
                        <a:rPr lang="fr-FR" sz="1000" b="0" i="0" u="none" strike="noStrike" noProof="0" dirty="0">
                          <a:solidFill>
                            <a:srgbClr val="FFFFFF"/>
                          </a:solidFill>
                          <a:effectLst/>
                          <a:latin typeface="Lato" panose="020F0502020204030203" pitchFamily="34" charset="0"/>
                        </a:rPr>
                        <a:t>Indicateur de référence</a:t>
                      </a:r>
                    </a:p>
                  </a:txBody>
                  <a:tcPr marL="0" marR="0" marT="0" marB="0" anchor="ctr">
                    <a:lnL>
                      <a:noFill/>
                    </a:lnL>
                    <a:lnR>
                      <a:noFill/>
                    </a:lnR>
                    <a:lnT>
                      <a:noFill/>
                    </a:lnT>
                    <a:lnB>
                      <a:noFill/>
                    </a:lnB>
                    <a:solidFill>
                      <a:srgbClr val="42563E"/>
                    </a:solidFill>
                  </a:tcPr>
                </a:tc>
                <a:extLst>
                  <a:ext uri="{0D108BD9-81ED-4DB2-BD59-A6C34878D82A}">
                    <a16:rowId xmlns:a16="http://schemas.microsoft.com/office/drawing/2014/main" val="3439521356"/>
                  </a:ext>
                </a:extLst>
              </a:tr>
              <a:tr h="265197">
                <a:tc vMerge="1">
                  <a:txBody>
                    <a:bodyPr/>
                    <a:lstStyle/>
                    <a:p>
                      <a:endParaRPr lang="en-US"/>
                    </a:p>
                  </a:txBody>
                  <a:tcPr/>
                </a:tc>
                <a:tc>
                  <a:txBody>
                    <a:bodyPr/>
                    <a:lstStyle/>
                    <a:p>
                      <a:pPr algn="ctr" rtl="0" fontAlgn="ctr"/>
                      <a:r>
                        <a:rPr lang="fr-FR" sz="900" b="0" i="0" u="none" strike="noStrike" noProof="0" dirty="0">
                          <a:solidFill>
                            <a:srgbClr val="474B41"/>
                          </a:solidFill>
                          <a:effectLst/>
                          <a:latin typeface="Lato" panose="020F0502020204030203" pitchFamily="34" charset="0"/>
                        </a:rPr>
                        <a:t>Décembre 2023</a:t>
                      </a:r>
                    </a:p>
                  </a:txBody>
                  <a:tcPr marL="9525" marR="9525" marT="9525"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a:noFill/>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noProof="0" dirty="0">
                          <a:solidFill>
                            <a:srgbClr val="474B41"/>
                          </a:solidFill>
                          <a:effectLst/>
                          <a:latin typeface="Lato" panose="020F0502020204030203" pitchFamily="34" charset="0"/>
                        </a:rPr>
                        <a:t>Décembre 2023</a:t>
                      </a:r>
                    </a:p>
                  </a:txBody>
                  <a:tcPr marL="9525" marR="9525" marT="9525"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a:noFill/>
                    </a:lnT>
                    <a:lnB w="6350" cap="flat" cmpd="sng" algn="ctr">
                      <a:solidFill>
                        <a:srgbClr val="DFD9D0"/>
                      </a:solidFill>
                      <a:prstDash val="solid"/>
                      <a:round/>
                      <a:headEnd type="none" w="med" len="med"/>
                      <a:tailEnd type="none" w="med" len="med"/>
                    </a:lnB>
                    <a:solidFill>
                      <a:srgbClr val="D1E2D1"/>
                    </a:solidFill>
                  </a:tcPr>
                </a:tc>
                <a:extLst>
                  <a:ext uri="{0D108BD9-81ED-4DB2-BD59-A6C34878D82A}">
                    <a16:rowId xmlns:a16="http://schemas.microsoft.com/office/drawing/2014/main" val="1671652911"/>
                  </a:ext>
                </a:extLst>
              </a:tr>
              <a:tr h="265197">
                <a:tc>
                  <a:txBody>
                    <a:bodyPr/>
                    <a:lstStyle/>
                    <a:p>
                      <a:pPr algn="l" rtl="0" fontAlgn="ctr"/>
                      <a:r>
                        <a:rPr lang="fr-FR" sz="800" b="0" i="0" u="none" strike="noStrike" noProof="0" dirty="0">
                          <a:solidFill>
                            <a:srgbClr val="474B41"/>
                          </a:solidFill>
                          <a:effectLst/>
                          <a:latin typeface="Lato" panose="020F0502020204030203" pitchFamily="34" charset="0"/>
                        </a:rPr>
                        <a:t>Capital humain</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noProof="0" dirty="0">
                          <a:solidFill>
                            <a:srgbClr val="474B41"/>
                          </a:solidFill>
                          <a:effectLst/>
                          <a:latin typeface="Lato" panose="020F0502020204030203" pitchFamily="34" charset="0"/>
                        </a:rPr>
                        <a:t>4,1</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noProof="0" dirty="0">
                          <a:solidFill>
                            <a:srgbClr val="474B41"/>
                          </a:solidFill>
                          <a:effectLst/>
                          <a:latin typeface="Lato" panose="020F0502020204030203" pitchFamily="34" charset="0"/>
                        </a:rPr>
                        <a:t>4,1</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393327926"/>
                  </a:ext>
                </a:extLst>
              </a:tr>
              <a:tr h="265197">
                <a:tc>
                  <a:txBody>
                    <a:bodyPr/>
                    <a:lstStyle/>
                    <a:p>
                      <a:pPr algn="l" rtl="0" fontAlgn="ctr"/>
                      <a:r>
                        <a:rPr lang="fr-FR" sz="800" b="0" i="0" u="none" strike="noStrike" noProof="0" dirty="0">
                          <a:solidFill>
                            <a:srgbClr val="474B41"/>
                          </a:solidFill>
                          <a:effectLst/>
                          <a:latin typeface="Lato" panose="020F0502020204030203" pitchFamily="34" charset="0"/>
                        </a:rPr>
                        <a:t>Taux de couverture</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noProof="0" dirty="0">
                          <a:solidFill>
                            <a:srgbClr val="474B41"/>
                          </a:solidFill>
                          <a:effectLst/>
                          <a:latin typeface="Lato" panose="020F0502020204030203" pitchFamily="34" charset="0"/>
                        </a:rPr>
                        <a:t>100%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noProof="0" dirty="0">
                          <a:solidFill>
                            <a:srgbClr val="474B41"/>
                          </a:solidFill>
                          <a:effectLst/>
                          <a:latin typeface="Lato" panose="020F0502020204030203" pitchFamily="34" charset="0"/>
                        </a:rPr>
                        <a:t>98,0%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700859130"/>
                  </a:ext>
                </a:extLst>
              </a:tr>
              <a:tr h="265197">
                <a:tc>
                  <a:txBody>
                    <a:bodyPr/>
                    <a:lstStyle/>
                    <a:p>
                      <a:pPr algn="l" rtl="0" fontAlgn="ctr"/>
                      <a:r>
                        <a:rPr lang="fr-FR" sz="800" b="0" i="0" u="none" strike="noStrike" noProof="0" dirty="0">
                          <a:solidFill>
                            <a:srgbClr val="474B41"/>
                          </a:solidFill>
                          <a:effectLst/>
                          <a:latin typeface="Lato" panose="020F0502020204030203" pitchFamily="34" charset="0"/>
                        </a:rPr>
                        <a:t>Gouvernance d'entreprise</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noProof="0" dirty="0">
                          <a:solidFill>
                            <a:srgbClr val="474B41"/>
                          </a:solidFill>
                          <a:effectLst/>
                          <a:latin typeface="Lato" panose="020F0502020204030203" pitchFamily="34" charset="0"/>
                        </a:rPr>
                        <a:t>3,1</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noProof="0" dirty="0">
                          <a:solidFill>
                            <a:srgbClr val="474B41"/>
                          </a:solidFill>
                          <a:effectLst/>
                          <a:latin typeface="Lato" panose="020F0502020204030203" pitchFamily="34" charset="0"/>
                        </a:rPr>
                        <a:t>3,6</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4216427695"/>
                  </a:ext>
                </a:extLst>
              </a:tr>
              <a:tr h="265197">
                <a:tc>
                  <a:txBody>
                    <a:bodyPr/>
                    <a:lstStyle/>
                    <a:p>
                      <a:pPr algn="l" rtl="0" fontAlgn="ctr"/>
                      <a:r>
                        <a:rPr lang="fr-FR" sz="800" b="0" i="0" u="none" strike="noStrike" noProof="0" dirty="0">
                          <a:solidFill>
                            <a:srgbClr val="474B41"/>
                          </a:solidFill>
                          <a:effectLst/>
                          <a:latin typeface="Lato" panose="020F0502020204030203" pitchFamily="34" charset="0"/>
                        </a:rPr>
                        <a:t>Taux de couverture</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solidFill>
                      <a:srgbClr val="D1E2D1"/>
                    </a:solidFill>
                  </a:tcPr>
                </a:tc>
                <a:tc>
                  <a:txBody>
                    <a:bodyPr/>
                    <a:lstStyle/>
                    <a:p>
                      <a:pPr algn="ctr" rtl="0" fontAlgn="ctr"/>
                      <a:r>
                        <a:rPr lang="fr-FR" sz="900" b="0" i="0" u="none" strike="noStrike" noProof="0" dirty="0">
                          <a:solidFill>
                            <a:srgbClr val="474B41"/>
                          </a:solidFill>
                          <a:effectLst/>
                          <a:latin typeface="Lato" panose="020F0502020204030203" pitchFamily="34" charset="0"/>
                        </a:rPr>
                        <a:t>100%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tc>
                  <a:txBody>
                    <a:bodyPr/>
                    <a:lstStyle/>
                    <a:p>
                      <a:pPr algn="ctr" rtl="0" fontAlgn="ctr"/>
                      <a:r>
                        <a:rPr lang="fr-FR" sz="900" b="0" i="0" u="none" strike="noStrike" noProof="0" dirty="0">
                          <a:solidFill>
                            <a:srgbClr val="474B41"/>
                          </a:solidFill>
                          <a:effectLst/>
                          <a:latin typeface="Lato" panose="020F0502020204030203" pitchFamily="34" charset="0"/>
                        </a:rPr>
                        <a:t>98,0%</a:t>
                      </a:r>
                    </a:p>
                  </a:txBody>
                  <a:tcPr marL="0" marR="0" marT="0" marB="0" anchor="ctr">
                    <a:lnL w="6350" cap="flat" cmpd="sng" algn="ctr">
                      <a:solidFill>
                        <a:srgbClr val="DFD9D0"/>
                      </a:solidFill>
                      <a:prstDash val="solid"/>
                      <a:round/>
                      <a:headEnd type="none" w="med" len="med"/>
                      <a:tailEnd type="none" w="med" len="med"/>
                    </a:lnL>
                    <a:lnR w="6350" cap="flat" cmpd="sng" algn="ctr">
                      <a:solidFill>
                        <a:srgbClr val="DFD9D0"/>
                      </a:solidFill>
                      <a:prstDash val="solid"/>
                      <a:round/>
                      <a:headEnd type="none" w="med" len="med"/>
                      <a:tailEnd type="none" w="med" len="med"/>
                    </a:lnR>
                    <a:lnT w="6350" cap="flat" cmpd="sng" algn="ctr">
                      <a:solidFill>
                        <a:srgbClr val="DFD9D0"/>
                      </a:solidFill>
                      <a:prstDash val="solid"/>
                      <a:round/>
                      <a:headEnd type="none" w="med" len="med"/>
                      <a:tailEnd type="none" w="med" len="med"/>
                    </a:lnT>
                    <a:lnB w="6350" cap="flat" cmpd="sng" algn="ctr">
                      <a:solidFill>
                        <a:srgbClr val="DFD9D0"/>
                      </a:solidFill>
                      <a:prstDash val="solid"/>
                      <a:round/>
                      <a:headEnd type="none" w="med" len="med"/>
                      <a:tailEnd type="none" w="med" len="med"/>
                    </a:lnB>
                  </a:tcPr>
                </a:tc>
                <a:extLst>
                  <a:ext uri="{0D108BD9-81ED-4DB2-BD59-A6C34878D82A}">
                    <a16:rowId xmlns:a16="http://schemas.microsoft.com/office/drawing/2014/main" val="413398262"/>
                  </a:ext>
                </a:extLst>
              </a:tr>
            </a:tbl>
          </a:graphicData>
        </a:graphic>
      </p:graphicFrame>
      <p:sp>
        <p:nvSpPr>
          <p:cNvPr id="2" name="Espace réservé du texte 7">
            <a:extLst>
              <a:ext uri="{FF2B5EF4-FFF2-40B4-BE49-F238E27FC236}">
                <a16:creationId xmlns:a16="http://schemas.microsoft.com/office/drawing/2014/main" id="{E2DE683E-1936-F466-357C-B91E15DB4A0B}"/>
              </a:ext>
            </a:extLst>
          </p:cNvPr>
          <p:cNvSpPr txBox="1">
            <a:spLocks/>
          </p:cNvSpPr>
          <p:nvPr/>
        </p:nvSpPr>
        <p:spPr>
          <a:xfrm>
            <a:off x="500786" y="5820979"/>
            <a:ext cx="11212227" cy="49712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fr-FR" b="1" dirty="0">
                <a:solidFill>
                  <a:schemeClr val="tx1"/>
                </a:solidFill>
              </a:rPr>
              <a:t>Les performances passées ne présagent pas des performances futures. Les performances peuvent varier dans le temps. Les indices de comparaison présentés dans ce rapport sont fournis à titre indicatif uniquement. L'objectif d'obtenir une note ESG moyenne supérieure à l'indice de référence est suivi par l'équipe chargée des rapports.</a:t>
            </a:r>
          </a:p>
        </p:txBody>
      </p:sp>
      <p:sp>
        <p:nvSpPr>
          <p:cNvPr id="12" name="Espace réservé du numéro de diapositive 3">
            <a:extLst>
              <a:ext uri="{FF2B5EF4-FFF2-40B4-BE49-F238E27FC236}">
                <a16:creationId xmlns:a16="http://schemas.microsoft.com/office/drawing/2014/main" id="{CD7C00BF-FFCF-9F47-389B-C735C557667F}"/>
              </a:ext>
            </a:extLst>
          </p:cNvPr>
          <p:cNvSpPr>
            <a:spLocks noGrp="1"/>
          </p:cNvSpPr>
          <p:nvPr>
            <p:ph type="sldNum" sz="quarter" idx="21"/>
          </p:nvPr>
        </p:nvSpPr>
        <p:spPr>
          <a:xfrm>
            <a:off x="10722864" y="6351427"/>
            <a:ext cx="1011936" cy="365125"/>
          </a:xfrm>
        </p:spPr>
        <p:txBody>
          <a:bodyPr/>
          <a:lstStyle/>
          <a:p>
            <a:fld id="{334D4FF5-5FCB-2945-841A-A3CAF61B538E}" type="slidenum">
              <a:rPr lang="fr-FR" smtClean="0"/>
              <a:pPr/>
              <a:t>29</a:t>
            </a:fld>
            <a:endParaRPr lang="fr-FR" dirty="0"/>
          </a:p>
        </p:txBody>
      </p:sp>
      <p:sp>
        <p:nvSpPr>
          <p:cNvPr id="13" name="Espace réservé du texte 5">
            <a:extLst>
              <a:ext uri="{FF2B5EF4-FFF2-40B4-BE49-F238E27FC236}">
                <a16:creationId xmlns:a16="http://schemas.microsoft.com/office/drawing/2014/main" id="{1ACA5C79-39B9-5CB5-75E4-6C739A157EA6}"/>
              </a:ext>
            </a:extLst>
          </p:cNvPr>
          <p:cNvSpPr txBox="1">
            <a:spLocks/>
          </p:cNvSpPr>
          <p:nvPr/>
        </p:nvSpPr>
        <p:spPr>
          <a:xfrm>
            <a:off x="500786" y="6280700"/>
            <a:ext cx="11212227" cy="36512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10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Source: ODDO BHF AM SAS | </a:t>
            </a:r>
            <a:r>
              <a:rPr lang="en-US" dirty="0" err="1">
                <a:solidFill>
                  <a:schemeClr val="tx1"/>
                </a:solidFill>
              </a:rPr>
              <a:t>Données</a:t>
            </a:r>
            <a:r>
              <a:rPr lang="en-US" dirty="0">
                <a:solidFill>
                  <a:schemeClr val="tx1"/>
                </a:solidFill>
              </a:rPr>
              <a:t> au 31/12/2023. </a:t>
            </a:r>
            <a:r>
              <a:rPr lang="nn-NO" sz="1000" dirty="0">
                <a:solidFill>
                  <a:schemeClr val="tx1"/>
                </a:solidFill>
                <a:cs typeface="Arial"/>
              </a:rPr>
              <a:t>Indicateur de référence : MSCI EMU Net Return EUR Index |</a:t>
            </a:r>
            <a:r>
              <a:rPr lang="fr-FR" sz="1000" dirty="0">
                <a:solidFill>
                  <a:schemeClr val="tx1"/>
                </a:solidFill>
                <a:cs typeface="Arial"/>
              </a:rPr>
              <a:t> * Le poids des titres est rebase sur 100. Notation selon la méthodologie MSCI de CCC (Risque élevé) à AAA (Opportunité forte)</a:t>
            </a:r>
            <a:endParaRPr lang="fr-FR" sz="1000" b="1" dirty="0">
              <a:solidFill>
                <a:schemeClr val="tx1"/>
              </a:solidFill>
            </a:endParaRPr>
          </a:p>
        </p:txBody>
      </p:sp>
      <p:graphicFrame>
        <p:nvGraphicFramePr>
          <p:cNvPr id="15" name="object 6">
            <a:extLst>
              <a:ext uri="{FF2B5EF4-FFF2-40B4-BE49-F238E27FC236}">
                <a16:creationId xmlns:a16="http://schemas.microsoft.com/office/drawing/2014/main" id="{12B46A5A-C87F-E004-729E-FDCD5AF055CA}"/>
              </a:ext>
            </a:extLst>
          </p:cNvPr>
          <p:cNvGraphicFramePr>
            <a:graphicFrameLocks noGrp="1"/>
          </p:cNvGraphicFramePr>
          <p:nvPr>
            <p:extLst>
              <p:ext uri="{D42A27DB-BD31-4B8C-83A1-F6EECF244321}">
                <p14:modId xmlns:p14="http://schemas.microsoft.com/office/powerpoint/2010/main" val="656169658"/>
              </p:ext>
            </p:extLst>
          </p:nvPr>
        </p:nvGraphicFramePr>
        <p:xfrm>
          <a:off x="5838814" y="1781664"/>
          <a:ext cx="5384148" cy="252000"/>
        </p:xfrm>
        <a:graphic>
          <a:graphicData uri="http://schemas.openxmlformats.org/drawingml/2006/table">
            <a:tbl>
              <a:tblPr firstRow="1" bandRow="1">
                <a:tableStyleId>{2D5ABB26-0587-4C30-8999-92F81FD0307C}</a:tableStyleId>
              </a:tblPr>
              <a:tblGrid>
                <a:gridCol w="5384148">
                  <a:extLst>
                    <a:ext uri="{9D8B030D-6E8A-4147-A177-3AD203B41FA5}">
                      <a16:colId xmlns:a16="http://schemas.microsoft.com/office/drawing/2014/main" val="20006"/>
                    </a:ext>
                  </a:extLst>
                </a:gridCol>
              </a:tblGrid>
              <a:tr h="252000">
                <a:tc>
                  <a:txBody>
                    <a:bodyPr/>
                    <a:lstStyle/>
                    <a:p>
                      <a:pPr algn="l" rtl="0" fontAlgn="ctr"/>
                      <a:r>
                        <a:rPr lang="fr-FR" sz="1000" b="1" i="0" u="none" strike="noStrike" noProof="0" dirty="0">
                          <a:solidFill>
                            <a:srgbClr val="FFFFFF"/>
                          </a:solidFill>
                          <a:effectLst/>
                          <a:latin typeface="+mn-lt"/>
                        </a:rPr>
                        <a:t> Notation moyenne E, S et G</a:t>
                      </a:r>
                    </a:p>
                  </a:txBody>
                  <a:tcPr marL="0" marR="0" marT="13335" marB="0" anchor="ctr">
                    <a:lnL>
                      <a:noFill/>
                    </a:lnL>
                    <a:lnR>
                      <a:noFill/>
                    </a:lnR>
                    <a:lnT>
                      <a:noFill/>
                    </a:lnT>
                    <a:lnB w="38100">
                      <a:noFill/>
                      <a:prstDash val="solid"/>
                    </a:lnB>
                    <a:lnTlToBr w="12700" cmpd="sng">
                      <a:noFill/>
                      <a:prstDash val="solid"/>
                    </a:lnTlToBr>
                    <a:lnBlToTr w="12700" cmpd="sng">
                      <a:noFill/>
                      <a:prstDash val="solid"/>
                    </a:lnBlToTr>
                    <a:solidFill>
                      <a:schemeClr val="accent3">
                        <a:lumMod val="50000"/>
                      </a:schemeClr>
                    </a:solidFill>
                  </a:tcPr>
                </a:tc>
                <a:extLst>
                  <a:ext uri="{0D108BD9-81ED-4DB2-BD59-A6C34878D82A}">
                    <a16:rowId xmlns:a16="http://schemas.microsoft.com/office/drawing/2014/main" val="10000"/>
                  </a:ext>
                </a:extLst>
              </a:tr>
            </a:tbl>
          </a:graphicData>
        </a:graphic>
      </p:graphicFrame>
      <p:graphicFrame>
        <p:nvGraphicFramePr>
          <p:cNvPr id="34" name="object 6">
            <a:extLst>
              <a:ext uri="{FF2B5EF4-FFF2-40B4-BE49-F238E27FC236}">
                <a16:creationId xmlns:a16="http://schemas.microsoft.com/office/drawing/2014/main" id="{DB4BECED-532E-41CB-8B1A-46CEA74CF1AE}"/>
              </a:ext>
            </a:extLst>
          </p:cNvPr>
          <p:cNvGraphicFramePr>
            <a:graphicFrameLocks noGrp="1"/>
          </p:cNvGraphicFramePr>
          <p:nvPr>
            <p:extLst>
              <p:ext uri="{D42A27DB-BD31-4B8C-83A1-F6EECF244321}">
                <p14:modId xmlns:p14="http://schemas.microsoft.com/office/powerpoint/2010/main" val="4092160063"/>
              </p:ext>
            </p:extLst>
          </p:nvPr>
        </p:nvGraphicFramePr>
        <p:xfrm>
          <a:off x="531450" y="3543299"/>
          <a:ext cx="5165484" cy="238324"/>
        </p:xfrm>
        <a:graphic>
          <a:graphicData uri="http://schemas.openxmlformats.org/drawingml/2006/table">
            <a:tbl>
              <a:tblPr firstRow="1" bandRow="1">
                <a:tableStyleId>{2D5ABB26-0587-4C30-8999-92F81FD0307C}</a:tableStyleId>
              </a:tblPr>
              <a:tblGrid>
                <a:gridCol w="5165484">
                  <a:extLst>
                    <a:ext uri="{9D8B030D-6E8A-4147-A177-3AD203B41FA5}">
                      <a16:colId xmlns:a16="http://schemas.microsoft.com/office/drawing/2014/main" val="20006"/>
                    </a:ext>
                  </a:extLst>
                </a:gridCol>
              </a:tblGrid>
              <a:tr h="238324">
                <a:tc>
                  <a:txBody>
                    <a:bodyPr/>
                    <a:lstStyle/>
                    <a:p>
                      <a:pPr algn="l" rtl="0" fontAlgn="ctr"/>
                      <a:r>
                        <a:rPr lang="fr-FR" sz="1000" b="1" i="0" u="none" strike="noStrike" noProof="0" dirty="0">
                          <a:solidFill>
                            <a:srgbClr val="FFFFFF"/>
                          </a:solidFill>
                          <a:effectLst/>
                          <a:latin typeface="+mn-lt"/>
                        </a:rPr>
                        <a:t> Répartition par notation ESG (%)</a:t>
                      </a:r>
                    </a:p>
                  </a:txBody>
                  <a:tcPr marL="0" marR="0" marT="13335" marB="0" anchor="ctr">
                    <a:lnL>
                      <a:noFill/>
                    </a:lnL>
                    <a:lnR>
                      <a:noFill/>
                    </a:lnR>
                    <a:lnT>
                      <a:noFill/>
                    </a:lnT>
                    <a:lnB w="38100">
                      <a:noFill/>
                      <a:prstDash val="solid"/>
                    </a:lnB>
                    <a:lnTlToBr w="12700" cmpd="sng">
                      <a:noFill/>
                      <a:prstDash val="solid"/>
                    </a:lnTlToBr>
                    <a:lnBlToTr w="12700" cmpd="sng">
                      <a:noFill/>
                      <a:prstDash val="solid"/>
                    </a:lnBlToTr>
                    <a:solidFill>
                      <a:schemeClr val="accent3">
                        <a:lumMod val="50000"/>
                      </a:schemeClr>
                    </a:solidFill>
                  </a:tcPr>
                </a:tc>
                <a:extLst>
                  <a:ext uri="{0D108BD9-81ED-4DB2-BD59-A6C34878D82A}">
                    <a16:rowId xmlns:a16="http://schemas.microsoft.com/office/drawing/2014/main" val="10000"/>
                  </a:ext>
                </a:extLst>
              </a:tr>
            </a:tbl>
          </a:graphicData>
        </a:graphic>
      </p:graphicFrame>
      <p:sp>
        <p:nvSpPr>
          <p:cNvPr id="8" name="Espace réservé du pied de page 6">
            <a:extLst>
              <a:ext uri="{FF2B5EF4-FFF2-40B4-BE49-F238E27FC236}">
                <a16:creationId xmlns:a16="http://schemas.microsoft.com/office/drawing/2014/main" id="{7269BB16-7BE7-0664-961A-BDB83AC064BC}"/>
              </a:ext>
            </a:extLst>
          </p:cNvPr>
          <p:cNvSpPr txBox="1">
            <a:spLocks/>
          </p:cNvSpPr>
          <p:nvPr/>
        </p:nvSpPr>
        <p:spPr>
          <a:xfrm>
            <a:off x="5102962" y="6470106"/>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graphicFrame>
        <p:nvGraphicFramePr>
          <p:cNvPr id="10" name="Graphique 9">
            <a:extLst>
              <a:ext uri="{FF2B5EF4-FFF2-40B4-BE49-F238E27FC236}">
                <a16:creationId xmlns:a16="http://schemas.microsoft.com/office/drawing/2014/main" id="{C609F28F-6807-410A-BFC7-52977AB98640}"/>
              </a:ext>
            </a:extLst>
          </p:cNvPr>
          <p:cNvGraphicFramePr>
            <a:graphicFrameLocks/>
          </p:cNvGraphicFramePr>
          <p:nvPr>
            <p:extLst>
              <p:ext uri="{D42A27DB-BD31-4B8C-83A1-F6EECF244321}">
                <p14:modId xmlns:p14="http://schemas.microsoft.com/office/powerpoint/2010/main" val="1283421694"/>
              </p:ext>
            </p:extLst>
          </p:nvPr>
        </p:nvGraphicFramePr>
        <p:xfrm>
          <a:off x="5834708" y="2009576"/>
          <a:ext cx="5384148" cy="17500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Graphique 3">
            <a:extLst>
              <a:ext uri="{FF2B5EF4-FFF2-40B4-BE49-F238E27FC236}">
                <a16:creationId xmlns:a16="http://schemas.microsoft.com/office/drawing/2014/main" id="{41478026-FD71-48B5-8CC6-2DDA6B9AAA27}"/>
              </a:ext>
            </a:extLst>
          </p:cNvPr>
          <p:cNvGraphicFramePr>
            <a:graphicFrameLocks/>
          </p:cNvGraphicFramePr>
          <p:nvPr>
            <p:extLst>
              <p:ext uri="{D42A27DB-BD31-4B8C-83A1-F6EECF244321}">
                <p14:modId xmlns:p14="http://schemas.microsoft.com/office/powerpoint/2010/main" val="3933070343"/>
              </p:ext>
            </p:extLst>
          </p:nvPr>
        </p:nvGraphicFramePr>
        <p:xfrm>
          <a:off x="527344" y="3759650"/>
          <a:ext cx="5157258" cy="19725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579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546BD47-612E-4D30-B9E7-08A8F2A485CF}"/>
              </a:ext>
            </a:extLst>
          </p:cNvPr>
          <p:cNvSpPr>
            <a:spLocks noGrp="1"/>
          </p:cNvSpPr>
          <p:nvPr>
            <p:ph type="body" sz="quarter" idx="13"/>
          </p:nvPr>
        </p:nvSpPr>
        <p:spPr/>
        <p:txBody>
          <a:bodyPr/>
          <a:lstStyle/>
          <a:p>
            <a:r>
              <a:rPr lang="de-DE" dirty="0"/>
              <a:t>Produit</a:t>
            </a:r>
            <a:endParaRPr lang="fr-FR" dirty="0"/>
          </a:p>
        </p:txBody>
      </p:sp>
      <p:sp>
        <p:nvSpPr>
          <p:cNvPr id="4" name="Espace réservé du numéro de diapositive 3">
            <a:extLst>
              <a:ext uri="{FF2B5EF4-FFF2-40B4-BE49-F238E27FC236}">
                <a16:creationId xmlns:a16="http://schemas.microsoft.com/office/drawing/2014/main" id="{BB495ECE-A99D-46CC-9477-B91B752E8374}"/>
              </a:ext>
            </a:extLst>
          </p:cNvPr>
          <p:cNvSpPr>
            <a:spLocks noGrp="1"/>
          </p:cNvSpPr>
          <p:nvPr>
            <p:ph type="sldNum" sz="quarter" idx="21"/>
          </p:nvPr>
        </p:nvSpPr>
        <p:spPr/>
        <p:txBody>
          <a:bodyPr/>
          <a:lstStyle/>
          <a:p>
            <a:fld id="{334D4FF5-5FCB-2945-841A-A3CAF61B538E}" type="slidenum">
              <a:rPr lang="fr-FR" smtClean="0"/>
              <a:pPr/>
              <a:t>3</a:t>
            </a:fld>
            <a:endParaRPr lang="fr-FR" dirty="0"/>
          </a:p>
        </p:txBody>
      </p:sp>
      <p:sp>
        <p:nvSpPr>
          <p:cNvPr id="5" name="Titre 4">
            <a:extLst>
              <a:ext uri="{FF2B5EF4-FFF2-40B4-BE49-F238E27FC236}">
                <a16:creationId xmlns:a16="http://schemas.microsoft.com/office/drawing/2014/main" id="{37A1C438-2D73-4689-A225-212AB1C21A42}"/>
              </a:ext>
            </a:extLst>
          </p:cNvPr>
          <p:cNvSpPr>
            <a:spLocks noGrp="1"/>
          </p:cNvSpPr>
          <p:nvPr>
            <p:ph type="title"/>
          </p:nvPr>
        </p:nvSpPr>
        <p:spPr>
          <a:xfrm>
            <a:off x="567547" y="308526"/>
            <a:ext cx="10515600" cy="150682"/>
          </a:xfrm>
        </p:spPr>
        <p:txBody>
          <a:bodyPr/>
          <a:lstStyle/>
          <a:p>
            <a:r>
              <a:rPr lang="fr-FR" sz="1000" dirty="0"/>
              <a:t>ODDO BHF génération</a:t>
            </a:r>
          </a:p>
        </p:txBody>
      </p:sp>
      <p:graphicFrame>
        <p:nvGraphicFramePr>
          <p:cNvPr id="8" name="Tableau 80">
            <a:extLst>
              <a:ext uri="{FF2B5EF4-FFF2-40B4-BE49-F238E27FC236}">
                <a16:creationId xmlns:a16="http://schemas.microsoft.com/office/drawing/2014/main" id="{DF1B8177-0580-4C27-A5EA-BC626BF0B1B8}"/>
              </a:ext>
            </a:extLst>
          </p:cNvPr>
          <p:cNvGraphicFramePr>
            <a:graphicFrameLocks/>
          </p:cNvGraphicFramePr>
          <p:nvPr>
            <p:extLst>
              <p:ext uri="{D42A27DB-BD31-4B8C-83A1-F6EECF244321}">
                <p14:modId xmlns:p14="http://schemas.microsoft.com/office/powerpoint/2010/main" val="1398547993"/>
              </p:ext>
            </p:extLst>
          </p:nvPr>
        </p:nvGraphicFramePr>
        <p:xfrm>
          <a:off x="628649" y="1950280"/>
          <a:ext cx="11052176" cy="1000297"/>
        </p:xfrm>
        <a:graphic>
          <a:graphicData uri="http://schemas.openxmlformats.org/drawingml/2006/table">
            <a:tbl>
              <a:tblPr firstRow="1" bandRow="1">
                <a:tableStyleId>{2D5ABB26-0587-4C30-8999-92F81FD0307C}</a:tableStyleId>
              </a:tblPr>
              <a:tblGrid>
                <a:gridCol w="2869499">
                  <a:extLst>
                    <a:ext uri="{9D8B030D-6E8A-4147-A177-3AD203B41FA5}">
                      <a16:colId xmlns:a16="http://schemas.microsoft.com/office/drawing/2014/main" val="416387927"/>
                    </a:ext>
                  </a:extLst>
                </a:gridCol>
                <a:gridCol w="2727559">
                  <a:extLst>
                    <a:ext uri="{9D8B030D-6E8A-4147-A177-3AD203B41FA5}">
                      <a16:colId xmlns:a16="http://schemas.microsoft.com/office/drawing/2014/main" val="3375207473"/>
                    </a:ext>
                  </a:extLst>
                </a:gridCol>
                <a:gridCol w="2727559">
                  <a:extLst>
                    <a:ext uri="{9D8B030D-6E8A-4147-A177-3AD203B41FA5}">
                      <a16:colId xmlns:a16="http://schemas.microsoft.com/office/drawing/2014/main" val="1034423058"/>
                    </a:ext>
                  </a:extLst>
                </a:gridCol>
                <a:gridCol w="2727559">
                  <a:extLst>
                    <a:ext uri="{9D8B030D-6E8A-4147-A177-3AD203B41FA5}">
                      <a16:colId xmlns:a16="http://schemas.microsoft.com/office/drawing/2014/main" val="2427027317"/>
                    </a:ext>
                  </a:extLst>
                </a:gridCol>
              </a:tblGrid>
              <a:tr h="425679">
                <a:tc>
                  <a:txBody>
                    <a:bodyPr/>
                    <a:lstStyle/>
                    <a:p>
                      <a:pPr algn="l"/>
                      <a:endParaRPr lang="en-US" sz="1100" b="0" cap="none" baseline="0" noProof="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marL="163440" marT="45721" marB="45721"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err="1">
                          <a:solidFill>
                            <a:schemeClr val="bg1"/>
                          </a:solidFill>
                        </a:rPr>
                        <a:t>Morningstar</a:t>
                      </a:r>
                      <a:r>
                        <a:rPr lang="en-US" sz="1200" b="0" cap="none" baseline="30000" noProof="0" dirty="0" err="1">
                          <a:solidFill>
                            <a:schemeClr val="bg1"/>
                          </a:solidFill>
                        </a:rPr>
                        <a:t>TM</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3440" marT="45721" marB="45721"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a:solidFill>
                            <a:schemeClr val="bg1"/>
                          </a:solidFill>
                        </a:rPr>
                        <a:t>Classification SFDR</a:t>
                      </a:r>
                      <a:r>
                        <a:rPr lang="en-US" sz="1200" b="0" cap="none" baseline="30000" noProof="0" dirty="0">
                          <a:solidFill>
                            <a:schemeClr val="bg1"/>
                          </a:solidFill>
                        </a:rPr>
                        <a:t>3</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3440" marT="45721" marB="45721"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a:solidFill>
                            <a:schemeClr val="bg1"/>
                          </a:solidFill>
                        </a:rPr>
                        <a:t>Echelle de risque</a:t>
                      </a:r>
                      <a:r>
                        <a:rPr lang="en-US" sz="1200" b="0" cap="none" baseline="30000" noProof="0" dirty="0">
                          <a:solidFill>
                            <a:schemeClr val="bg1"/>
                          </a:solidFill>
                        </a:rPr>
                        <a:t>4</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3440" marT="45721" marB="45721" anchor="ctr">
                    <a:lnB>
                      <a:noFill/>
                    </a:lnB>
                    <a:solidFill>
                      <a:schemeClr val="accent4"/>
                    </a:solidFill>
                  </a:tcPr>
                </a:tc>
                <a:extLst>
                  <a:ext uri="{0D108BD9-81ED-4DB2-BD59-A6C34878D82A}">
                    <a16:rowId xmlns:a16="http://schemas.microsoft.com/office/drawing/2014/main" val="2923169000"/>
                  </a:ext>
                </a:extLst>
              </a:tr>
              <a:tr h="574618">
                <a:tc>
                  <a:txBody>
                    <a:bodyPr/>
                    <a:lstStyle/>
                    <a:p>
                      <a:pPr marL="0" indent="0">
                        <a:buNone/>
                      </a:pPr>
                      <a:r>
                        <a:rPr lang="fr-FR" sz="1200" dirty="0"/>
                        <a:t>ODDO BHF GÉNÉRATION CR-EUR</a:t>
                      </a:r>
                    </a:p>
                  </a:txBody>
                  <a:tcPr marL="163440" marT="45721" marB="45721"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altLang="en-US" sz="1400" b="0" u="none" strike="noStrike" kern="1200" cap="none" spc="0" normalizeH="0" baseline="0" noProof="0" dirty="0">
                          <a:ln>
                            <a:noFill/>
                          </a:ln>
                          <a:solidFill>
                            <a:schemeClr val="accent6"/>
                          </a:solidFill>
                          <a:effectLst/>
                          <a:uLnTx/>
                          <a:uFillTx/>
                          <a:sym typeface="Wingdings" pitchFamily="2" charset="2"/>
                        </a:rPr>
                        <a:t></a:t>
                      </a:r>
                      <a:r>
                        <a:rPr kumimoji="0" lang="en-US" altLang="en-US" sz="1400" b="0" u="none" strike="noStrike" kern="1200" cap="none" spc="0" normalizeH="0" baseline="30000" noProof="0" dirty="0">
                          <a:ln>
                            <a:noFill/>
                          </a:ln>
                          <a:solidFill>
                            <a:schemeClr val="accent6"/>
                          </a:solidFill>
                          <a:effectLst/>
                          <a:uLnTx/>
                          <a:uFillTx/>
                          <a:sym typeface="Wingdings" pitchFamily="2" charset="2"/>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3C3C"/>
                          </a:solidFill>
                          <a:effectLst/>
                          <a:uLnTx/>
                          <a:uFillTx/>
                          <a:latin typeface="+mn-lt"/>
                          <a:ea typeface="+mn-ea"/>
                          <a:cs typeface="+mn-cs"/>
                          <a:sym typeface="Wingdings" pitchFamily="2" charset="2"/>
                        </a:rPr>
                        <a:t>🌐🌐🌐</a:t>
                      </a:r>
                      <a:r>
                        <a:rPr kumimoji="0" lang="en-US" altLang="en-US" sz="1000" b="0" i="0" u="none" strike="noStrike" kern="1200" cap="none" spc="0" normalizeH="0" baseline="0" noProof="0" dirty="0">
                          <a:ln>
                            <a:noFill/>
                          </a:ln>
                          <a:solidFill>
                            <a:srgbClr val="55A185"/>
                          </a:solidFill>
                          <a:effectLst/>
                          <a:uLnTx/>
                          <a:uFillTx/>
                          <a:latin typeface="+mn-lt"/>
                          <a:ea typeface="+mn-ea"/>
                          <a:cs typeface="+mn-cs"/>
                          <a:sym typeface="Wingdings" pitchFamily="2" charset="2"/>
                        </a:rPr>
                        <a:t>🌐</a:t>
                      </a:r>
                      <a:r>
                        <a:rPr kumimoji="0" lang="en-US" altLang="en-US" sz="1000" b="0" i="0" u="none" strike="noStrike" kern="1200" cap="none" spc="0" normalizeH="0" baseline="30000" noProof="0" dirty="0">
                          <a:ln>
                            <a:noFill/>
                          </a:ln>
                          <a:solidFill>
                            <a:srgbClr val="55A185"/>
                          </a:solidFill>
                          <a:effectLst/>
                          <a:uLnTx/>
                          <a:uFillTx/>
                          <a:latin typeface="+mn-lt"/>
                          <a:ea typeface="+mn-ea"/>
                          <a:cs typeface="+mn-cs"/>
                          <a:sym typeface="Wingdings" pitchFamily="2" charset="2"/>
                        </a:rPr>
                        <a:t>2</a:t>
                      </a:r>
                      <a:endParaRPr kumimoji="0" lang="en-US" sz="1000" b="0" i="0" u="none" strike="noStrike" kern="1200" cap="none" spc="0" normalizeH="0" baseline="30000" noProof="0" dirty="0">
                        <a:ln>
                          <a:noFill/>
                        </a:ln>
                        <a:solidFill>
                          <a:srgbClr val="55A185"/>
                        </a:solidFill>
                        <a:effectLst/>
                        <a:uLnTx/>
                        <a:uFillTx/>
                        <a:latin typeface="Lato" panose="020F0502020204030203" pitchFamily="34" charset="0"/>
                        <a:ea typeface="Lato" panose="020F0502020204030203" pitchFamily="34" charset="0"/>
                        <a:cs typeface="Lato" panose="020F0502020204030203" pitchFamily="34" charset="0"/>
                      </a:endParaRPr>
                    </a:p>
                  </a:txBody>
                  <a:tcPr marR="163440" marT="45721" marB="45721"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latin typeface="Lato" panose="020F0502020204030203" pitchFamily="34" charset="0"/>
                        <a:ea typeface="Lato" panose="020F0502020204030203" pitchFamily="34" charset="0"/>
                        <a:cs typeface="Lato" panose="020F0502020204030203" pitchFamily="34" charset="0"/>
                      </a:endParaRPr>
                    </a:p>
                  </a:txBody>
                  <a:tcPr marR="163440" marT="45721" marB="45721"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latin typeface="Lato" panose="020F0502020204030203" pitchFamily="34" charset="0"/>
                        <a:ea typeface="Lato" panose="020F0502020204030203" pitchFamily="34" charset="0"/>
                        <a:cs typeface="Lato" panose="020F0502020204030203" pitchFamily="34" charset="0"/>
                      </a:endParaRPr>
                    </a:p>
                  </a:txBody>
                  <a:tcPr marR="163440" marT="45721" marB="45721"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6619403"/>
                  </a:ext>
                </a:extLst>
              </a:tr>
            </a:tbl>
          </a:graphicData>
        </a:graphic>
      </p:graphicFrame>
      <p:grpSp>
        <p:nvGrpSpPr>
          <p:cNvPr id="13" name="Groupe 12">
            <a:extLst>
              <a:ext uri="{FF2B5EF4-FFF2-40B4-BE49-F238E27FC236}">
                <a16:creationId xmlns:a16="http://schemas.microsoft.com/office/drawing/2014/main" id="{68BACA5D-E1E8-48C3-9B2D-F84DF8E8D603}"/>
              </a:ext>
            </a:extLst>
          </p:cNvPr>
          <p:cNvGrpSpPr/>
          <p:nvPr/>
        </p:nvGrpSpPr>
        <p:grpSpPr>
          <a:xfrm>
            <a:off x="9820390" y="2560338"/>
            <a:ext cx="731857" cy="209550"/>
            <a:chOff x="10104192" y="2687804"/>
            <a:chExt cx="726916" cy="209550"/>
          </a:xfrm>
        </p:grpSpPr>
        <p:sp>
          <p:nvSpPr>
            <p:cNvPr id="14" name="Rectangle : coins arrondis 13">
              <a:extLst>
                <a:ext uri="{FF2B5EF4-FFF2-40B4-BE49-F238E27FC236}">
                  <a16:creationId xmlns:a16="http://schemas.microsoft.com/office/drawing/2014/main" id="{55F6B57D-E6F6-431C-B1A7-898B905FF236}"/>
                </a:ext>
              </a:extLst>
            </p:cNvPr>
            <p:cNvSpPr/>
            <p:nvPr/>
          </p:nvSpPr>
          <p:spPr>
            <a:xfrm>
              <a:off x="10120981" y="2687804"/>
              <a:ext cx="522356" cy="2095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84AC4297-7914-41B9-8CCD-17798CF46502}"/>
                </a:ext>
              </a:extLst>
            </p:cNvPr>
            <p:cNvSpPr/>
            <p:nvPr/>
          </p:nvSpPr>
          <p:spPr>
            <a:xfrm>
              <a:off x="10104192" y="2687804"/>
              <a:ext cx="726916" cy="209550"/>
            </a:xfrm>
            <a:prstGeom prst="roundRect">
              <a:avLst>
                <a:gd name="adj" fmla="val 50000"/>
              </a:avLst>
            </a:prstGeom>
            <a:noFill/>
            <a:ln>
              <a:solidFill>
                <a:srgbClr val="E1D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A7989613-607C-478A-B890-975662DE8E8D}"/>
              </a:ext>
            </a:extLst>
          </p:cNvPr>
          <p:cNvSpPr txBox="1"/>
          <p:nvPr/>
        </p:nvSpPr>
        <p:spPr>
          <a:xfrm>
            <a:off x="10559441" y="2544314"/>
            <a:ext cx="399237" cy="230832"/>
          </a:xfrm>
          <a:prstGeom prst="rect">
            <a:avLst/>
          </a:prstGeom>
          <a:noFill/>
        </p:spPr>
        <p:txBody>
          <a:bodyPr wrap="square" rtlCol="0">
            <a:spAutoFit/>
          </a:bodyPr>
          <a:lstStyle/>
          <a:p>
            <a:r>
              <a:rPr lang="fr-FR" sz="900" dirty="0"/>
              <a:t>5/7</a:t>
            </a:r>
          </a:p>
        </p:txBody>
      </p:sp>
      <p:sp>
        <p:nvSpPr>
          <p:cNvPr id="32" name="Rectangle 31">
            <a:extLst>
              <a:ext uri="{FF2B5EF4-FFF2-40B4-BE49-F238E27FC236}">
                <a16:creationId xmlns:a16="http://schemas.microsoft.com/office/drawing/2014/main" id="{CC6F3255-B529-474D-BE5D-9A6158003C2E}"/>
              </a:ext>
            </a:extLst>
          </p:cNvPr>
          <p:cNvSpPr/>
          <p:nvPr/>
        </p:nvSpPr>
        <p:spPr>
          <a:xfrm rot="5400000">
            <a:off x="10633341" y="5339861"/>
            <a:ext cx="2619606" cy="416673"/>
          </a:xfrm>
          <a:prstGeom prst="rect">
            <a:avLst/>
          </a:prstGeom>
          <a:solidFill>
            <a:schemeClr val="bg1"/>
          </a:solidFill>
        </p:spPr>
        <p:txBody>
          <a:bodyPr wrap="square" lIns="112542" tIns="56271" rIns="112542" bIns="56271">
            <a:spAutoFit/>
          </a:bodyPr>
          <a:lstStyle/>
          <a:p>
            <a:pPr algn="ctr"/>
            <a:endParaRPr lang="fr-FR" sz="1969" dirty="0">
              <a:ln w="0"/>
              <a:effectLst>
                <a:outerShdw blurRad="38100" dist="19050" dir="2700000" algn="tl" rotWithShape="0">
                  <a:schemeClr val="dk1">
                    <a:alpha val="40000"/>
                  </a:schemeClr>
                </a:outerShdw>
              </a:effectLst>
            </a:endParaRPr>
          </a:p>
        </p:txBody>
      </p:sp>
      <p:graphicFrame>
        <p:nvGraphicFramePr>
          <p:cNvPr id="29" name="Tableau 37">
            <a:extLst>
              <a:ext uri="{FF2B5EF4-FFF2-40B4-BE49-F238E27FC236}">
                <a16:creationId xmlns:a16="http://schemas.microsoft.com/office/drawing/2014/main" id="{331416B7-6997-452A-A638-4A234466FCBD}"/>
              </a:ext>
            </a:extLst>
          </p:cNvPr>
          <p:cNvGraphicFramePr>
            <a:graphicFrameLocks noGrp="1"/>
          </p:cNvGraphicFramePr>
          <p:nvPr>
            <p:extLst>
              <p:ext uri="{D42A27DB-BD31-4B8C-83A1-F6EECF244321}">
                <p14:modId xmlns:p14="http://schemas.microsoft.com/office/powerpoint/2010/main" val="625456943"/>
              </p:ext>
            </p:extLst>
          </p:nvPr>
        </p:nvGraphicFramePr>
        <p:xfrm>
          <a:off x="6730792" y="2544314"/>
          <a:ext cx="1553538" cy="228600"/>
        </p:xfrm>
        <a:graphic>
          <a:graphicData uri="http://schemas.openxmlformats.org/drawingml/2006/table">
            <a:tbl>
              <a:tblPr firstRow="1" bandRow="1">
                <a:tableStyleId>{2D5ABB26-0587-4C30-8999-92F81FD0307C}</a:tableStyleId>
              </a:tblPr>
              <a:tblGrid>
                <a:gridCol w="517846">
                  <a:extLst>
                    <a:ext uri="{9D8B030D-6E8A-4147-A177-3AD203B41FA5}">
                      <a16:colId xmlns:a16="http://schemas.microsoft.com/office/drawing/2014/main" val="908179641"/>
                    </a:ext>
                  </a:extLst>
                </a:gridCol>
                <a:gridCol w="517846">
                  <a:extLst>
                    <a:ext uri="{9D8B030D-6E8A-4147-A177-3AD203B41FA5}">
                      <a16:colId xmlns:a16="http://schemas.microsoft.com/office/drawing/2014/main" val="1421907990"/>
                    </a:ext>
                  </a:extLst>
                </a:gridCol>
                <a:gridCol w="517846">
                  <a:extLst>
                    <a:ext uri="{9D8B030D-6E8A-4147-A177-3AD203B41FA5}">
                      <a16:colId xmlns:a16="http://schemas.microsoft.com/office/drawing/2014/main" val="2290313632"/>
                    </a:ext>
                  </a:extLst>
                </a:gridCol>
              </a:tblGrid>
              <a:tr h="228600">
                <a:tc>
                  <a:txBody>
                    <a:bodyPr/>
                    <a:lstStyle/>
                    <a:p>
                      <a:pPr algn="ctr"/>
                      <a:r>
                        <a:rPr lang="fr-FR" sz="900" dirty="0">
                          <a:solidFill>
                            <a:sysClr val="windowText" lastClr="000000"/>
                          </a:solidFill>
                        </a:rPr>
                        <a:t>6</a:t>
                      </a:r>
                      <a:endParaRPr lang="fr-FR" sz="900" dirty="0">
                        <a:solidFill>
                          <a:sysClr val="windowText" lastClr="000000"/>
                        </a:solidFill>
                        <a:latin typeface="Lato" panose="020F0502020204030203" pitchFamily="34" charset="0"/>
                      </a:endParaRPr>
                    </a:p>
                  </a:txBody>
                  <a:tcP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7F2EE"/>
                    </a:solidFill>
                  </a:tcPr>
                </a:tc>
                <a:tc>
                  <a:txBody>
                    <a:bodyPr/>
                    <a:lstStyle/>
                    <a:p>
                      <a:pPr marL="0" algn="ctr" defTabSz="914400" rtl="0" eaLnBrk="1" latinLnBrk="0" hangingPunct="1"/>
                      <a:r>
                        <a:rPr lang="fr-FR" sz="900" kern="1200" dirty="0">
                          <a:solidFill>
                            <a:schemeClr val="bg1"/>
                          </a:solidFill>
                          <a:latin typeface="+mn-lt"/>
                          <a:ea typeface="+mn-ea"/>
                          <a:cs typeface="+mn-cs"/>
                        </a:rPr>
                        <a:t>8</a:t>
                      </a:r>
                    </a:p>
                  </a:txBody>
                  <a:tcP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E5144"/>
                    </a:solidFill>
                  </a:tcPr>
                </a:tc>
                <a:tc>
                  <a:txBody>
                    <a:bodyPr/>
                    <a:lstStyle/>
                    <a:p>
                      <a:pPr marL="0" algn="ctr" defTabSz="914400" rtl="0" eaLnBrk="1" latinLnBrk="0" hangingPunct="1"/>
                      <a:r>
                        <a:rPr lang="fr-FR" sz="900" kern="1200" dirty="0">
                          <a:solidFill>
                            <a:schemeClr val="tx1"/>
                          </a:solidFill>
                          <a:latin typeface="+mn-lt"/>
                          <a:ea typeface="+mn-ea"/>
                          <a:cs typeface="+mn-cs"/>
                        </a:rPr>
                        <a:t>9</a:t>
                      </a:r>
                    </a:p>
                  </a:txBody>
                  <a:tcPr>
                    <a:lnL>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7F2EE"/>
                    </a:solidFill>
                  </a:tcPr>
                </a:tc>
                <a:extLst>
                  <a:ext uri="{0D108BD9-81ED-4DB2-BD59-A6C34878D82A}">
                    <a16:rowId xmlns:a16="http://schemas.microsoft.com/office/drawing/2014/main" val="825792200"/>
                  </a:ext>
                </a:extLst>
              </a:tr>
            </a:tbl>
          </a:graphicData>
        </a:graphic>
      </p:graphicFrame>
      <p:sp>
        <p:nvSpPr>
          <p:cNvPr id="6" name="Espace réservé du texte 5">
            <a:extLst>
              <a:ext uri="{FF2B5EF4-FFF2-40B4-BE49-F238E27FC236}">
                <a16:creationId xmlns:a16="http://schemas.microsoft.com/office/drawing/2014/main" id="{6A3AFFFA-AA38-4444-9243-164656A760FC}"/>
              </a:ext>
            </a:extLst>
          </p:cNvPr>
          <p:cNvSpPr>
            <a:spLocks noGrp="1"/>
          </p:cNvSpPr>
          <p:nvPr>
            <p:ph type="body" sz="quarter" idx="24"/>
          </p:nvPr>
        </p:nvSpPr>
        <p:spPr>
          <a:xfrm>
            <a:off x="489886" y="4520895"/>
            <a:ext cx="11346979" cy="1879332"/>
          </a:xfrm>
        </p:spPr>
        <p:txBody>
          <a:bodyPr/>
          <a:lstStyle/>
          <a:p>
            <a:r>
              <a:rPr lang="en-US" dirty="0" err="1"/>
              <a:t>Données</a:t>
            </a:r>
            <a:r>
              <a:rPr lang="en-US" dirty="0"/>
              <a:t> au 31/12/2023 | Source : ODDO BHF AM GmbH, Morningstar Direct  </a:t>
            </a:r>
          </a:p>
          <a:p>
            <a:r>
              <a:rPr lang="en-US" dirty="0"/>
              <a:t>1 </a:t>
            </a:r>
            <a:r>
              <a:rPr lang="en-US" dirty="0" err="1"/>
              <a:t>Catégorie</a:t>
            </a:r>
            <a:r>
              <a:rPr lang="en-US" dirty="0"/>
              <a:t> Morningstar: Eurozone Large-Cap Equity au 31/12/2023.</a:t>
            </a:r>
          </a:p>
          <a:p>
            <a:pPr>
              <a:spcBef>
                <a:spcPts val="0"/>
              </a:spcBef>
            </a:pPr>
            <a:r>
              <a:rPr lang="en-US" dirty="0"/>
              <a:t>2 </a:t>
            </a:r>
            <a:r>
              <a:rPr lang="fr-FR" dirty="0"/>
              <a:t>Note de durabilité au 31/12/2023. </a:t>
            </a:r>
            <a:r>
              <a:rPr lang="fr-FR" dirty="0" err="1"/>
              <a:t>Sustainalytics</a:t>
            </a:r>
            <a:r>
              <a:rPr lang="fr-FR" dirty="0"/>
              <a:t> fournit une analyse au niveau de l'entreprise qui est utilisée dans le calcul du Morningstar </a:t>
            </a:r>
            <a:r>
              <a:rPr lang="fr-FR" dirty="0" err="1"/>
              <a:t>Sustainability</a:t>
            </a:r>
            <a:r>
              <a:rPr lang="fr-FR" dirty="0"/>
              <a:t> Score | 3 Le règlement de l'UE sur la divulgation de la finance durable (SFDR) est un ensemble de règles de l'UE qui visent à rendre le profil de durabilité des fonds transparent, plus comparable et mieux compris par les investisseurs finaux. Article 6 : L'équipe de gestion ne prend pas en compte les risques de durabilité ou les effets négatifs des décisions d'investissement sur les facteurs de durabilité dans le processus de prise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 4 Indicateur synthétique de risque : Allant de 1 à 7, où un correspond au niveau de risque le plus faible et sept au plus élevé. </a:t>
            </a:r>
            <a:r>
              <a:rPr lang="fr-FR" sz="1000" dirty="0">
                <a:effectLst/>
                <a:latin typeface="Lato" panose="020F0502020204030203" pitchFamily="34" charset="0"/>
                <a:ea typeface="Calibri" panose="020F0502020204030204" pitchFamily="34" charset="0"/>
                <a:cs typeface="Calibri" panose="020F0502020204030204" pitchFamily="34" charset="0"/>
              </a:rPr>
              <a:t>Cet indicateur n'est pas constant et changera en fonction du profil de risque/ rendement du fonds. La catégorie la plus faible ne signifie pas sans risque. Les données historiques, telles que celles utilisées pour calculer l’indicateur de risque et de rendement, pourraient ne pas constituer une indication fiable du profil de risque futur du Fonds. L'atteinte des objectifs de gestion en terme de risque et de rendement ne peut être garantie. L’indicateur de risque part de l’hypothèse que vous conservez le produit sur la durée de placement recommandée, soit 5 ans Le risque réel peut être très différent si vous optez pour une sortie avant échéance, et vous pourriez obtenir moins en retour</a:t>
            </a:r>
            <a:endParaRPr lang="en-US" sz="1000" dirty="0"/>
          </a:p>
        </p:txBody>
      </p:sp>
      <p:pic>
        <p:nvPicPr>
          <p:cNvPr id="3" name="Picture 13">
            <a:extLst>
              <a:ext uri="{FF2B5EF4-FFF2-40B4-BE49-F238E27FC236}">
                <a16:creationId xmlns:a16="http://schemas.microsoft.com/office/drawing/2014/main" id="{8E4F5360-E53B-8CE8-3082-EACDF16A4F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07368" y="141446"/>
            <a:ext cx="951310" cy="881001"/>
          </a:xfrm>
          <a:prstGeom prst="rect">
            <a:avLst/>
          </a:prstGeom>
        </p:spPr>
      </p:pic>
      <p:sp>
        <p:nvSpPr>
          <p:cNvPr id="21" name="Espace réservé du pied de page 6">
            <a:extLst>
              <a:ext uri="{FF2B5EF4-FFF2-40B4-BE49-F238E27FC236}">
                <a16:creationId xmlns:a16="http://schemas.microsoft.com/office/drawing/2014/main" id="{4FDB5C53-E0F7-9206-E3B8-D280895F5A3B}"/>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1751231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7">
            <a:extLst>
              <a:ext uri="{FF2B5EF4-FFF2-40B4-BE49-F238E27FC236}">
                <a16:creationId xmlns:a16="http://schemas.microsoft.com/office/drawing/2014/main" id="{8CBB4240-A07B-441A-B800-36EAF8B3E61E}"/>
              </a:ext>
            </a:extLst>
          </p:cNvPr>
          <p:cNvGraphicFramePr>
            <a:graphicFrameLocks noGrp="1"/>
          </p:cNvGraphicFramePr>
          <p:nvPr>
            <p:extLst>
              <p:ext uri="{D42A27DB-BD31-4B8C-83A1-F6EECF244321}">
                <p14:modId xmlns:p14="http://schemas.microsoft.com/office/powerpoint/2010/main" val="242319906"/>
              </p:ext>
            </p:extLst>
          </p:nvPr>
        </p:nvGraphicFramePr>
        <p:xfrm>
          <a:off x="639706" y="1503936"/>
          <a:ext cx="10912589" cy="4724205"/>
        </p:xfrm>
        <a:graphic>
          <a:graphicData uri="http://schemas.openxmlformats.org/drawingml/2006/table">
            <a:tbl>
              <a:tblPr firstRow="1" bandRow="1">
                <a:tableStyleId>{2D5ABB26-0587-4C30-8999-92F81FD0307C}</a:tableStyleId>
              </a:tblPr>
              <a:tblGrid>
                <a:gridCol w="2438998">
                  <a:extLst>
                    <a:ext uri="{9D8B030D-6E8A-4147-A177-3AD203B41FA5}">
                      <a16:colId xmlns:a16="http://schemas.microsoft.com/office/drawing/2014/main" val="1426129556"/>
                    </a:ext>
                  </a:extLst>
                </a:gridCol>
                <a:gridCol w="1420315">
                  <a:extLst>
                    <a:ext uri="{9D8B030D-6E8A-4147-A177-3AD203B41FA5}">
                      <a16:colId xmlns:a16="http://schemas.microsoft.com/office/drawing/2014/main" val="3960718727"/>
                    </a:ext>
                  </a:extLst>
                </a:gridCol>
                <a:gridCol w="7053276">
                  <a:extLst>
                    <a:ext uri="{9D8B030D-6E8A-4147-A177-3AD203B41FA5}">
                      <a16:colId xmlns:a16="http://schemas.microsoft.com/office/drawing/2014/main" val="2069179971"/>
                    </a:ext>
                  </a:extLst>
                </a:gridCol>
              </a:tblGrid>
              <a:tr h="365684">
                <a:tc>
                  <a:txBody>
                    <a:bodyPr/>
                    <a:lstStyle/>
                    <a:p>
                      <a:r>
                        <a:rPr lang="fr-FR" sz="1100" b="1" noProof="0" dirty="0">
                          <a:solidFill>
                            <a:schemeClr val="bg1"/>
                          </a:solidFill>
                        </a:rPr>
                        <a:t>Secteurs</a:t>
                      </a:r>
                    </a:p>
                  </a:txBody>
                  <a:tcPr marL="432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1100" b="1" noProof="0" dirty="0">
                          <a:solidFill>
                            <a:schemeClr val="bg1"/>
                          </a:solidFill>
                        </a:rPr>
                        <a:t>Seuils d’exclusion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1100" b="1" noProof="0" dirty="0">
                          <a:solidFill>
                            <a:schemeClr val="bg1"/>
                          </a:solidFill>
                        </a:rPr>
                        <a:t>Activités</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98104216"/>
                  </a:ext>
                </a:extLst>
              </a:tr>
              <a:tr h="368336">
                <a:tc>
                  <a:txBody>
                    <a:bodyPr/>
                    <a:lstStyle/>
                    <a:p>
                      <a:pPr algn="l"/>
                      <a:r>
                        <a:rPr lang="fr-FR" sz="1000" b="1" noProof="0" dirty="0"/>
                        <a:t>Pacte Mondial des Nations Unies</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000" noProof="0" dirty="0"/>
                        <a:t>0</a:t>
                      </a:r>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fr-FR" sz="1000" noProof="0" dirty="0"/>
                        <a:t>Violations du Pacte Mondial des Nations Unies</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9779705"/>
                  </a:ext>
                </a:extLst>
              </a:tr>
              <a:tr h="793339">
                <a:tc>
                  <a:txBody>
                    <a:bodyPr/>
                    <a:lstStyle/>
                    <a:p>
                      <a:pPr algn="l"/>
                      <a:r>
                        <a:rPr lang="fr-FR" sz="1000" b="1" noProof="0" dirty="0"/>
                        <a:t>Armes non conventionnelles</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fr-FR" sz="1000" noProof="0" dirty="0"/>
                        <a:t>0</a:t>
                      </a:r>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just"/>
                      <a:r>
                        <a:rPr lang="fr-FR" sz="1000" noProof="0" dirty="0"/>
                        <a:t>Fabrication ou commercialisation d’armes interdites par la Convention sur les armes chimiques, le Traité d’Ottawa, la Convention d’Oslo, la version amendée et complétée de la Convention sur l'interdiction ou la limitation de l'emploi de certaines armes classiques (armes laser aveuglantes, armes incendiaires et les armes à fragments non détectables), et les armes nucléaires produites par une société constituée dans un pays qui n’est pas partie au Traité sur la non-prolifération des armes nucléaires (TNP)</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366405780"/>
                  </a:ext>
                </a:extLst>
              </a:tr>
              <a:tr h="368336">
                <a:tc rowSpan="3">
                  <a:txBody>
                    <a:bodyPr/>
                    <a:lstStyle/>
                    <a:p>
                      <a:pPr algn="l"/>
                      <a:r>
                        <a:rPr lang="fr-FR" sz="1000" b="1" noProof="0" dirty="0"/>
                        <a:t>Charbon</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TlToBr w="12700" cmpd="sng">
                      <a:noFill/>
                      <a:prstDash val="solid"/>
                    </a:lnTlToBr>
                    <a:lnBlToTr w="12700" cmpd="sng">
                      <a:noFill/>
                      <a:prstDash val="solid"/>
                    </a:lnBlToTr>
                  </a:tcPr>
                </a:tc>
                <a:tc>
                  <a:txBody>
                    <a:bodyPr/>
                    <a:lstStyle/>
                    <a:p>
                      <a:pPr algn="ctr"/>
                      <a:r>
                        <a:rPr lang="fr-FR" sz="1000" noProof="0" dirty="0"/>
                        <a:t>&gt;8 millions de tonnes ou 5%</a:t>
                      </a:r>
                      <a:r>
                        <a:rPr lang="fr-FR" sz="1000" baseline="30000" noProof="0" dirty="0"/>
                        <a:t>1</a:t>
                      </a:r>
                      <a:endParaRPr lang="fr-FR" sz="1000" noProof="0" dirty="0"/>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fr-FR" sz="1000" noProof="0" dirty="0"/>
                        <a:t>Extraction de charbon – UE &amp; OCDE : 0% (2030), Reste du monde : 0% (2040)</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815593"/>
                  </a:ext>
                </a:extLst>
              </a:tr>
              <a:tr h="368336">
                <a:tc vMerge="1">
                  <a:txBody>
                    <a:bodyPr/>
                    <a:lstStyle/>
                    <a:p>
                      <a:endParaRPr lang="en-US" dirty="0"/>
                    </a:p>
                  </a:txBody>
                  <a:tcPr/>
                </a:tc>
                <a:tc>
                  <a:txBody>
                    <a:bodyPr/>
                    <a:lstStyle/>
                    <a:p>
                      <a:pPr algn="ctr"/>
                      <a:r>
                        <a:rPr lang="fr-FR" sz="1000" noProof="0"/>
                        <a:t>&gt;15%</a:t>
                      </a:r>
                      <a:r>
                        <a:rPr lang="fr-FR" sz="1000" baseline="30000" noProof="0"/>
                        <a:t>2</a:t>
                      </a:r>
                      <a:endParaRPr lang="fr-FR" sz="1000" noProof="0" dirty="0"/>
                    </a:p>
                  </a:txBody>
                  <a:tcPr marL="0" marR="36000" anchor="ctr">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fr-FR" sz="1000" noProof="0" dirty="0"/>
                        <a:t>Production d’électricité</a:t>
                      </a:r>
                    </a:p>
                    <a:p>
                      <a:pPr algn="just"/>
                      <a:r>
                        <a:rPr lang="fr-FR" sz="1000" noProof="0" dirty="0"/>
                        <a:t>Pays de l’UE &amp; OCDE : 20% (2022) – 15% (2024) – 10% (2026) – 5% (2028) – 0% (2030)</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8462107"/>
                  </a:ext>
                </a:extLst>
              </a:tr>
              <a:tr h="368336">
                <a:tc vMerge="1">
                  <a:txBody>
                    <a:bodyPr/>
                    <a:lstStyle/>
                    <a:p>
                      <a:endParaRPr lang="en-US" dirty="0"/>
                    </a:p>
                  </a:txBody>
                  <a:tcPr/>
                </a:tc>
                <a:tc>
                  <a:txBody>
                    <a:bodyPr/>
                    <a:lstStyle/>
                    <a:p>
                      <a:pPr algn="ctr"/>
                      <a:r>
                        <a:rPr lang="fr-FR" sz="1000" noProof="0"/>
                        <a:t>0</a:t>
                      </a:r>
                    </a:p>
                  </a:txBody>
                  <a:tcPr marL="0" marR="36000" anchor="ctr">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fr-FR" sz="1000" noProof="0" dirty="0"/>
                        <a:t>Toute entreprise qui développerait de nouveaux projets liés à l’exploitation du charbon thermique, quelle que soit la taille du projet</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9838034"/>
                  </a:ext>
                </a:extLst>
              </a:tr>
              <a:tr h="368336">
                <a:tc>
                  <a:txBody>
                    <a:bodyPr/>
                    <a:lstStyle/>
                    <a:p>
                      <a:pPr algn="l"/>
                      <a:r>
                        <a:rPr lang="fr-FR" sz="1000" b="1" noProof="0" dirty="0"/>
                        <a:t>Pétrole et gaz non conventionnelles</a:t>
                      </a:r>
                      <a:r>
                        <a:rPr lang="fr-FR" sz="1000" b="1" baseline="30000" noProof="0" dirty="0"/>
                        <a:t>4</a:t>
                      </a:r>
                      <a:endParaRPr lang="fr-FR" sz="1000" b="1" noProof="0" dirty="0"/>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fr-FR" sz="1000" noProof="0" dirty="0"/>
                        <a:t>&gt;5%</a:t>
                      </a:r>
                      <a:r>
                        <a:rPr lang="fr-FR" sz="1000" baseline="30000" noProof="0" dirty="0"/>
                        <a:t>1</a:t>
                      </a:r>
                      <a:endParaRPr lang="fr-FR" sz="1000" noProof="0" dirty="0"/>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just"/>
                      <a:r>
                        <a:rPr lang="fr-FR" sz="1000" noProof="0" dirty="0"/>
                        <a:t>Exploration-production et exploitation </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180283392"/>
                  </a:ext>
                </a:extLst>
              </a:tr>
              <a:tr h="304737">
                <a:tc>
                  <a:txBody>
                    <a:bodyPr/>
                    <a:lstStyle/>
                    <a:p>
                      <a:pPr algn="l"/>
                      <a:r>
                        <a:rPr lang="fr-FR" sz="1000" b="1" noProof="0" dirty="0"/>
                        <a:t>Arctique</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000" noProof="0" dirty="0"/>
                        <a:t>&gt;10%</a:t>
                      </a:r>
                      <a:r>
                        <a:rPr lang="fr-FR" sz="1000" baseline="30000" noProof="0" dirty="0"/>
                        <a:t>1</a:t>
                      </a:r>
                      <a:endParaRPr lang="fr-FR" sz="1000" noProof="0" dirty="0"/>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826476" rtl="0" eaLnBrk="1" fontAlgn="auto" latinLnBrk="0" hangingPunct="1">
                        <a:lnSpc>
                          <a:spcPct val="100000"/>
                        </a:lnSpc>
                        <a:spcBef>
                          <a:spcPts val="0"/>
                        </a:spcBef>
                        <a:spcAft>
                          <a:spcPts val="0"/>
                        </a:spcAft>
                        <a:buClrTx/>
                        <a:buSzTx/>
                        <a:buFontTx/>
                        <a:buNone/>
                        <a:tabLst/>
                        <a:defRPr/>
                      </a:pPr>
                      <a:r>
                        <a:rPr lang="fr-FR" sz="1000" noProof="0" dirty="0"/>
                        <a:t>Exploration-production et exploitation de pétrole et gaz (conventionnelles et non conventionnelles) dans la zone Arctique</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9690813"/>
                  </a:ext>
                </a:extLst>
              </a:tr>
              <a:tr h="368336">
                <a:tc rowSpan="2">
                  <a:txBody>
                    <a:bodyPr/>
                    <a:lstStyle/>
                    <a:p>
                      <a:pPr algn="l"/>
                      <a:r>
                        <a:rPr lang="fr-FR" sz="1000" b="1" noProof="0" dirty="0"/>
                        <a:t>Biodiversité</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fr-FR" sz="1000" noProof="0" dirty="0"/>
                        <a:t>&gt;5%</a:t>
                      </a:r>
                      <a:r>
                        <a:rPr lang="fr-FR" sz="1000" baseline="30000" noProof="0" dirty="0"/>
                        <a:t>1</a:t>
                      </a:r>
                      <a:endParaRPr lang="fr-FR" sz="1000" noProof="0" dirty="0"/>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just"/>
                      <a:r>
                        <a:rPr lang="fr-FR" sz="1000" noProof="0" dirty="0"/>
                        <a:t>Production, transformation, commerce, biens de consommation à base d’huile de palme + violation de principes de durabilité définis par des organismes de certification </a:t>
                      </a:r>
                      <a:r>
                        <a:rPr lang="fr-FR" sz="1000" noProof="0"/>
                        <a:t>(ex. </a:t>
                      </a:r>
                      <a:r>
                        <a:rPr lang="fr-FR" sz="1000" noProof="0" dirty="0"/>
                        <a:t>RSPO</a:t>
                      </a:r>
                      <a:r>
                        <a:rPr lang="fr-FR" sz="1000" baseline="30000" noProof="0" dirty="0"/>
                        <a:t>3</a:t>
                      </a:r>
                      <a:r>
                        <a:rPr lang="fr-FR" sz="1000" baseline="0" noProof="0" dirty="0"/>
                        <a:t>)</a:t>
                      </a:r>
                      <a:endParaRPr lang="fr-FR" sz="1000" noProof="0" dirty="0"/>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48852706"/>
                  </a:ext>
                </a:extLst>
              </a:tr>
              <a:tr h="510004">
                <a:tc vMerge="1">
                  <a:txBody>
                    <a:bodyPr/>
                    <a:lstStyle/>
                    <a:p>
                      <a:endParaRPr lang="en-US" dirty="0"/>
                    </a:p>
                  </a:txBody>
                  <a:tcPr/>
                </a:tc>
                <a:tc>
                  <a:txBody>
                    <a:bodyPr/>
                    <a:lstStyle/>
                    <a:p>
                      <a:pPr algn="ctr"/>
                      <a:r>
                        <a:rPr lang="fr-FR" sz="1000" i="1" noProof="0" dirty="0"/>
                        <a:t>Liste d’exclusion</a:t>
                      </a:r>
                    </a:p>
                  </a:txBody>
                  <a:tcPr marL="0" marR="36000" anchor="ctr">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just"/>
                      <a:r>
                        <a:rPr lang="fr-FR" sz="1000" noProof="0" dirty="0">
                          <a:sym typeface="Wingdings" panose="05000000000000000000" pitchFamily="2" charset="2"/>
                        </a:rPr>
                        <a:t>Entreprises dont les activités se répercutent négativement sur la biodiversité et qui ne disposent pas de stratégie claire et crédible pour la protéger</a:t>
                      </a:r>
                    </a:p>
                    <a:p>
                      <a:pPr algn="just"/>
                      <a:r>
                        <a:rPr lang="fr-FR" sz="1000" noProof="0" dirty="0">
                          <a:sym typeface="Wingdings" panose="05000000000000000000" pitchFamily="2" charset="2"/>
                        </a:rPr>
                        <a:t> basé sur l’historique des violations et controverses environnementales</a:t>
                      </a:r>
                      <a:endParaRPr lang="fr-FR" sz="1000" noProof="0" dirty="0"/>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197616920"/>
                  </a:ext>
                </a:extLst>
              </a:tr>
              <a:tr h="274264">
                <a:tc>
                  <a:txBody>
                    <a:bodyPr/>
                    <a:lstStyle/>
                    <a:p>
                      <a:pPr algn="l"/>
                      <a:r>
                        <a:rPr lang="fr-FR" sz="1000" b="1" noProof="0" dirty="0"/>
                        <a:t>Tabac</a:t>
                      </a:r>
                    </a:p>
                  </a:txBody>
                  <a:tcPr marL="576000" marR="36000" anchor="ctr">
                    <a:lnL w="9525" cap="flat" cmpd="sng" algn="ctr">
                      <a:solidFill>
                        <a:schemeClr val="accent3">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000" noProof="0" dirty="0"/>
                        <a:t>&gt;5%</a:t>
                      </a:r>
                      <a:r>
                        <a:rPr lang="fr-FR" sz="1000" baseline="30000" noProof="0" dirty="0"/>
                        <a:t>1</a:t>
                      </a:r>
                      <a:endParaRPr lang="fr-FR" sz="1000" noProof="0" dirty="0"/>
                    </a:p>
                  </a:txBody>
                  <a:tcPr marL="0" marR="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fr-FR" sz="1000" noProof="0" dirty="0"/>
                        <a:t>Production</a:t>
                      </a:r>
                    </a:p>
                  </a:txBody>
                  <a:tcPr anchor="ctr">
                    <a:lnL w="9525" cap="flat" cmpd="sng" algn="ctr">
                      <a:no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0027215"/>
                  </a:ext>
                </a:extLst>
              </a:tr>
            </a:tbl>
          </a:graphicData>
        </a:graphic>
      </p:graphicFrame>
      <p:sp>
        <p:nvSpPr>
          <p:cNvPr id="4" name="Titre 3">
            <a:extLst>
              <a:ext uri="{FF2B5EF4-FFF2-40B4-BE49-F238E27FC236}">
                <a16:creationId xmlns:a16="http://schemas.microsoft.com/office/drawing/2014/main" id="{DE0FB1E1-4CDC-4D56-9913-E3210331C821}"/>
              </a:ext>
            </a:extLst>
          </p:cNvPr>
          <p:cNvSpPr>
            <a:spLocks noGrp="1"/>
          </p:cNvSpPr>
          <p:nvPr>
            <p:ph type="title"/>
          </p:nvPr>
        </p:nvSpPr>
        <p:spPr>
          <a:xfrm>
            <a:off x="567547" y="308526"/>
            <a:ext cx="10515600" cy="150682"/>
          </a:xfrm>
        </p:spPr>
        <p:txBody>
          <a:bodyPr/>
          <a:lstStyle/>
          <a:p>
            <a:r>
              <a:rPr lang="fr-FR" dirty="0"/>
              <a:t>Notre approche durable - ESG</a:t>
            </a:r>
            <a:endParaRPr lang="fr-FR" sz="1000" dirty="0"/>
          </a:p>
        </p:txBody>
      </p:sp>
      <p:pic>
        <p:nvPicPr>
          <p:cNvPr id="10" name="Picture 2" descr="United Nations Global Compact | LinkedIn">
            <a:extLst>
              <a:ext uri="{FF2B5EF4-FFF2-40B4-BE49-F238E27FC236}">
                <a16:creationId xmlns:a16="http://schemas.microsoft.com/office/drawing/2014/main" id="{CC2207EE-9073-4B73-B083-0B45DC9D688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1766" t="9478" r="11755" b="5618"/>
          <a:stretch/>
        </p:blipFill>
        <p:spPr bwMode="auto">
          <a:xfrm>
            <a:off x="770469" y="1881142"/>
            <a:ext cx="326454" cy="3624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ydraulic fracturing Natural gas Shale gas, grease, logo, waste, vertebrate  png | PNGWing">
            <a:extLst>
              <a:ext uri="{FF2B5EF4-FFF2-40B4-BE49-F238E27FC236}">
                <a16:creationId xmlns:a16="http://schemas.microsoft.com/office/drawing/2014/main" id="{5A9E9F1D-DFA8-4579-A429-3477871D4EC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000" b="98625" l="7609" r="92609">
                        <a14:foregroundMark x1="45109" y1="55250" x2="45109" y2="55250"/>
                        <a14:foregroundMark x1="79022" y1="56125" x2="79022" y2="56125"/>
                        <a14:foregroundMark x1="51739" y1="86875" x2="51739" y2="86875"/>
                        <a14:foregroundMark x1="17065" y1="73250" x2="23478" y2="78000"/>
                        <a14:foregroundMark x1="42826" y1="93875" x2="53587" y2="91875"/>
                        <a14:foregroundMark x1="47935" y1="98625" x2="47935" y2="98625"/>
                        <a14:foregroundMark x1="7826" y1="55500" x2="7826" y2="55500"/>
                        <a14:foregroundMark x1="36304" y1="3000" x2="36304" y2="3000"/>
                        <a14:foregroundMark x1="92609" y1="54625" x2="92609" y2="54625"/>
                      </a14:backgroundRemoval>
                    </a14:imgEffect>
                  </a14:imgLayer>
                </a14:imgProps>
              </a:ext>
              <a:ext uri="{28A0092B-C50C-407E-A947-70E740481C1C}">
                <a14:useLocalDpi xmlns:a14="http://schemas.microsoft.com/office/drawing/2010/main"/>
              </a:ext>
            </a:extLst>
          </a:blip>
          <a:srcRect/>
          <a:stretch>
            <a:fillRect/>
          </a:stretch>
        </p:blipFill>
        <p:spPr bwMode="auto">
          <a:xfrm>
            <a:off x="729237" y="4356476"/>
            <a:ext cx="332646" cy="28925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32">
            <a:extLst>
              <a:ext uri="{FF2B5EF4-FFF2-40B4-BE49-F238E27FC236}">
                <a16:creationId xmlns:a16="http://schemas.microsoft.com/office/drawing/2014/main" id="{E10EA4EE-29EF-4B00-AD8F-63DBD9196C9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2997" y="4667513"/>
            <a:ext cx="365125" cy="365125"/>
          </a:xfrm>
          <a:prstGeom prst="rect">
            <a:avLst/>
          </a:prstGeom>
        </p:spPr>
      </p:pic>
      <p:pic>
        <p:nvPicPr>
          <p:cNvPr id="13" name="Picture 2" descr="Atomic Bomb Icons - Download Free Vector Icons | Noun Project">
            <a:extLst>
              <a:ext uri="{FF2B5EF4-FFF2-40B4-BE49-F238E27FC236}">
                <a16:creationId xmlns:a16="http://schemas.microsoft.com/office/drawing/2014/main" id="{45E6922C-E474-4C14-B11B-C4F7C2F4839D}"/>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931" y="2480852"/>
            <a:ext cx="451014" cy="45101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36">
            <a:extLst>
              <a:ext uri="{FF2B5EF4-FFF2-40B4-BE49-F238E27FC236}">
                <a16:creationId xmlns:a16="http://schemas.microsoft.com/office/drawing/2014/main" id="{E68AA3BC-76F6-40FA-8C52-9CB8C3B1578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8368" y="5059714"/>
            <a:ext cx="326424" cy="326424"/>
          </a:xfrm>
          <a:prstGeom prst="rect">
            <a:avLst/>
          </a:prstGeom>
        </p:spPr>
      </p:pic>
      <p:pic>
        <p:nvPicPr>
          <p:cNvPr id="15" name="Graphic 37">
            <a:extLst>
              <a:ext uri="{FF2B5EF4-FFF2-40B4-BE49-F238E27FC236}">
                <a16:creationId xmlns:a16="http://schemas.microsoft.com/office/drawing/2014/main" id="{951A1188-623F-4C5A-AEBF-A616827F25A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8570" y="5545754"/>
            <a:ext cx="326424" cy="326424"/>
          </a:xfrm>
          <a:prstGeom prst="rect">
            <a:avLst/>
          </a:prstGeom>
        </p:spPr>
      </p:pic>
      <p:pic>
        <p:nvPicPr>
          <p:cNvPr id="16" name="Graphic 38" descr="Smoking">
            <a:extLst>
              <a:ext uri="{FF2B5EF4-FFF2-40B4-BE49-F238E27FC236}">
                <a16:creationId xmlns:a16="http://schemas.microsoft.com/office/drawing/2014/main" id="{BEF4A4BF-7D74-4D27-B18B-CCDC2E34DE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8454" y="5911645"/>
            <a:ext cx="326425" cy="334351"/>
          </a:xfrm>
          <a:prstGeom prst="rect">
            <a:avLst/>
          </a:prstGeom>
        </p:spPr>
      </p:pic>
      <p:pic>
        <p:nvPicPr>
          <p:cNvPr id="17" name="Graphic 39">
            <a:extLst>
              <a:ext uri="{FF2B5EF4-FFF2-40B4-BE49-F238E27FC236}">
                <a16:creationId xmlns:a16="http://schemas.microsoft.com/office/drawing/2014/main" id="{C5B513C5-C60B-4AC9-A678-2CC20404C3D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6648" y="3530381"/>
            <a:ext cx="380274" cy="365126"/>
          </a:xfrm>
          <a:prstGeom prst="rect">
            <a:avLst/>
          </a:prstGeom>
        </p:spPr>
      </p:pic>
      <p:sp>
        <p:nvSpPr>
          <p:cNvPr id="7" name="Espace réservé du texte 6">
            <a:extLst>
              <a:ext uri="{FF2B5EF4-FFF2-40B4-BE49-F238E27FC236}">
                <a16:creationId xmlns:a16="http://schemas.microsoft.com/office/drawing/2014/main" id="{2EFC207C-0D52-4BF2-AD4C-C2CBCD04DC7D}"/>
              </a:ext>
            </a:extLst>
          </p:cNvPr>
          <p:cNvSpPr>
            <a:spLocks noGrp="1"/>
          </p:cNvSpPr>
          <p:nvPr>
            <p:ph type="body" sz="quarter" idx="13"/>
          </p:nvPr>
        </p:nvSpPr>
        <p:spPr/>
        <p:txBody>
          <a:bodyPr/>
          <a:lstStyle/>
          <a:p>
            <a:r>
              <a:rPr lang="fr-FR" dirty="0"/>
              <a:t>Socle commun d’exclusion – Seuils d’exclusion</a:t>
            </a:r>
          </a:p>
        </p:txBody>
      </p:sp>
      <p:sp>
        <p:nvSpPr>
          <p:cNvPr id="31" name="Footer Placeholder 9">
            <a:extLst>
              <a:ext uri="{FF2B5EF4-FFF2-40B4-BE49-F238E27FC236}">
                <a16:creationId xmlns:a16="http://schemas.microsoft.com/office/drawing/2014/main" id="{264CB7CA-07BD-4BA5-9CBB-F081B5C0EEA0}"/>
              </a:ext>
            </a:extLst>
          </p:cNvPr>
          <p:cNvSpPr txBox="1">
            <a:spLocks/>
          </p:cNvSpPr>
          <p:nvPr/>
        </p:nvSpPr>
        <p:spPr>
          <a:xfrm>
            <a:off x="587375" y="1317216"/>
            <a:ext cx="8142443" cy="129312"/>
          </a:xfrm>
          <a:prstGeom prst="rect">
            <a:avLst/>
          </a:prstGeom>
        </p:spPr>
        <p:txBody>
          <a:bodyPr lIns="0" tIns="0" rIns="0" bIns="0" anchor="b" anchorCtr="0"/>
          <a:lstStyle>
            <a:defPPr>
              <a:defRPr lang="en-US"/>
            </a:defPPr>
            <a:lvl1pPr marL="0" algn="l" defTabSz="419938" rtl="0" eaLnBrk="1" latinLnBrk="0" hangingPunct="1">
              <a:defRPr sz="748" kern="1200">
                <a:solidFill>
                  <a:schemeClr val="tx1">
                    <a:lumMod val="60000"/>
                    <a:lumOff val="40000"/>
                  </a:schemeClr>
                </a:solidFill>
                <a:latin typeface="+mn-lt"/>
                <a:ea typeface="+mn-ea"/>
                <a:cs typeface="+mn-cs"/>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r>
              <a:rPr lang="fr-FR" sz="1000" dirty="0">
                <a:solidFill>
                  <a:schemeClr val="tx1"/>
                </a:solidFill>
              </a:rPr>
              <a:t>Vous trouverez de plus amples informations dans notre politique d'exclusion, disponible sur notre </a:t>
            </a:r>
            <a:r>
              <a:rPr lang="fr-FR" sz="1000">
                <a:solidFill>
                  <a:schemeClr val="tx1"/>
                </a:solidFill>
              </a:rPr>
              <a:t>site web.</a:t>
            </a:r>
            <a:endParaRPr lang="fr-FR" sz="1000" dirty="0">
              <a:solidFill>
                <a:schemeClr val="tx1"/>
              </a:solidFill>
            </a:endParaRPr>
          </a:p>
        </p:txBody>
      </p:sp>
      <p:sp>
        <p:nvSpPr>
          <p:cNvPr id="33" name="Espace réservé du numéro de diapositive 3">
            <a:extLst>
              <a:ext uri="{FF2B5EF4-FFF2-40B4-BE49-F238E27FC236}">
                <a16:creationId xmlns:a16="http://schemas.microsoft.com/office/drawing/2014/main" id="{AF545FC2-3C6F-45A6-80E6-70C3E2ACBA39}"/>
              </a:ext>
            </a:extLst>
          </p:cNvPr>
          <p:cNvSpPr>
            <a:spLocks noGrp="1"/>
          </p:cNvSpPr>
          <p:nvPr>
            <p:ph type="sldNum" sz="quarter" idx="21"/>
          </p:nvPr>
        </p:nvSpPr>
        <p:spPr>
          <a:xfrm>
            <a:off x="10722864" y="6351427"/>
            <a:ext cx="1011936" cy="365125"/>
          </a:xfrm>
        </p:spPr>
        <p:txBody>
          <a:bodyPr/>
          <a:lstStyle/>
          <a:p>
            <a:fld id="{334D4FF5-5FCB-2945-841A-A3CAF61B538E}" type="slidenum">
              <a:rPr lang="fr-FR" smtClean="0"/>
              <a:pPr/>
              <a:t>30</a:t>
            </a:fld>
            <a:endParaRPr lang="fr-FR" dirty="0"/>
          </a:p>
        </p:txBody>
      </p:sp>
      <p:sp>
        <p:nvSpPr>
          <p:cNvPr id="35" name="Espace réservé du texte 5">
            <a:extLst>
              <a:ext uri="{FF2B5EF4-FFF2-40B4-BE49-F238E27FC236}">
                <a16:creationId xmlns:a16="http://schemas.microsoft.com/office/drawing/2014/main" id="{45D69D39-ADC9-467E-B915-46449431E2D6}"/>
              </a:ext>
            </a:extLst>
          </p:cNvPr>
          <p:cNvSpPr txBox="1">
            <a:spLocks/>
          </p:cNvSpPr>
          <p:nvPr/>
        </p:nvSpPr>
        <p:spPr>
          <a:xfrm>
            <a:off x="500786" y="6110907"/>
            <a:ext cx="11212227" cy="36512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10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000"/>
              <a:t>1. </a:t>
            </a:r>
            <a:r>
              <a:rPr lang="fr-FR" sz="1000" dirty="0"/>
              <a:t>% du chiffre d’affaires </a:t>
            </a:r>
            <a:r>
              <a:rPr lang="fr-FR" sz="1000"/>
              <a:t>/ 2. </a:t>
            </a:r>
            <a:r>
              <a:rPr lang="fr-FR" sz="1000" dirty="0"/>
              <a:t>% du mix de production ou de la capacité installée </a:t>
            </a:r>
            <a:r>
              <a:rPr lang="fr-FR" sz="1000"/>
              <a:t>/ 3. </a:t>
            </a:r>
            <a:r>
              <a:rPr lang="fr-FR" sz="1000" dirty="0"/>
              <a:t>Table ronde sur l'huile de palme durable </a:t>
            </a:r>
            <a:r>
              <a:rPr lang="fr-FR" sz="1000"/>
              <a:t>/ 4. </a:t>
            </a:r>
            <a:r>
              <a:rPr lang="fr-FR" sz="1000" dirty="0"/>
              <a:t>Inclut le pétrole &amp; gaz de schiste, les sables bitumeux </a:t>
            </a:r>
          </a:p>
        </p:txBody>
      </p:sp>
      <p:sp>
        <p:nvSpPr>
          <p:cNvPr id="2" name="Espace réservé du pied de page 6">
            <a:extLst>
              <a:ext uri="{FF2B5EF4-FFF2-40B4-BE49-F238E27FC236}">
                <a16:creationId xmlns:a16="http://schemas.microsoft.com/office/drawing/2014/main" id="{977456A7-0E67-43CE-95D5-3A487B9F9BDE}"/>
              </a:ext>
            </a:extLst>
          </p:cNvPr>
          <p:cNvSpPr txBox="1">
            <a:spLocks/>
          </p:cNvSpPr>
          <p:nvPr/>
        </p:nvSpPr>
        <p:spPr>
          <a:xfrm>
            <a:off x="5102962" y="6461397"/>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258862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A896D-8DFA-495E-B474-5018233F403D}"/>
              </a:ext>
            </a:extLst>
          </p:cNvPr>
          <p:cNvSpPr>
            <a:spLocks noGrp="1"/>
          </p:cNvSpPr>
          <p:nvPr>
            <p:ph type="title"/>
          </p:nvPr>
        </p:nvSpPr>
        <p:spPr/>
        <p:txBody>
          <a:bodyPr/>
          <a:lstStyle/>
          <a:p>
            <a:r>
              <a:rPr lang="fr-FR" dirty="0"/>
              <a:t>POSITIONNEMENT</a:t>
            </a:r>
          </a:p>
        </p:txBody>
      </p:sp>
      <p:sp>
        <p:nvSpPr>
          <p:cNvPr id="4" name="Espace réservé du texte 3">
            <a:extLst>
              <a:ext uri="{FF2B5EF4-FFF2-40B4-BE49-F238E27FC236}">
                <a16:creationId xmlns:a16="http://schemas.microsoft.com/office/drawing/2014/main" id="{B08CAC69-FE32-418F-ADC4-3ED971E809A8}"/>
              </a:ext>
            </a:extLst>
          </p:cNvPr>
          <p:cNvSpPr>
            <a:spLocks noGrp="1"/>
          </p:cNvSpPr>
          <p:nvPr>
            <p:ph type="body" sz="quarter" idx="12"/>
          </p:nvPr>
        </p:nvSpPr>
        <p:spPr/>
        <p:txBody>
          <a:bodyPr/>
          <a:lstStyle/>
          <a:p>
            <a:r>
              <a:rPr lang="fr-FR" dirty="0"/>
              <a:t>05</a:t>
            </a:r>
          </a:p>
        </p:txBody>
      </p:sp>
    </p:spTree>
    <p:extLst>
      <p:ext uri="{BB962C8B-B14F-4D97-AF65-F5344CB8AC3E}">
        <p14:creationId xmlns:p14="http://schemas.microsoft.com/office/powerpoint/2010/main" val="196852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B9C25681-F790-4639-A558-23A0BCBC6313}"/>
              </a:ext>
            </a:extLst>
          </p:cNvPr>
          <p:cNvSpPr>
            <a:spLocks noGrp="1"/>
          </p:cNvSpPr>
          <p:nvPr>
            <p:ph type="body" sz="quarter" idx="24"/>
          </p:nvPr>
        </p:nvSpPr>
        <p:spPr>
          <a:xfrm>
            <a:off x="500786" y="6269140"/>
            <a:ext cx="8260037" cy="365126"/>
          </a:xfrm>
        </p:spPr>
        <p:txBody>
          <a:bodyPr>
            <a:noAutofit/>
          </a:bodyPr>
          <a:lstStyle/>
          <a:p>
            <a:br>
              <a:rPr lang="en-US" dirty="0"/>
            </a:br>
            <a:r>
              <a:rPr lang="fr-FR" dirty="0"/>
              <a:t>Source : ODDO BHF AM SAS | Données au 29/12/2023</a:t>
            </a:r>
          </a:p>
        </p:txBody>
      </p:sp>
      <p:graphicFrame>
        <p:nvGraphicFramePr>
          <p:cNvPr id="18" name="Graphique 17">
            <a:extLst>
              <a:ext uri="{FF2B5EF4-FFF2-40B4-BE49-F238E27FC236}">
                <a16:creationId xmlns:a16="http://schemas.microsoft.com/office/drawing/2014/main" id="{21695467-A80A-6D67-B085-AEC240FD8D2D}"/>
              </a:ext>
            </a:extLst>
          </p:cNvPr>
          <p:cNvGraphicFramePr>
            <a:graphicFrameLocks/>
          </p:cNvGraphicFramePr>
          <p:nvPr>
            <p:extLst>
              <p:ext uri="{D42A27DB-BD31-4B8C-83A1-F6EECF244321}">
                <p14:modId xmlns:p14="http://schemas.microsoft.com/office/powerpoint/2010/main" val="1332411337"/>
              </p:ext>
            </p:extLst>
          </p:nvPr>
        </p:nvGraphicFramePr>
        <p:xfrm>
          <a:off x="574337" y="4404549"/>
          <a:ext cx="4543424" cy="1789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raphique 15">
            <a:extLst>
              <a:ext uri="{FF2B5EF4-FFF2-40B4-BE49-F238E27FC236}">
                <a16:creationId xmlns:a16="http://schemas.microsoft.com/office/drawing/2014/main" id="{77A35A82-6A01-7407-388E-99C20CBA34C9}"/>
              </a:ext>
            </a:extLst>
          </p:cNvPr>
          <p:cNvGraphicFramePr>
            <a:graphicFrameLocks/>
          </p:cNvGraphicFramePr>
          <p:nvPr>
            <p:extLst>
              <p:ext uri="{D42A27DB-BD31-4B8C-83A1-F6EECF244321}">
                <p14:modId xmlns:p14="http://schemas.microsoft.com/office/powerpoint/2010/main" val="527145850"/>
              </p:ext>
            </p:extLst>
          </p:nvPr>
        </p:nvGraphicFramePr>
        <p:xfrm>
          <a:off x="6158906" y="4404549"/>
          <a:ext cx="4348866" cy="1761477"/>
        </p:xfrm>
        <a:graphic>
          <a:graphicData uri="http://schemas.openxmlformats.org/drawingml/2006/chart">
            <c:chart xmlns:c="http://schemas.openxmlformats.org/drawingml/2006/chart" xmlns:r="http://schemas.openxmlformats.org/officeDocument/2006/relationships" r:id="rId4"/>
          </a:graphicData>
        </a:graphic>
      </p:graphicFrame>
      <p:sp>
        <p:nvSpPr>
          <p:cNvPr id="2" name="Espace réservé du texte 1">
            <a:extLst>
              <a:ext uri="{FF2B5EF4-FFF2-40B4-BE49-F238E27FC236}">
                <a16:creationId xmlns:a16="http://schemas.microsoft.com/office/drawing/2014/main" id="{5AFC3736-A0E6-436A-8430-13FDCD842C7A}"/>
              </a:ext>
            </a:extLst>
          </p:cNvPr>
          <p:cNvSpPr>
            <a:spLocks noGrp="1"/>
          </p:cNvSpPr>
          <p:nvPr>
            <p:ph type="body" sz="quarter" idx="13"/>
          </p:nvPr>
        </p:nvSpPr>
        <p:spPr/>
        <p:txBody>
          <a:bodyPr/>
          <a:lstStyle/>
          <a:p>
            <a:r>
              <a:rPr lang="en-US" sz="3000" dirty="0"/>
              <a:t>ODDO BHF </a:t>
            </a:r>
            <a:r>
              <a:rPr lang="en-US" sz="3000" dirty="0" err="1"/>
              <a:t>Génération</a:t>
            </a:r>
            <a:endParaRPr lang="en-US" sz="3000" dirty="0"/>
          </a:p>
        </p:txBody>
      </p:sp>
      <p:sp>
        <p:nvSpPr>
          <p:cNvPr id="3" name="Espace réservé du texte 2">
            <a:extLst>
              <a:ext uri="{FF2B5EF4-FFF2-40B4-BE49-F238E27FC236}">
                <a16:creationId xmlns:a16="http://schemas.microsoft.com/office/drawing/2014/main" id="{AC7D6029-80A7-48CE-B67E-D48251B48BFC}"/>
              </a:ext>
            </a:extLst>
          </p:cNvPr>
          <p:cNvSpPr>
            <a:spLocks noGrp="1"/>
          </p:cNvSpPr>
          <p:nvPr>
            <p:ph type="body" sz="quarter" idx="14"/>
          </p:nvPr>
        </p:nvSpPr>
        <p:spPr>
          <a:xfrm>
            <a:off x="468770" y="1149114"/>
            <a:ext cx="11723231" cy="719544"/>
          </a:xfrm>
        </p:spPr>
        <p:txBody>
          <a:bodyPr/>
          <a:lstStyle/>
          <a:p>
            <a:r>
              <a:rPr lang="fr-FR" sz="2000" dirty="0"/>
              <a:t>être associé au développement des entreprises familiales, capturer la surperformance des entreprises familiales dans la durée</a:t>
            </a:r>
            <a:endParaRPr lang="en-US" sz="2000" dirty="0"/>
          </a:p>
        </p:txBody>
      </p:sp>
      <p:sp>
        <p:nvSpPr>
          <p:cNvPr id="4" name="Espace réservé du numéro de diapositive 3">
            <a:extLst>
              <a:ext uri="{FF2B5EF4-FFF2-40B4-BE49-F238E27FC236}">
                <a16:creationId xmlns:a16="http://schemas.microsoft.com/office/drawing/2014/main" id="{A72198D9-7CA7-4446-956D-113AABDDA30D}"/>
              </a:ext>
            </a:extLst>
          </p:cNvPr>
          <p:cNvSpPr>
            <a:spLocks noGrp="1"/>
          </p:cNvSpPr>
          <p:nvPr>
            <p:ph type="sldNum" sz="quarter" idx="21"/>
          </p:nvPr>
        </p:nvSpPr>
        <p:spPr/>
        <p:txBody>
          <a:bodyPr/>
          <a:lstStyle/>
          <a:p>
            <a:fld id="{334D4FF5-5FCB-2945-841A-A3CAF61B538E}" type="slidenum">
              <a:rPr lang="fr-FR" smtClean="0"/>
              <a:pPr/>
              <a:t>32</a:t>
            </a:fld>
            <a:endParaRPr lang="fr-FR" dirty="0"/>
          </a:p>
        </p:txBody>
      </p:sp>
      <p:sp>
        <p:nvSpPr>
          <p:cNvPr id="5" name="Titre 4">
            <a:extLst>
              <a:ext uri="{FF2B5EF4-FFF2-40B4-BE49-F238E27FC236}">
                <a16:creationId xmlns:a16="http://schemas.microsoft.com/office/drawing/2014/main" id="{E7D722F2-2751-4467-B879-32CB5ABBADA8}"/>
              </a:ext>
            </a:extLst>
          </p:cNvPr>
          <p:cNvSpPr>
            <a:spLocks noGrp="1"/>
          </p:cNvSpPr>
          <p:nvPr>
            <p:ph type="title"/>
          </p:nvPr>
        </p:nvSpPr>
        <p:spPr/>
        <p:txBody>
          <a:bodyPr/>
          <a:lstStyle/>
          <a:p>
            <a:r>
              <a:rPr lang="fr-FR" dirty="0"/>
              <a:t>Positionnement</a:t>
            </a:r>
          </a:p>
        </p:txBody>
      </p:sp>
      <p:sp>
        <p:nvSpPr>
          <p:cNvPr id="9" name="Espace réservé du texte 8">
            <a:extLst>
              <a:ext uri="{FF2B5EF4-FFF2-40B4-BE49-F238E27FC236}">
                <a16:creationId xmlns:a16="http://schemas.microsoft.com/office/drawing/2014/main" id="{76221264-A658-441A-AABF-BCB5840669E5}"/>
              </a:ext>
            </a:extLst>
          </p:cNvPr>
          <p:cNvSpPr>
            <a:spLocks noGrp="1"/>
          </p:cNvSpPr>
          <p:nvPr>
            <p:ph type="body" sz="quarter" idx="26"/>
          </p:nvPr>
        </p:nvSpPr>
        <p:spPr>
          <a:xfrm>
            <a:off x="500786" y="5971009"/>
            <a:ext cx="11212227" cy="497126"/>
          </a:xfrm>
        </p:spPr>
        <p:txBody>
          <a:bodyPr/>
          <a:lstStyle/>
          <a:p>
            <a:r>
              <a:rPr lang="fr-FR" b="1" dirty="0"/>
              <a:t>Ce Fonds présente un risque de perte en capital. Ces exemples ne constituent pas une recommandation d’investissement.</a:t>
            </a:r>
          </a:p>
        </p:txBody>
      </p:sp>
      <p:sp>
        <p:nvSpPr>
          <p:cNvPr id="8" name="Rectangle 7">
            <a:extLst>
              <a:ext uri="{FF2B5EF4-FFF2-40B4-BE49-F238E27FC236}">
                <a16:creationId xmlns:a16="http://schemas.microsoft.com/office/drawing/2014/main" id="{9EA56E12-AB51-44F7-BE99-E76917098E37}"/>
              </a:ext>
            </a:extLst>
          </p:cNvPr>
          <p:cNvSpPr/>
          <p:nvPr/>
        </p:nvSpPr>
        <p:spPr>
          <a:xfrm>
            <a:off x="567548" y="1894937"/>
            <a:ext cx="5505451" cy="21602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D431AF5D-216A-472C-BB3D-B94F55C76B6A}"/>
              </a:ext>
            </a:extLst>
          </p:cNvPr>
          <p:cNvSpPr/>
          <p:nvPr/>
        </p:nvSpPr>
        <p:spPr>
          <a:xfrm>
            <a:off x="6163487" y="1894936"/>
            <a:ext cx="5386387" cy="2169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93FE63DE-E3F2-4CC8-AA75-11C6AF970FCB}"/>
              </a:ext>
            </a:extLst>
          </p:cNvPr>
          <p:cNvSpPr txBox="1"/>
          <p:nvPr/>
        </p:nvSpPr>
        <p:spPr>
          <a:xfrm>
            <a:off x="2424456" y="1717520"/>
            <a:ext cx="1871319" cy="276999"/>
          </a:xfrm>
          <a:prstGeom prst="rect">
            <a:avLst/>
          </a:prstGeom>
          <a:solidFill>
            <a:schemeClr val="bg1"/>
          </a:solidFill>
        </p:spPr>
        <p:txBody>
          <a:bodyPr wrap="square" rtlCol="0">
            <a:spAutoFit/>
          </a:bodyPr>
          <a:lstStyle/>
          <a:p>
            <a:pPr algn="ctr"/>
            <a:r>
              <a:rPr lang="en-US" sz="1200" cap="all" dirty="0" err="1">
                <a:solidFill>
                  <a:schemeClr val="accent1"/>
                </a:solidFill>
              </a:rPr>
              <a:t>caracteristiques</a:t>
            </a:r>
            <a:endParaRPr lang="en-US" sz="1200" cap="all" baseline="30000" dirty="0">
              <a:solidFill>
                <a:schemeClr val="accent1"/>
              </a:solidFill>
            </a:endParaRPr>
          </a:p>
        </p:txBody>
      </p:sp>
      <p:sp>
        <p:nvSpPr>
          <p:cNvPr id="17" name="Rectangle 16">
            <a:extLst>
              <a:ext uri="{FF2B5EF4-FFF2-40B4-BE49-F238E27FC236}">
                <a16:creationId xmlns:a16="http://schemas.microsoft.com/office/drawing/2014/main" id="{CC187A8F-9062-4C30-BD4E-3EA3F079D204}"/>
              </a:ext>
            </a:extLst>
          </p:cNvPr>
          <p:cNvSpPr/>
          <p:nvPr/>
        </p:nvSpPr>
        <p:spPr>
          <a:xfrm>
            <a:off x="567549" y="4274279"/>
            <a:ext cx="5505450" cy="19194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248081E8-C7BD-4F76-901C-FF2C456DD07F}"/>
              </a:ext>
            </a:extLst>
          </p:cNvPr>
          <p:cNvSpPr/>
          <p:nvPr/>
        </p:nvSpPr>
        <p:spPr>
          <a:xfrm>
            <a:off x="6158906" y="4278688"/>
            <a:ext cx="5390968" cy="191001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8" name="Tableau 80">
            <a:extLst>
              <a:ext uri="{FF2B5EF4-FFF2-40B4-BE49-F238E27FC236}">
                <a16:creationId xmlns:a16="http://schemas.microsoft.com/office/drawing/2014/main" id="{2B7040AE-0EE9-4915-A996-71A35D0DAA39}"/>
              </a:ext>
            </a:extLst>
          </p:cNvPr>
          <p:cNvGraphicFramePr>
            <a:graphicFrameLocks/>
          </p:cNvGraphicFramePr>
          <p:nvPr>
            <p:extLst>
              <p:ext uri="{D42A27DB-BD31-4B8C-83A1-F6EECF244321}">
                <p14:modId xmlns:p14="http://schemas.microsoft.com/office/powerpoint/2010/main" val="3848674069"/>
              </p:ext>
            </p:extLst>
          </p:nvPr>
        </p:nvGraphicFramePr>
        <p:xfrm>
          <a:off x="596124" y="2040286"/>
          <a:ext cx="5443536" cy="1996690"/>
        </p:xfrm>
        <a:graphic>
          <a:graphicData uri="http://schemas.openxmlformats.org/drawingml/2006/table">
            <a:tbl>
              <a:tblPr firstRow="1" bandRow="1">
                <a:tableStyleId>{5C22544A-7EE6-4342-B048-85BDC9FD1C3A}</a:tableStyleId>
              </a:tblPr>
              <a:tblGrid>
                <a:gridCol w="2607887">
                  <a:extLst>
                    <a:ext uri="{9D8B030D-6E8A-4147-A177-3AD203B41FA5}">
                      <a16:colId xmlns:a16="http://schemas.microsoft.com/office/drawing/2014/main" val="3446423311"/>
                    </a:ext>
                  </a:extLst>
                </a:gridCol>
                <a:gridCol w="2835649">
                  <a:extLst>
                    <a:ext uri="{9D8B030D-6E8A-4147-A177-3AD203B41FA5}">
                      <a16:colId xmlns:a16="http://schemas.microsoft.com/office/drawing/2014/main" val="1579210575"/>
                    </a:ext>
                  </a:extLst>
                </a:gridCol>
              </a:tblGrid>
              <a:tr h="463870">
                <a:tc>
                  <a:txBody>
                    <a:bodyPr/>
                    <a:lstStyle/>
                    <a:p>
                      <a:pPr algn="l" fontAlgn="ctr"/>
                      <a:r>
                        <a:rPr lang="en-US" sz="1000" b="0" i="0" u="none" strike="noStrike" noProof="0" dirty="0">
                          <a:solidFill>
                            <a:schemeClr val="tx1"/>
                          </a:solidFill>
                          <a:effectLst/>
                          <a:latin typeface="+mn-lt"/>
                        </a:rPr>
                        <a:t>Univers d’investissement</a:t>
                      </a:r>
                      <a:endParaRPr lang="en-US" sz="1000" b="0" i="0" u="none" strike="noStrike" baseline="30000" noProof="0" dirty="0">
                        <a:solidFill>
                          <a:schemeClr val="tx1"/>
                        </a:solidFill>
                        <a:effectLst/>
                        <a:latin typeface="+mn-lt"/>
                      </a:endParaRP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fr-FR" sz="1000" b="0" i="0" u="none" strike="noStrike" noProof="0" dirty="0">
                          <a:solidFill>
                            <a:schemeClr val="tx1"/>
                          </a:solidFill>
                          <a:effectLst/>
                          <a:latin typeface="+mn-lt"/>
                        </a:rPr>
                        <a:t>Valeurs composant l’indice </a:t>
                      </a:r>
                      <a:r>
                        <a:rPr lang="fr-FR" sz="1000" b="0" i="0" u="none" strike="noStrike" noProof="0" dirty="0" err="1">
                          <a:solidFill>
                            <a:schemeClr val="tx1"/>
                          </a:solidFill>
                          <a:effectLst/>
                          <a:latin typeface="+mn-lt"/>
                        </a:rPr>
                        <a:t>Stoxx</a:t>
                      </a:r>
                      <a:r>
                        <a:rPr lang="fr-FR" sz="1000" b="0" i="0" u="none" strike="noStrike" noProof="0" dirty="0">
                          <a:solidFill>
                            <a:schemeClr val="tx1"/>
                          </a:solidFill>
                          <a:effectLst/>
                          <a:latin typeface="+mn-lt"/>
                        </a:rPr>
                        <a:t> Europe Total Market Index (principalement avec une capitalisation supérieure à 500m EUR)</a:t>
                      </a:r>
                      <a:endParaRPr lang="fr-FR" sz="1000" b="0" i="0" u="none" strike="noStrike" noProof="0" dirty="0">
                        <a:solidFill>
                          <a:schemeClr val="tx1"/>
                        </a:solidFill>
                        <a:effectLst/>
                        <a:highlight>
                          <a:srgbClr val="FFFF00"/>
                        </a:highlight>
                        <a:latin typeface="+mn-lt"/>
                      </a:endParaRP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17954527"/>
                  </a:ext>
                </a:extLst>
              </a:tr>
              <a:tr h="190678">
                <a:tc>
                  <a:txBody>
                    <a:bodyPr/>
                    <a:lstStyle/>
                    <a:p>
                      <a:pPr marL="0" marR="0" lvl="0" indent="0" algn="l" defTabSz="895327" rtl="0" eaLnBrk="1" fontAlgn="ctr" latinLnBrk="0" hangingPunct="1">
                        <a:lnSpc>
                          <a:spcPct val="100000"/>
                        </a:lnSpc>
                        <a:spcBef>
                          <a:spcPts val="0"/>
                        </a:spcBef>
                        <a:spcAft>
                          <a:spcPts val="0"/>
                        </a:spcAft>
                        <a:buClrTx/>
                        <a:buSzTx/>
                        <a:buFontTx/>
                        <a:buNone/>
                        <a:tabLst/>
                        <a:defRPr/>
                      </a:pPr>
                      <a:r>
                        <a:rPr lang="en-US" sz="1000" b="0" i="0" u="none" strike="noStrike" noProof="0" dirty="0">
                          <a:solidFill>
                            <a:schemeClr val="tx1"/>
                          </a:solidFill>
                          <a:effectLst/>
                          <a:latin typeface="+mn-lt"/>
                        </a:rPr>
                        <a:t>Indice de </a:t>
                      </a:r>
                      <a:r>
                        <a:rPr lang="en-US" sz="1000" b="0" i="0" u="none" strike="noStrike" noProof="0" dirty="0" err="1">
                          <a:solidFill>
                            <a:schemeClr val="tx1"/>
                          </a:solidFill>
                          <a:effectLst/>
                          <a:latin typeface="+mn-lt"/>
                        </a:rPr>
                        <a:t>référence</a:t>
                      </a:r>
                      <a:endParaRPr lang="en-US" sz="1000" b="0" i="0" u="none" strike="noStrike" noProof="0" dirty="0">
                        <a:solidFill>
                          <a:schemeClr val="tx1"/>
                        </a:solidFill>
                        <a:effectLst/>
                        <a:latin typeface="+mn-lt"/>
                      </a:endParaRP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fr-FR" sz="1000" b="0" i="0" u="none" strike="noStrike" noProof="0" dirty="0">
                          <a:solidFill>
                            <a:schemeClr val="tx1"/>
                          </a:solidFill>
                          <a:effectLst/>
                          <a:latin typeface="+mn-lt"/>
                        </a:rPr>
                        <a:t>MSCI EMU Net Return EUR Index</a:t>
                      </a: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17112011"/>
                  </a:ext>
                </a:extLst>
              </a:tr>
              <a:tr h="190678">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en-US" sz="1000" b="0" i="0" u="none" strike="noStrike" noProof="0" dirty="0" err="1">
                          <a:solidFill>
                            <a:schemeClr val="tx1"/>
                          </a:solidFill>
                          <a:effectLst/>
                          <a:latin typeface="+mn-lt"/>
                        </a:rPr>
                        <a:t>Réglementation</a:t>
                      </a:r>
                      <a:r>
                        <a:rPr lang="en-US" sz="1000" b="0" i="0" u="none" strike="noStrike" noProof="0" dirty="0">
                          <a:solidFill>
                            <a:schemeClr val="tx1"/>
                          </a:solidFill>
                          <a:effectLst/>
                          <a:latin typeface="+mn-lt"/>
                        </a:rPr>
                        <a:t> SFDR</a:t>
                      </a: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en-US" sz="1000" b="0" i="0" u="none" strike="noStrike" noProof="0" dirty="0">
                          <a:solidFill>
                            <a:schemeClr val="tx1"/>
                          </a:solidFill>
                          <a:effectLst/>
                          <a:latin typeface="+mn-lt"/>
                        </a:rPr>
                        <a:t>Article 8</a:t>
                      </a: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695206"/>
                  </a:ext>
                </a:extLst>
              </a:tr>
              <a:tr h="190678">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en-US" sz="1000" b="0" i="0" u="none" strike="noStrike" noProof="0" dirty="0">
                          <a:solidFill>
                            <a:schemeClr val="tx1"/>
                          </a:solidFill>
                          <a:effectLst/>
                          <a:latin typeface="+mn-lt"/>
                        </a:rPr>
                        <a:t>Date de 1ère VL</a:t>
                      </a: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en-US" sz="1000" b="0" i="0" u="none" strike="noStrike" noProof="0" dirty="0">
                          <a:solidFill>
                            <a:schemeClr val="tx1"/>
                          </a:solidFill>
                          <a:effectLst/>
                          <a:latin typeface="+mn-lt"/>
                        </a:rPr>
                        <a:t>17/06/1996</a:t>
                      </a: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265450606"/>
                  </a:ext>
                </a:extLst>
              </a:tr>
              <a:tr h="190678">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fr-FR" sz="1000" b="0" i="0" u="none" strike="noStrike" noProof="0" dirty="0">
                          <a:solidFill>
                            <a:schemeClr val="tx1"/>
                          </a:solidFill>
                          <a:effectLst/>
                          <a:latin typeface="+mn-lt"/>
                        </a:rPr>
                        <a:t>Portefeuille actions pur et concentré </a:t>
                      </a: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en-US" sz="1000" b="0" i="0" u="none" strike="noStrike" noProof="0" dirty="0">
                          <a:solidFill>
                            <a:schemeClr val="tx1"/>
                          </a:solidFill>
                          <a:effectLst/>
                          <a:latin typeface="+mn-lt"/>
                        </a:rPr>
                        <a:t>42 </a:t>
                      </a:r>
                      <a:r>
                        <a:rPr lang="en-US" sz="1000" b="0" i="0" u="none" strike="noStrike" noProof="0" dirty="0" err="1">
                          <a:solidFill>
                            <a:schemeClr val="tx1"/>
                          </a:solidFill>
                          <a:effectLst/>
                          <a:latin typeface="+mn-lt"/>
                        </a:rPr>
                        <a:t>lignes</a:t>
                      </a:r>
                      <a:endParaRPr lang="en-US" sz="1000" b="0" i="0" u="none" strike="noStrike" noProof="0" dirty="0">
                        <a:solidFill>
                          <a:schemeClr val="tx1"/>
                        </a:solidFill>
                        <a:effectLst/>
                        <a:latin typeface="+mn-lt"/>
                      </a:endParaRP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59778103"/>
                  </a:ext>
                </a:extLst>
              </a:tr>
              <a:tr h="176725">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en-US" sz="1000" b="0" i="0" u="none" strike="noStrike" noProof="0" dirty="0" err="1">
                          <a:solidFill>
                            <a:schemeClr val="tx1"/>
                          </a:solidFill>
                          <a:effectLst/>
                          <a:latin typeface="+mn-lt"/>
                        </a:rPr>
                        <a:t>Actifs</a:t>
                      </a:r>
                      <a:r>
                        <a:rPr lang="en-US" sz="1000" b="0" i="0" u="none" strike="noStrike" noProof="0" dirty="0">
                          <a:solidFill>
                            <a:schemeClr val="tx1"/>
                          </a:solidFill>
                          <a:effectLst/>
                          <a:latin typeface="+mn-lt"/>
                        </a:rPr>
                        <a:t> sous gestion</a:t>
                      </a: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fr-FR" sz="1000" b="0" i="0" u="none" strike="noStrike" noProof="0" dirty="0">
                          <a:solidFill>
                            <a:schemeClr val="tx1"/>
                          </a:solidFill>
                          <a:effectLst/>
                          <a:latin typeface="+mn-lt"/>
                        </a:rPr>
                        <a:t>379 m€</a:t>
                      </a:r>
                      <a:endParaRPr lang="fr-FR" sz="1050" b="0" i="0" u="none" strike="noStrike" noProof="0" dirty="0">
                        <a:solidFill>
                          <a:schemeClr val="tx1"/>
                        </a:solidFill>
                        <a:effectLst/>
                        <a:latin typeface="+mn-lt"/>
                      </a:endParaRP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2783690"/>
                  </a:ext>
                </a:extLst>
              </a:tr>
              <a:tr h="231517">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en-US" sz="1000" b="0" i="0" u="none" strike="noStrike" noProof="0" dirty="0" err="1">
                          <a:solidFill>
                            <a:schemeClr val="tx1"/>
                          </a:solidFill>
                          <a:effectLst/>
                          <a:latin typeface="+mn-lt"/>
                        </a:rPr>
                        <a:t>Capitalisation</a:t>
                      </a:r>
                      <a:r>
                        <a:rPr lang="en-US" sz="1000" b="0" i="0" u="none" strike="noStrike" noProof="0" dirty="0">
                          <a:solidFill>
                            <a:schemeClr val="tx1"/>
                          </a:solidFill>
                          <a:effectLst/>
                          <a:latin typeface="+mn-lt"/>
                        </a:rPr>
                        <a:t> Moyenne </a:t>
                      </a:r>
                      <a:r>
                        <a:rPr lang="en-US" sz="1000" b="0" i="0" u="none" strike="noStrike" noProof="0" dirty="0" err="1">
                          <a:solidFill>
                            <a:schemeClr val="tx1"/>
                          </a:solidFill>
                          <a:effectLst/>
                          <a:latin typeface="+mn-lt"/>
                        </a:rPr>
                        <a:t>ptf</a:t>
                      </a:r>
                      <a:endParaRPr lang="en-US" sz="1000" b="0" i="0" u="none" strike="noStrike" noProof="0" dirty="0">
                        <a:solidFill>
                          <a:schemeClr val="tx1"/>
                        </a:solidFill>
                        <a:effectLst/>
                        <a:latin typeface="+mn-lt"/>
                      </a:endParaRP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fr-FR" sz="1000" b="0" i="0" u="none" strike="noStrike" noProof="0" dirty="0">
                          <a:solidFill>
                            <a:schemeClr val="tx1"/>
                          </a:solidFill>
                          <a:effectLst/>
                          <a:latin typeface="+mn-lt"/>
                        </a:rPr>
                        <a:t>80,5 Mds €</a:t>
                      </a: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39499130"/>
                  </a:ext>
                </a:extLst>
              </a:tr>
              <a:tr h="361866">
                <a:tc>
                  <a:txBody>
                    <a:bodyPr/>
                    <a:lstStyle/>
                    <a:p>
                      <a:pPr marL="0" marR="0" lvl="0" indent="0" algn="l" defTabSz="1043056" rtl="0" eaLnBrk="1" fontAlgn="ctr" latinLnBrk="0" hangingPunct="1">
                        <a:lnSpc>
                          <a:spcPct val="100000"/>
                        </a:lnSpc>
                        <a:spcBef>
                          <a:spcPts val="0"/>
                        </a:spcBef>
                        <a:spcAft>
                          <a:spcPts val="0"/>
                        </a:spcAft>
                        <a:buClrTx/>
                        <a:buSzTx/>
                        <a:buFontTx/>
                        <a:buNone/>
                        <a:tabLst/>
                        <a:defRPr/>
                      </a:pPr>
                      <a:r>
                        <a:rPr lang="en-US" sz="1000" b="0" i="0" u="none" strike="noStrike" noProof="0" dirty="0">
                          <a:solidFill>
                            <a:schemeClr val="tx1"/>
                          </a:solidFill>
                          <a:effectLst/>
                          <a:latin typeface="+mn-lt"/>
                        </a:rPr>
                        <a:t>Rating ESG global</a:t>
                      </a:r>
                    </a:p>
                  </a:txBody>
                  <a:tcPr marL="73281"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ctr" fontAlgn="ctr"/>
                      <a:r>
                        <a:rPr lang="fr-FR" sz="1000" b="0" i="0" u="none" strike="noStrike" noProof="0" dirty="0">
                          <a:solidFill>
                            <a:schemeClr val="tx1"/>
                          </a:solidFill>
                          <a:effectLst/>
                          <a:latin typeface="+mn-lt"/>
                        </a:rPr>
                        <a:t>Portefeuille : AA</a:t>
                      </a:r>
                    </a:p>
                  </a:txBody>
                  <a:tcPr marL="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8838871"/>
                  </a:ext>
                </a:extLst>
              </a:tr>
            </a:tbl>
          </a:graphicData>
        </a:graphic>
      </p:graphicFrame>
      <p:graphicFrame>
        <p:nvGraphicFramePr>
          <p:cNvPr id="29" name="Tableau 80">
            <a:extLst>
              <a:ext uri="{FF2B5EF4-FFF2-40B4-BE49-F238E27FC236}">
                <a16:creationId xmlns:a16="http://schemas.microsoft.com/office/drawing/2014/main" id="{27D896FC-BBFA-409A-93A6-5C82FF3B4A2F}"/>
              </a:ext>
            </a:extLst>
          </p:cNvPr>
          <p:cNvGraphicFramePr>
            <a:graphicFrameLocks/>
          </p:cNvGraphicFramePr>
          <p:nvPr>
            <p:extLst>
              <p:ext uri="{D42A27DB-BD31-4B8C-83A1-F6EECF244321}">
                <p14:modId xmlns:p14="http://schemas.microsoft.com/office/powerpoint/2010/main" val="3630887529"/>
              </p:ext>
            </p:extLst>
          </p:nvPr>
        </p:nvGraphicFramePr>
        <p:xfrm>
          <a:off x="6257521" y="2058193"/>
          <a:ext cx="5198318" cy="1912953"/>
        </p:xfrm>
        <a:graphic>
          <a:graphicData uri="http://schemas.openxmlformats.org/drawingml/2006/table">
            <a:tbl>
              <a:tblPr firstRow="1" bandRow="1">
                <a:tableStyleId>{69012ECD-51FC-41F1-AA8D-1B2483CD663E}</a:tableStyleId>
              </a:tblPr>
              <a:tblGrid>
                <a:gridCol w="3207672">
                  <a:extLst>
                    <a:ext uri="{9D8B030D-6E8A-4147-A177-3AD203B41FA5}">
                      <a16:colId xmlns:a16="http://schemas.microsoft.com/office/drawing/2014/main" val="3446423311"/>
                    </a:ext>
                  </a:extLst>
                </a:gridCol>
                <a:gridCol w="1990646">
                  <a:extLst>
                    <a:ext uri="{9D8B030D-6E8A-4147-A177-3AD203B41FA5}">
                      <a16:colId xmlns:a16="http://schemas.microsoft.com/office/drawing/2014/main" val="1984124790"/>
                    </a:ext>
                  </a:extLst>
                </a:gridCol>
              </a:tblGrid>
              <a:tr h="202839">
                <a:tc>
                  <a:txBody>
                    <a:bodyPr/>
                    <a:lstStyle/>
                    <a:p>
                      <a:pPr marL="72000" algn="l" rtl="0" fontAlgn="ctr"/>
                      <a:r>
                        <a:rPr lang="en-US" sz="1000" b="1" u="none" strike="noStrike" noProof="0" dirty="0">
                          <a:solidFill>
                            <a:schemeClr val="bg1"/>
                          </a:solidFill>
                          <a:effectLst/>
                        </a:rPr>
                        <a:t>Société</a:t>
                      </a:r>
                      <a:endParaRPr lang="en-US" sz="1000" b="1" i="0" u="none" strike="noStrike" noProof="0" dirty="0">
                        <a:solidFill>
                          <a:schemeClr val="bg1"/>
                        </a:solidFill>
                        <a:effectLst/>
                        <a:latin typeface="+mn-lt"/>
                      </a:endParaRPr>
                    </a:p>
                  </a:txBody>
                  <a:tcPr marL="0" marR="0" marT="20038" marB="20038" anchor="ctr">
                    <a:lnR w="6350" cap="flat" cmpd="sng" algn="ctr">
                      <a:solidFill>
                        <a:schemeClr val="bg2"/>
                      </a:solidFill>
                      <a:prstDash val="solid"/>
                      <a:round/>
                      <a:headEnd type="none" w="med" len="med"/>
                      <a:tailEnd type="none" w="med" len="med"/>
                    </a:lnR>
                  </a:tcPr>
                </a:tc>
                <a:tc>
                  <a:txBody>
                    <a:bodyPr/>
                    <a:lstStyle/>
                    <a:p>
                      <a:pPr algn="ctr" rtl="0" fontAlgn="ctr"/>
                      <a:r>
                        <a:rPr lang="en-US" sz="1000" b="1" u="none" strike="noStrike" noProof="0" dirty="0">
                          <a:solidFill>
                            <a:schemeClr val="bg1"/>
                          </a:solidFill>
                          <a:effectLst/>
                        </a:rPr>
                        <a:t>% </a:t>
                      </a:r>
                      <a:r>
                        <a:rPr lang="en-US" sz="1000" b="1" u="none" strike="noStrike" noProof="0" dirty="0" err="1">
                          <a:solidFill>
                            <a:schemeClr val="bg1"/>
                          </a:solidFill>
                          <a:effectLst/>
                        </a:rPr>
                        <a:t>portefeuille</a:t>
                      </a:r>
                      <a:endParaRPr lang="en-US" sz="1000" b="1" i="0" u="none" strike="noStrike" noProof="0" dirty="0">
                        <a:solidFill>
                          <a:schemeClr val="bg1"/>
                        </a:solidFill>
                        <a:effectLst/>
                        <a:latin typeface="+mn-lt"/>
                      </a:endParaRPr>
                    </a:p>
                  </a:txBody>
                  <a:tcPr marL="0" marR="0" marT="20038" marB="20038"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1416818584"/>
                  </a:ext>
                </a:extLst>
              </a:tr>
              <a:tr h="172021">
                <a:tc>
                  <a:txBody>
                    <a:bodyPr/>
                    <a:lstStyle/>
                    <a:p>
                      <a:pPr marL="0" marR="0" lvl="0" indent="0" algn="l" defTabSz="914423" rtl="0" eaLnBrk="1" fontAlgn="b" latinLnBrk="0" hangingPunct="1">
                        <a:lnSpc>
                          <a:spcPct val="100000"/>
                        </a:lnSpc>
                        <a:spcBef>
                          <a:spcPts val="0"/>
                        </a:spcBef>
                        <a:spcAft>
                          <a:spcPts val="0"/>
                        </a:spcAft>
                        <a:buClrTx/>
                        <a:buSzTx/>
                        <a:buFontTx/>
                        <a:buNone/>
                        <a:tabLst/>
                        <a:defRPr/>
                      </a:pPr>
                      <a:r>
                        <a:rPr lang="fr-FR" sz="1000" b="0" i="0" u="none" strike="noStrike" dirty="0">
                          <a:solidFill>
                            <a:srgbClr val="000000"/>
                          </a:solidFill>
                          <a:effectLst/>
                          <a:latin typeface="Lato" panose="020F0502020204030203" pitchFamily="34" charset="0"/>
                        </a:rPr>
                        <a:t>LVMH</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6,5%</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3017954527"/>
                  </a:ext>
                </a:extLst>
              </a:tr>
              <a:tr h="172021">
                <a:tc>
                  <a:txBody>
                    <a:bodyPr/>
                    <a:lstStyle/>
                    <a:p>
                      <a:pPr algn="l" fontAlgn="b"/>
                      <a:r>
                        <a:rPr lang="fr-FR" sz="1000" b="0" i="0" u="none" strike="noStrike" dirty="0">
                          <a:solidFill>
                            <a:srgbClr val="000000"/>
                          </a:solidFill>
                          <a:effectLst/>
                          <a:latin typeface="Lato" panose="020F0502020204030203" pitchFamily="34" charset="0"/>
                        </a:rPr>
                        <a:t>SAP</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5,7%</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3217112011"/>
                  </a:ext>
                </a:extLst>
              </a:tr>
              <a:tr h="172021">
                <a:tc>
                  <a:txBody>
                    <a:bodyPr/>
                    <a:lstStyle/>
                    <a:p>
                      <a:pPr algn="l" fontAlgn="b"/>
                      <a:r>
                        <a:rPr lang="fr-FR" sz="1000" b="0" i="0" u="none" strike="noStrike" dirty="0">
                          <a:solidFill>
                            <a:srgbClr val="000000"/>
                          </a:solidFill>
                          <a:effectLst/>
                          <a:latin typeface="Lato" panose="020F0502020204030203" pitchFamily="34" charset="0"/>
                        </a:rPr>
                        <a:t>Dassault Systèmes</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3,9%</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2043695206"/>
                  </a:ext>
                </a:extLst>
              </a:tr>
              <a:tr h="156972">
                <a:tc>
                  <a:txBody>
                    <a:bodyPr/>
                    <a:lstStyle/>
                    <a:p>
                      <a:pPr algn="l" fontAlgn="b"/>
                      <a:r>
                        <a:rPr lang="fr-FR" sz="1000" b="0" i="0" u="none" strike="noStrike" dirty="0">
                          <a:solidFill>
                            <a:srgbClr val="000000"/>
                          </a:solidFill>
                          <a:effectLst/>
                          <a:latin typeface="Lato" panose="020F0502020204030203" pitchFamily="34" charset="0"/>
                        </a:rPr>
                        <a:t>Santander</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3,4%</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2265450606"/>
                  </a:ext>
                </a:extLst>
              </a:tr>
              <a:tr h="172021">
                <a:tc>
                  <a:txBody>
                    <a:bodyPr/>
                    <a:lstStyle/>
                    <a:p>
                      <a:pPr algn="l" fontAlgn="b"/>
                      <a:r>
                        <a:rPr lang="fr-FR" sz="1000" b="0" i="0" u="none" strike="noStrike" dirty="0" err="1">
                          <a:solidFill>
                            <a:srgbClr val="000000"/>
                          </a:solidFill>
                          <a:effectLst/>
                          <a:latin typeface="Lato" panose="020F0502020204030203" pitchFamily="34" charset="0"/>
                        </a:rPr>
                        <a:t>EssilorLuxottica</a:t>
                      </a:r>
                      <a:endParaRPr lang="fr-FR" sz="1000" b="0" i="0" u="none" strike="noStrike" dirty="0">
                        <a:solidFill>
                          <a:srgbClr val="000000"/>
                        </a:solidFill>
                        <a:effectLst/>
                        <a:latin typeface="Lato" panose="020F0502020204030203" pitchFamily="34" charset="0"/>
                      </a:endParaRP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3,3%</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2059778103"/>
                  </a:ext>
                </a:extLst>
              </a:tr>
              <a:tr h="172021">
                <a:tc>
                  <a:txBody>
                    <a:bodyPr/>
                    <a:lstStyle/>
                    <a:p>
                      <a:pPr algn="l" fontAlgn="b"/>
                      <a:r>
                        <a:rPr lang="fr-FR" sz="1000" b="0" i="0" u="none" strike="noStrike" dirty="0">
                          <a:solidFill>
                            <a:srgbClr val="000000"/>
                          </a:solidFill>
                          <a:effectLst/>
                          <a:latin typeface="Lato" panose="020F0502020204030203" pitchFamily="34" charset="0"/>
                        </a:rPr>
                        <a:t>Beiersdorf </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3,1%</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1782783690"/>
                  </a:ext>
                </a:extLst>
              </a:tr>
              <a:tr h="172021">
                <a:tc>
                  <a:txBody>
                    <a:bodyPr/>
                    <a:lstStyle/>
                    <a:p>
                      <a:pPr algn="l" fontAlgn="b"/>
                      <a:r>
                        <a:rPr lang="fr-FR" sz="1000" b="0" i="0" u="none" strike="noStrike" dirty="0">
                          <a:solidFill>
                            <a:srgbClr val="000000"/>
                          </a:solidFill>
                          <a:effectLst/>
                          <a:latin typeface="Lato" panose="020F0502020204030203" pitchFamily="34" charset="0"/>
                        </a:rPr>
                        <a:t>Be </a:t>
                      </a:r>
                      <a:r>
                        <a:rPr lang="fr-FR" sz="1000" b="0" i="0" u="none" strike="noStrike" dirty="0" err="1">
                          <a:solidFill>
                            <a:srgbClr val="000000"/>
                          </a:solidFill>
                          <a:effectLst/>
                          <a:latin typeface="Lato" panose="020F0502020204030203" pitchFamily="34" charset="0"/>
                        </a:rPr>
                        <a:t>Semiconductor</a:t>
                      </a:r>
                      <a:r>
                        <a:rPr lang="fr-FR" sz="1000" b="0" i="0" u="none" strike="noStrike" dirty="0">
                          <a:solidFill>
                            <a:srgbClr val="000000"/>
                          </a:solidFill>
                          <a:effectLst/>
                          <a:latin typeface="Lato" panose="020F0502020204030203" pitchFamily="34" charset="0"/>
                        </a:rPr>
                        <a:t> Industries</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3,0%</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2127882449"/>
                  </a:ext>
                </a:extLst>
              </a:tr>
              <a:tr h="172021">
                <a:tc>
                  <a:txBody>
                    <a:bodyPr/>
                    <a:lstStyle/>
                    <a:p>
                      <a:pPr algn="l" fontAlgn="b"/>
                      <a:r>
                        <a:rPr lang="fr-FR" sz="1000" b="0" i="0" u="none" strike="noStrike" dirty="0">
                          <a:solidFill>
                            <a:srgbClr val="000000"/>
                          </a:solidFill>
                          <a:effectLst/>
                          <a:latin typeface="Lato" panose="020F0502020204030203" pitchFamily="34" charset="0"/>
                        </a:rPr>
                        <a:t>Merck</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3,0%</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2258832772"/>
                  </a:ext>
                </a:extLst>
              </a:tr>
              <a:tr h="172021">
                <a:tc>
                  <a:txBody>
                    <a:bodyPr/>
                    <a:lstStyle/>
                    <a:p>
                      <a:pPr algn="l" fontAlgn="b"/>
                      <a:r>
                        <a:rPr lang="fr-FR" sz="1000" b="0" i="0" u="none" strike="noStrike" dirty="0">
                          <a:solidFill>
                            <a:srgbClr val="000000"/>
                          </a:solidFill>
                          <a:effectLst/>
                          <a:latin typeface="Lato" panose="020F0502020204030203" pitchFamily="34" charset="0"/>
                        </a:rPr>
                        <a:t>Seb</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2,9%</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3269190220"/>
                  </a:ext>
                </a:extLst>
              </a:tr>
              <a:tr h="172021">
                <a:tc>
                  <a:txBody>
                    <a:bodyPr/>
                    <a:lstStyle/>
                    <a:p>
                      <a:pPr algn="l" fontAlgn="b"/>
                      <a:r>
                        <a:rPr lang="fr-FR" sz="1000" b="0" i="0" u="none" strike="noStrike" dirty="0">
                          <a:solidFill>
                            <a:srgbClr val="000000"/>
                          </a:solidFill>
                          <a:effectLst/>
                          <a:latin typeface="Lato" panose="020F0502020204030203" pitchFamily="34" charset="0"/>
                        </a:rPr>
                        <a:t>Sopra Steria</a:t>
                      </a:r>
                    </a:p>
                  </a:txBody>
                  <a:tcPr marL="9525" marR="9525" marT="9525" marB="0" anchor="ctr">
                    <a:lnR w="6350" cap="flat" cmpd="sng" algn="ctr">
                      <a:solidFill>
                        <a:schemeClr val="bg2"/>
                      </a:solidFill>
                      <a:prstDash val="solid"/>
                      <a:round/>
                      <a:headEnd type="none" w="med" len="med"/>
                      <a:tailEnd type="none" w="med" len="med"/>
                    </a:lnR>
                  </a:tcPr>
                </a:tc>
                <a:tc>
                  <a:txBody>
                    <a:bodyPr/>
                    <a:lstStyle/>
                    <a:p>
                      <a:pPr algn="ctr" fontAlgn="b"/>
                      <a:r>
                        <a:rPr lang="fr-FR" sz="1000" b="0" i="0" u="none" strike="noStrike" dirty="0">
                          <a:solidFill>
                            <a:srgbClr val="000000"/>
                          </a:solidFill>
                          <a:effectLst/>
                          <a:latin typeface="Lato" panose="020F0502020204030203" pitchFamily="34" charset="0"/>
                        </a:rPr>
                        <a:t>2,9%</a:t>
                      </a:r>
                    </a:p>
                  </a:txBody>
                  <a:tcPr marL="9525" marR="9525" marT="9525" marB="0" anchor="ctr">
                    <a:lnL w="6350" cap="flat" cmpd="sng" algn="ctr">
                      <a:solidFill>
                        <a:schemeClr val="bg2"/>
                      </a:solidFill>
                      <a:prstDash val="solid"/>
                      <a:round/>
                      <a:headEnd type="none" w="med" len="med"/>
                      <a:tailEnd type="none" w="med" len="med"/>
                    </a:lnL>
                  </a:tcPr>
                </a:tc>
                <a:extLst>
                  <a:ext uri="{0D108BD9-81ED-4DB2-BD59-A6C34878D82A}">
                    <a16:rowId xmlns:a16="http://schemas.microsoft.com/office/drawing/2014/main" val="3456591544"/>
                  </a:ext>
                </a:extLst>
              </a:tr>
            </a:tbl>
          </a:graphicData>
        </a:graphic>
      </p:graphicFrame>
      <p:sp>
        <p:nvSpPr>
          <p:cNvPr id="30" name="ZoneTexte 29">
            <a:extLst>
              <a:ext uri="{FF2B5EF4-FFF2-40B4-BE49-F238E27FC236}">
                <a16:creationId xmlns:a16="http://schemas.microsoft.com/office/drawing/2014/main" id="{844D7BCA-9765-473C-9277-84C22486110D}"/>
              </a:ext>
            </a:extLst>
          </p:cNvPr>
          <p:cNvSpPr txBox="1"/>
          <p:nvPr/>
        </p:nvSpPr>
        <p:spPr>
          <a:xfrm>
            <a:off x="7943850" y="1717520"/>
            <a:ext cx="1789300" cy="276999"/>
          </a:xfrm>
          <a:prstGeom prst="rect">
            <a:avLst/>
          </a:prstGeom>
          <a:solidFill>
            <a:schemeClr val="bg1"/>
          </a:solidFill>
        </p:spPr>
        <p:txBody>
          <a:bodyPr wrap="square" rtlCol="0">
            <a:spAutoFit/>
          </a:bodyPr>
          <a:lstStyle/>
          <a:p>
            <a:pPr algn="ctr"/>
            <a:r>
              <a:rPr lang="en-US" sz="1200" cap="all" dirty="0">
                <a:solidFill>
                  <a:schemeClr val="accent1"/>
                </a:solidFill>
              </a:rPr>
              <a:t>PRINCIPALES LIGNES</a:t>
            </a:r>
            <a:endParaRPr lang="en-US" sz="1200" cap="all" baseline="30000" dirty="0">
              <a:solidFill>
                <a:schemeClr val="accent1"/>
              </a:solidFill>
            </a:endParaRPr>
          </a:p>
        </p:txBody>
      </p:sp>
      <p:sp>
        <p:nvSpPr>
          <p:cNvPr id="31" name="ZoneTexte 30">
            <a:extLst>
              <a:ext uri="{FF2B5EF4-FFF2-40B4-BE49-F238E27FC236}">
                <a16:creationId xmlns:a16="http://schemas.microsoft.com/office/drawing/2014/main" id="{3B238F8B-FA9D-4102-868B-40C148FA3923}"/>
              </a:ext>
            </a:extLst>
          </p:cNvPr>
          <p:cNvSpPr txBox="1"/>
          <p:nvPr/>
        </p:nvSpPr>
        <p:spPr>
          <a:xfrm>
            <a:off x="2087130" y="4159066"/>
            <a:ext cx="2286486" cy="276999"/>
          </a:xfrm>
          <a:prstGeom prst="rect">
            <a:avLst/>
          </a:prstGeom>
          <a:solidFill>
            <a:schemeClr val="bg1"/>
          </a:solidFill>
        </p:spPr>
        <p:txBody>
          <a:bodyPr wrap="square" rtlCol="0">
            <a:spAutoFit/>
          </a:bodyPr>
          <a:lstStyle/>
          <a:p>
            <a:pPr algn="ctr"/>
            <a:r>
              <a:rPr lang="en-US" sz="1200" cap="all" dirty="0">
                <a:solidFill>
                  <a:schemeClr val="accent1"/>
                </a:solidFill>
              </a:rPr>
              <a:t>REPARTITION SECTORIELLE</a:t>
            </a:r>
            <a:endParaRPr lang="en-US" sz="1200" cap="all" baseline="30000" dirty="0">
              <a:solidFill>
                <a:schemeClr val="accent1"/>
              </a:solidFill>
            </a:endParaRPr>
          </a:p>
        </p:txBody>
      </p:sp>
      <p:sp>
        <p:nvSpPr>
          <p:cNvPr id="33" name="ZoneTexte 32">
            <a:extLst>
              <a:ext uri="{FF2B5EF4-FFF2-40B4-BE49-F238E27FC236}">
                <a16:creationId xmlns:a16="http://schemas.microsoft.com/office/drawing/2014/main" id="{0DBE9340-098F-4E45-B37A-A6337541CBD3}"/>
              </a:ext>
            </a:extLst>
          </p:cNvPr>
          <p:cNvSpPr txBox="1"/>
          <p:nvPr/>
        </p:nvSpPr>
        <p:spPr>
          <a:xfrm>
            <a:off x="7522181" y="4149534"/>
            <a:ext cx="2627517" cy="276999"/>
          </a:xfrm>
          <a:prstGeom prst="rect">
            <a:avLst/>
          </a:prstGeom>
          <a:solidFill>
            <a:schemeClr val="bg1"/>
          </a:solidFill>
        </p:spPr>
        <p:txBody>
          <a:bodyPr wrap="square" rtlCol="0">
            <a:spAutoFit/>
          </a:bodyPr>
          <a:lstStyle/>
          <a:p>
            <a:pPr algn="ctr"/>
            <a:r>
              <a:rPr lang="en-US" sz="1200" cap="all" dirty="0">
                <a:solidFill>
                  <a:schemeClr val="accent1"/>
                </a:solidFill>
              </a:rPr>
              <a:t>REPARTITION GEOGRAPHIQUE</a:t>
            </a:r>
            <a:endParaRPr lang="en-US" sz="1200" cap="all" baseline="30000" dirty="0">
              <a:solidFill>
                <a:schemeClr val="accent1"/>
              </a:solidFill>
            </a:endParaRPr>
          </a:p>
        </p:txBody>
      </p:sp>
      <p:graphicFrame>
        <p:nvGraphicFramePr>
          <p:cNvPr id="12" name="Tableau 80">
            <a:extLst>
              <a:ext uri="{FF2B5EF4-FFF2-40B4-BE49-F238E27FC236}">
                <a16:creationId xmlns:a16="http://schemas.microsoft.com/office/drawing/2014/main" id="{7D564A08-1A67-5172-B2E1-F4008E6C6AB1}"/>
              </a:ext>
            </a:extLst>
          </p:cNvPr>
          <p:cNvGraphicFramePr>
            <a:graphicFrameLocks/>
          </p:cNvGraphicFramePr>
          <p:nvPr>
            <p:extLst>
              <p:ext uri="{D42A27DB-BD31-4B8C-83A1-F6EECF244321}">
                <p14:modId xmlns:p14="http://schemas.microsoft.com/office/powerpoint/2010/main" val="2160244100"/>
              </p:ext>
            </p:extLst>
          </p:nvPr>
        </p:nvGraphicFramePr>
        <p:xfrm>
          <a:off x="10670911" y="4327590"/>
          <a:ext cx="658800" cy="1758002"/>
        </p:xfrm>
        <a:graphic>
          <a:graphicData uri="http://schemas.openxmlformats.org/drawingml/2006/table">
            <a:tbl>
              <a:tblPr firstRow="1" bandRow="1">
                <a:tableStyleId>{5C22544A-7EE6-4342-B048-85BDC9FD1C3A}</a:tableStyleId>
              </a:tblPr>
              <a:tblGrid>
                <a:gridCol w="658800">
                  <a:extLst>
                    <a:ext uri="{9D8B030D-6E8A-4147-A177-3AD203B41FA5}">
                      <a16:colId xmlns:a16="http://schemas.microsoft.com/office/drawing/2014/main" val="1984124790"/>
                    </a:ext>
                  </a:extLst>
                </a:gridCol>
              </a:tblGrid>
              <a:tr h="178963">
                <a:tc>
                  <a:txBody>
                    <a:bodyPr/>
                    <a:lstStyle/>
                    <a:p>
                      <a:pPr algn="ctr" rtl="0" fontAlgn="ctr"/>
                      <a:r>
                        <a:rPr lang="en-US" sz="800" b="1" i="0" u="none" strike="noStrike" noProof="0" dirty="0">
                          <a:solidFill>
                            <a:schemeClr val="tx1">
                              <a:lumMod val="65000"/>
                              <a:lumOff val="35000"/>
                            </a:schemeClr>
                          </a:solidFill>
                          <a:effectLst/>
                          <a:latin typeface="+mn-lt"/>
                        </a:rPr>
                        <a:t>Indice</a:t>
                      </a:r>
                      <a:endParaRPr lang="en-US" sz="750" b="1" i="0" u="none" strike="noStrike" noProof="0" dirty="0">
                        <a:solidFill>
                          <a:schemeClr val="tx1">
                            <a:lumMod val="65000"/>
                            <a:lumOff val="35000"/>
                          </a:schemeClr>
                        </a:solidFill>
                        <a:effectLst/>
                        <a:latin typeface="+mn-lt"/>
                      </a:endParaRPr>
                    </a:p>
                  </a:txBody>
                  <a:tcPr marL="0" marR="0" marT="20038" marB="20038" anchor="ctr">
                    <a:lnL w="12700"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6818584"/>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33,1%</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7954527"/>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25,5%</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7112011"/>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18,3%</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3695206"/>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7,7%</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9778103"/>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0,3%</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2783690"/>
                  </a:ext>
                </a:extLst>
              </a:tr>
              <a:tr h="143549">
                <a:tc>
                  <a:txBody>
                    <a:bodyPr/>
                    <a:lstStyle/>
                    <a:p>
                      <a:pPr marL="0" algn="ctr" defTabSz="914423" rtl="0" eaLnBrk="1" fontAlgn="b" latinLnBrk="0" hangingPunct="1"/>
                      <a:r>
                        <a:rPr lang="fr-FR" sz="750" b="0" i="0" u="none" strike="noStrike" kern="1200">
                          <a:solidFill>
                            <a:srgbClr val="000000"/>
                          </a:solidFill>
                          <a:effectLst/>
                          <a:latin typeface="Lato" panose="020F0502020204030203" pitchFamily="34" charset="0"/>
                          <a:ea typeface="+mn-ea"/>
                          <a:cs typeface="+mn-cs"/>
                        </a:rPr>
                        <a:t>2,4%</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7882449"/>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0,0%</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8832772"/>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0,6%</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9190220"/>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0,6%</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6591544"/>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5,9%</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87778"/>
                  </a:ext>
                </a:extLst>
              </a:tr>
              <a:tr h="14354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5,8%</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1607474"/>
                  </a:ext>
                </a:extLst>
              </a:tr>
            </a:tbl>
          </a:graphicData>
        </a:graphic>
      </p:graphicFrame>
      <p:graphicFrame>
        <p:nvGraphicFramePr>
          <p:cNvPr id="13" name="Tableau 80">
            <a:extLst>
              <a:ext uri="{FF2B5EF4-FFF2-40B4-BE49-F238E27FC236}">
                <a16:creationId xmlns:a16="http://schemas.microsoft.com/office/drawing/2014/main" id="{88662876-027B-85E8-1694-2B517EDD5345}"/>
              </a:ext>
            </a:extLst>
          </p:cNvPr>
          <p:cNvGraphicFramePr>
            <a:graphicFrameLocks/>
          </p:cNvGraphicFramePr>
          <p:nvPr>
            <p:extLst>
              <p:ext uri="{D42A27DB-BD31-4B8C-83A1-F6EECF244321}">
                <p14:modId xmlns:p14="http://schemas.microsoft.com/office/powerpoint/2010/main" val="2886428327"/>
              </p:ext>
            </p:extLst>
          </p:nvPr>
        </p:nvGraphicFramePr>
        <p:xfrm>
          <a:off x="5147869" y="4319974"/>
          <a:ext cx="658800" cy="1765613"/>
        </p:xfrm>
        <a:graphic>
          <a:graphicData uri="http://schemas.openxmlformats.org/drawingml/2006/table">
            <a:tbl>
              <a:tblPr firstRow="1" bandRow="1">
                <a:tableStyleId>{5C22544A-7EE6-4342-B048-85BDC9FD1C3A}</a:tableStyleId>
              </a:tblPr>
              <a:tblGrid>
                <a:gridCol w="658800">
                  <a:extLst>
                    <a:ext uri="{9D8B030D-6E8A-4147-A177-3AD203B41FA5}">
                      <a16:colId xmlns:a16="http://schemas.microsoft.com/office/drawing/2014/main" val="1984124790"/>
                    </a:ext>
                  </a:extLst>
                </a:gridCol>
              </a:tblGrid>
              <a:tr h="195723">
                <a:tc>
                  <a:txBody>
                    <a:bodyPr/>
                    <a:lstStyle/>
                    <a:p>
                      <a:pPr algn="ctr" rtl="0" fontAlgn="ctr"/>
                      <a:r>
                        <a:rPr lang="en-US" sz="750" b="1" i="0" u="none" strike="noStrike" noProof="0" dirty="0">
                          <a:solidFill>
                            <a:schemeClr val="tx1">
                              <a:lumMod val="65000"/>
                              <a:lumOff val="35000"/>
                            </a:schemeClr>
                          </a:solidFill>
                          <a:effectLst/>
                          <a:latin typeface="+mn-lt"/>
                        </a:rPr>
                        <a:t>Indice</a:t>
                      </a:r>
                    </a:p>
                  </a:txBody>
                  <a:tcPr marL="0" marR="0" marT="20038" marB="20038" anchor="ctr">
                    <a:lnL w="12700"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6818584"/>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18,5%</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7954527"/>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13,7%</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7112011"/>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7,2%</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3695206"/>
                  </a:ext>
                </a:extLst>
              </a:tr>
              <a:tr h="156989">
                <a:tc>
                  <a:txBody>
                    <a:bodyPr/>
                    <a:lstStyle/>
                    <a:p>
                      <a:pPr marL="0" algn="ctr" defTabSz="914423" rtl="0" eaLnBrk="1" fontAlgn="b" latinLnBrk="0" hangingPunct="1"/>
                      <a:r>
                        <a:rPr lang="fr-FR" sz="750" b="0" i="0" u="none" strike="noStrike" kern="1200">
                          <a:solidFill>
                            <a:srgbClr val="000000"/>
                          </a:solidFill>
                          <a:effectLst/>
                          <a:latin typeface="Lato" panose="020F0502020204030203" pitchFamily="34" charset="0"/>
                          <a:ea typeface="+mn-ea"/>
                          <a:cs typeface="+mn-cs"/>
                        </a:rPr>
                        <a:t>5,6%</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5450606"/>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16,8%</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9778103"/>
                  </a:ext>
                </a:extLst>
              </a:tr>
              <a:tr h="156989">
                <a:tc>
                  <a:txBody>
                    <a:bodyPr/>
                    <a:lstStyle/>
                    <a:p>
                      <a:pPr marL="0" algn="ctr" defTabSz="914423" rtl="0" eaLnBrk="1" fontAlgn="b" latinLnBrk="0" hangingPunct="1"/>
                      <a:r>
                        <a:rPr lang="fr-FR" sz="750" b="0" i="0" u="none" strike="noStrike" kern="1200">
                          <a:solidFill>
                            <a:srgbClr val="000000"/>
                          </a:solidFill>
                          <a:effectLst/>
                          <a:latin typeface="Lato" panose="020F0502020204030203" pitchFamily="34" charset="0"/>
                          <a:ea typeface="+mn-ea"/>
                          <a:cs typeface="+mn-cs"/>
                        </a:rPr>
                        <a:t>17,4%</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2783690"/>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5,3%</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7882449"/>
                  </a:ext>
                </a:extLst>
              </a:tr>
              <a:tr h="156989">
                <a:tc>
                  <a:txBody>
                    <a:bodyPr/>
                    <a:lstStyle/>
                    <a:p>
                      <a:pPr marL="0" algn="ctr" defTabSz="914423" rtl="0" eaLnBrk="1" fontAlgn="b" latinLnBrk="0" hangingPunct="1"/>
                      <a:r>
                        <a:rPr lang="fr-FR" sz="750" b="0" i="0" u="none" strike="noStrike" kern="1200">
                          <a:solidFill>
                            <a:srgbClr val="000000"/>
                          </a:solidFill>
                          <a:effectLst/>
                          <a:latin typeface="Lato" panose="020F0502020204030203" pitchFamily="34" charset="0"/>
                          <a:ea typeface="+mn-ea"/>
                          <a:cs typeface="+mn-cs"/>
                        </a:rPr>
                        <a:t>3,4%</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8832772"/>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10,9%</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9190220"/>
                  </a:ext>
                </a:extLst>
              </a:tr>
              <a:tr h="156989">
                <a:tc>
                  <a:txBody>
                    <a:bodyPr/>
                    <a:lstStyle/>
                    <a:p>
                      <a:pPr marL="0" algn="ctr" defTabSz="914423" rtl="0" eaLnBrk="1" fontAlgn="b" latinLnBrk="0" hangingPunct="1"/>
                      <a:r>
                        <a:rPr lang="fr-FR" sz="750" b="0" i="0" u="none" strike="noStrike" kern="1200" dirty="0">
                          <a:solidFill>
                            <a:srgbClr val="000000"/>
                          </a:solidFill>
                          <a:effectLst/>
                          <a:latin typeface="Lato" panose="020F0502020204030203" pitchFamily="34" charset="0"/>
                          <a:ea typeface="+mn-ea"/>
                          <a:cs typeface="+mn-cs"/>
                        </a:rPr>
                        <a:t>1,1%</a:t>
                      </a:r>
                    </a:p>
                  </a:txBody>
                  <a:tcPr marL="6350" marR="6350" marT="6350" marB="0" anchor="b">
                    <a:lnL w="12700" cap="flat" cmpd="sng" algn="ctr">
                      <a:solidFill>
                        <a:srgbClr val="55A185"/>
                      </a:solid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6591544"/>
                  </a:ext>
                </a:extLst>
              </a:tr>
            </a:tbl>
          </a:graphicData>
        </a:graphic>
      </p:graphicFrame>
      <p:sp>
        <p:nvSpPr>
          <p:cNvPr id="7" name="Espace réservé du pied de page 6">
            <a:extLst>
              <a:ext uri="{FF2B5EF4-FFF2-40B4-BE49-F238E27FC236}">
                <a16:creationId xmlns:a16="http://schemas.microsoft.com/office/drawing/2014/main" id="{C15F21EA-8CBB-A7A7-023B-18DBAFA6EBBD}"/>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1234434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èze 1">
            <a:extLst>
              <a:ext uri="{FF2B5EF4-FFF2-40B4-BE49-F238E27FC236}">
                <a16:creationId xmlns:a16="http://schemas.microsoft.com/office/drawing/2014/main" id="{C7A2107C-D926-9224-E070-065313C0D7AB}"/>
              </a:ext>
            </a:extLst>
          </p:cNvPr>
          <p:cNvSpPr>
            <a:spLocks/>
          </p:cNvSpPr>
          <p:nvPr/>
        </p:nvSpPr>
        <p:spPr bwMode="gray">
          <a:xfrm rot="10800000">
            <a:off x="6096000" y="1802009"/>
            <a:ext cx="5395956" cy="4033114"/>
          </a:xfrm>
          <a:custGeom>
            <a:avLst/>
            <a:gdLst>
              <a:gd name="T0" fmla="*/ 0 w 2441575"/>
              <a:gd name="T1" fmla="*/ 4055729 h 4859338"/>
              <a:gd name="T2" fmla="*/ 418589 w 2441575"/>
              <a:gd name="T3" fmla="*/ 0 h 4859338"/>
              <a:gd name="T4" fmla="*/ 1002090 w 2441575"/>
              <a:gd name="T5" fmla="*/ 0 h 4859338"/>
              <a:gd name="T6" fmla="*/ 1420679 w 2441575"/>
              <a:gd name="T7" fmla="*/ 4055729 h 4859338"/>
              <a:gd name="T8" fmla="*/ 0 w 2441575"/>
              <a:gd name="T9" fmla="*/ 4055729 h 4859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1575" h="4859338">
                <a:moveTo>
                  <a:pt x="0" y="4859338"/>
                </a:moveTo>
                <a:lnTo>
                  <a:pt x="719386" y="0"/>
                </a:lnTo>
                <a:lnTo>
                  <a:pt x="1722189" y="0"/>
                </a:lnTo>
                <a:lnTo>
                  <a:pt x="2441575" y="4859338"/>
                </a:lnTo>
                <a:lnTo>
                  <a:pt x="0" y="4859338"/>
                </a:lnTo>
                <a:close/>
              </a:path>
            </a:pathLst>
          </a:custGeom>
          <a:solidFill>
            <a:schemeClr val="bg1"/>
          </a:solidFill>
          <a:ln>
            <a:solidFill>
              <a:schemeClr val="accent1"/>
            </a:solidFill>
          </a:ln>
        </p:spPr>
        <p:txBody>
          <a:bodyPr wrap="square" anchor="ctr" anchorCtr="0">
            <a:noAutofit/>
          </a:bodyPr>
          <a:lstStyle/>
          <a:p>
            <a:pPr algn="ctr" defTabSz="1283793"/>
            <a:endParaRPr lang="fr-FR" sz="1969" b="1" kern="0" dirty="0">
              <a:solidFill>
                <a:schemeClr val="bg1"/>
              </a:solidFill>
            </a:endParaRPr>
          </a:p>
        </p:txBody>
      </p:sp>
      <p:graphicFrame>
        <p:nvGraphicFramePr>
          <p:cNvPr id="15" name="Graphique 14">
            <a:extLst>
              <a:ext uri="{FF2B5EF4-FFF2-40B4-BE49-F238E27FC236}">
                <a16:creationId xmlns:a16="http://schemas.microsoft.com/office/drawing/2014/main" id="{E1E3989A-ED9D-29F7-BC4A-8ADE29F7C8DF}"/>
              </a:ext>
            </a:extLst>
          </p:cNvPr>
          <p:cNvGraphicFramePr>
            <a:graphicFrameLocks/>
          </p:cNvGraphicFramePr>
          <p:nvPr>
            <p:extLst>
              <p:ext uri="{D42A27DB-BD31-4B8C-83A1-F6EECF244321}">
                <p14:modId xmlns:p14="http://schemas.microsoft.com/office/powerpoint/2010/main" val="3490947798"/>
              </p:ext>
            </p:extLst>
          </p:nvPr>
        </p:nvGraphicFramePr>
        <p:xfrm>
          <a:off x="783771" y="1689542"/>
          <a:ext cx="5799815" cy="417103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texte 1">
            <a:extLst>
              <a:ext uri="{FF2B5EF4-FFF2-40B4-BE49-F238E27FC236}">
                <a16:creationId xmlns:a16="http://schemas.microsoft.com/office/drawing/2014/main" id="{8CFF1F90-421C-AF35-F7F9-FEDA6BBA6B9E}"/>
              </a:ext>
            </a:extLst>
          </p:cNvPr>
          <p:cNvSpPr>
            <a:spLocks noGrp="1"/>
          </p:cNvSpPr>
          <p:nvPr>
            <p:ph type="body" sz="quarter" idx="13"/>
          </p:nvPr>
        </p:nvSpPr>
        <p:spPr/>
        <p:txBody>
          <a:bodyPr/>
          <a:lstStyle/>
          <a:p>
            <a:r>
              <a:rPr lang="fr-FR" sz="3000" i="1" kern="0" spc="-25" dirty="0">
                <a:solidFill>
                  <a:sysClr val="windowText" lastClr="000000"/>
                </a:solidFill>
                <a:latin typeface="Libre Baskerville" panose="02000000000000000000" pitchFamily="2" charset="0"/>
                <a:ea typeface="+mj-ea"/>
              </a:rPr>
              <a:t>ODDO BHF Génération</a:t>
            </a:r>
            <a:endParaRPr lang="en-US" sz="3000" i="1" kern="0" spc="-25" dirty="0">
              <a:solidFill>
                <a:sysClr val="windowText" lastClr="000000"/>
              </a:solidFill>
              <a:latin typeface="Libre Baskerville" panose="02000000000000000000" pitchFamily="2" charset="0"/>
              <a:ea typeface="+mj-ea"/>
            </a:endParaRPr>
          </a:p>
        </p:txBody>
      </p:sp>
      <p:sp>
        <p:nvSpPr>
          <p:cNvPr id="4" name="Espace réservé du numéro de diapositive 3">
            <a:extLst>
              <a:ext uri="{FF2B5EF4-FFF2-40B4-BE49-F238E27FC236}">
                <a16:creationId xmlns:a16="http://schemas.microsoft.com/office/drawing/2014/main" id="{06919067-3AF1-F120-654B-399BF0C6386E}"/>
              </a:ext>
            </a:extLst>
          </p:cNvPr>
          <p:cNvSpPr>
            <a:spLocks noGrp="1"/>
          </p:cNvSpPr>
          <p:nvPr>
            <p:ph type="sldNum" sz="quarter" idx="21"/>
          </p:nvPr>
        </p:nvSpPr>
        <p:spPr/>
        <p:txBody>
          <a:bodyPr/>
          <a:lstStyle/>
          <a:p>
            <a:fld id="{334D4FF5-5FCB-2945-841A-A3CAF61B538E}" type="slidenum">
              <a:rPr lang="fr-FR" smtClean="0"/>
              <a:pPr/>
              <a:t>33</a:t>
            </a:fld>
            <a:endParaRPr lang="fr-FR" dirty="0"/>
          </a:p>
        </p:txBody>
      </p:sp>
      <p:sp>
        <p:nvSpPr>
          <p:cNvPr id="5" name="Titre 4">
            <a:extLst>
              <a:ext uri="{FF2B5EF4-FFF2-40B4-BE49-F238E27FC236}">
                <a16:creationId xmlns:a16="http://schemas.microsoft.com/office/drawing/2014/main" id="{B3F03F00-DCA7-E92F-91AA-9A66A8DF5B11}"/>
              </a:ext>
            </a:extLst>
          </p:cNvPr>
          <p:cNvSpPr>
            <a:spLocks noGrp="1"/>
          </p:cNvSpPr>
          <p:nvPr>
            <p:ph type="title"/>
          </p:nvPr>
        </p:nvSpPr>
        <p:spPr/>
        <p:txBody>
          <a:bodyPr/>
          <a:lstStyle/>
          <a:p>
            <a:r>
              <a:rPr lang="fr-FR" sz="1001" dirty="0">
                <a:solidFill>
                  <a:schemeClr val="accent5"/>
                </a:solidFill>
                <a:latin typeface="Lato Heavy" panose="020F0502020204030203" pitchFamily="34" charset="0"/>
              </a:rPr>
              <a:t>Positionnement</a:t>
            </a:r>
            <a:endParaRPr lang="fr-FR" dirty="0"/>
          </a:p>
        </p:txBody>
      </p:sp>
      <p:sp>
        <p:nvSpPr>
          <p:cNvPr id="6" name="Espace réservé du texte 5">
            <a:extLst>
              <a:ext uri="{FF2B5EF4-FFF2-40B4-BE49-F238E27FC236}">
                <a16:creationId xmlns:a16="http://schemas.microsoft.com/office/drawing/2014/main" id="{5420F564-EA0C-4CEE-DA09-20EF34113851}"/>
              </a:ext>
            </a:extLst>
          </p:cNvPr>
          <p:cNvSpPr>
            <a:spLocks noGrp="1"/>
          </p:cNvSpPr>
          <p:nvPr>
            <p:ph type="body" sz="quarter" idx="24"/>
          </p:nvPr>
        </p:nvSpPr>
        <p:spPr>
          <a:xfrm>
            <a:off x="500787" y="6176203"/>
            <a:ext cx="11212226" cy="365125"/>
          </a:xfrm>
        </p:spPr>
        <p:txBody>
          <a:bodyPr/>
          <a:lstStyle/>
          <a:p>
            <a:r>
              <a:rPr lang="en-US" altLang="en-US" sz="1000" dirty="0">
                <a:solidFill>
                  <a:schemeClr val="tx1"/>
                </a:solidFill>
                <a:latin typeface="+mn-lt"/>
                <a:ea typeface="MS PGothic" pitchFamily="34" charset="-128"/>
              </a:rPr>
              <a:t>Source : ODDO BHF AM SAS | </a:t>
            </a:r>
            <a:r>
              <a:rPr lang="en-US" altLang="fr-FR" sz="1000" dirty="0" err="1">
                <a:solidFill>
                  <a:schemeClr val="tx1"/>
                </a:solidFill>
              </a:rPr>
              <a:t>Données</a:t>
            </a:r>
            <a:r>
              <a:rPr lang="en-US" altLang="fr-FR" sz="1000" dirty="0">
                <a:solidFill>
                  <a:schemeClr val="tx1"/>
                </a:solidFill>
              </a:rPr>
              <a:t> au </a:t>
            </a:r>
            <a:r>
              <a:rPr lang="fr-FR" altLang="fr-FR" sz="1000" dirty="0">
                <a:solidFill>
                  <a:schemeClr val="tx1"/>
                </a:solidFill>
              </a:rPr>
              <a:t>31/12/2023</a:t>
            </a:r>
            <a:endParaRPr lang="en-US" altLang="en-US" sz="1000" dirty="0">
              <a:solidFill>
                <a:schemeClr val="tx1"/>
              </a:solidFill>
              <a:latin typeface="+mn-lt"/>
              <a:ea typeface="MS PGothic" pitchFamily="34" charset="-128"/>
            </a:endParaRPr>
          </a:p>
        </p:txBody>
      </p:sp>
      <p:cxnSp>
        <p:nvCxnSpPr>
          <p:cNvPr id="11" name="Connecteur droit avec flèche 10">
            <a:extLst>
              <a:ext uri="{FF2B5EF4-FFF2-40B4-BE49-F238E27FC236}">
                <a16:creationId xmlns:a16="http://schemas.microsoft.com/office/drawing/2014/main" id="{D704D119-6B39-4A4E-31EE-D8D47744C11D}"/>
              </a:ext>
            </a:extLst>
          </p:cNvPr>
          <p:cNvCxnSpPr>
            <a:cxnSpLocks/>
          </p:cNvCxnSpPr>
          <p:nvPr/>
        </p:nvCxnSpPr>
        <p:spPr>
          <a:xfrm flipV="1">
            <a:off x="6014588" y="1627861"/>
            <a:ext cx="5544000" cy="16740"/>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7">
            <a:extLst>
              <a:ext uri="{FF2B5EF4-FFF2-40B4-BE49-F238E27FC236}">
                <a16:creationId xmlns:a16="http://schemas.microsoft.com/office/drawing/2014/main" id="{6215B0E8-8639-5E2D-3616-2CB1C7EFCD6E}"/>
              </a:ext>
            </a:extLst>
          </p:cNvPr>
          <p:cNvSpPr>
            <a:spLocks noChangeArrowheads="1"/>
          </p:cNvSpPr>
          <p:nvPr/>
        </p:nvSpPr>
        <p:spPr bwMode="auto">
          <a:xfrm>
            <a:off x="10548259" y="1480616"/>
            <a:ext cx="783471" cy="306048"/>
          </a:xfrm>
          <a:prstGeom prst="rect">
            <a:avLst/>
          </a:prstGeom>
          <a:solidFill>
            <a:schemeClr val="bg1"/>
          </a:solidFill>
          <a:ln>
            <a:noFill/>
          </a:ln>
        </p:spPr>
        <p:txBody>
          <a:bodyPr lIns="0" tIns="88613" rIns="0" bIns="88613" anchor="b" anchorCtr="1"/>
          <a:lstStyle>
            <a:lvl1pPr>
              <a:spcBef>
                <a:spcPct val="20000"/>
              </a:spcBef>
              <a:buFont typeface="Wingdings" panose="05000000000000000000" pitchFamily="2" charset="2"/>
              <a:buBlip>
                <a:blip r:embed="rId3"/>
              </a:buBlip>
              <a:tabLst>
                <a:tab pos="628650" algn="l"/>
              </a:tabLst>
              <a:defRPr sz="1200">
                <a:solidFill>
                  <a:srgbClr val="163436"/>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9pPr>
          </a:lstStyle>
          <a:p>
            <a:pPr algn="ctr">
              <a:lnSpc>
                <a:spcPct val="120000"/>
              </a:lnSpc>
              <a:spcBef>
                <a:spcPct val="0"/>
              </a:spcBef>
              <a:spcAft>
                <a:spcPct val="20000"/>
              </a:spcAft>
              <a:buFontTx/>
              <a:buNone/>
            </a:pPr>
            <a:r>
              <a:rPr lang="en-GB" altLang="fr-FR" sz="1000" b="1" dirty="0">
                <a:solidFill>
                  <a:schemeClr val="tx1"/>
                </a:solidFill>
                <a:latin typeface="+mn-lt"/>
                <a:cs typeface="Arial" panose="020B0604020202020204" pitchFamily="34" charset="0"/>
              </a:rPr>
              <a:t>Growth</a:t>
            </a:r>
          </a:p>
        </p:txBody>
      </p:sp>
      <p:sp>
        <p:nvSpPr>
          <p:cNvPr id="13" name="Rectangle 17">
            <a:extLst>
              <a:ext uri="{FF2B5EF4-FFF2-40B4-BE49-F238E27FC236}">
                <a16:creationId xmlns:a16="http://schemas.microsoft.com/office/drawing/2014/main" id="{61E9F639-6FB4-86AE-5642-CD000CA38942}"/>
              </a:ext>
            </a:extLst>
          </p:cNvPr>
          <p:cNvSpPr>
            <a:spLocks noChangeArrowheads="1"/>
          </p:cNvSpPr>
          <p:nvPr/>
        </p:nvSpPr>
        <p:spPr bwMode="auto">
          <a:xfrm>
            <a:off x="6283957" y="1525709"/>
            <a:ext cx="783471" cy="231472"/>
          </a:xfrm>
          <a:prstGeom prst="rect">
            <a:avLst/>
          </a:prstGeom>
          <a:solidFill>
            <a:schemeClr val="bg1"/>
          </a:solidFill>
          <a:ln>
            <a:noFill/>
          </a:ln>
        </p:spPr>
        <p:txBody>
          <a:bodyPr lIns="0" tIns="36000" rIns="0" bIns="36000" anchor="b" anchorCtr="1"/>
          <a:lstStyle>
            <a:lvl1pPr>
              <a:spcBef>
                <a:spcPct val="20000"/>
              </a:spcBef>
              <a:buFont typeface="Wingdings" panose="05000000000000000000" pitchFamily="2" charset="2"/>
              <a:buBlip>
                <a:blip r:embed="rId3"/>
              </a:buBlip>
              <a:tabLst>
                <a:tab pos="628650" algn="l"/>
              </a:tabLst>
              <a:defRPr sz="1200">
                <a:solidFill>
                  <a:srgbClr val="163436"/>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628650" algn="l"/>
              </a:tabLst>
              <a:defRPr sz="1200">
                <a:solidFill>
                  <a:srgbClr val="283B4C"/>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628650" algn="l"/>
              </a:tabLst>
              <a:defRPr sz="1200">
                <a:solidFill>
                  <a:srgbClr val="283B4C"/>
                </a:solidFill>
                <a:latin typeface="Arial" panose="020B0604020202020204" pitchFamily="34" charset="0"/>
                <a:ea typeface="ＭＳ Ｐゴシック" panose="020B0600070205080204" pitchFamily="34" charset="-128"/>
              </a:defRPr>
            </a:lvl9pPr>
          </a:lstStyle>
          <a:p>
            <a:pPr algn="ctr">
              <a:lnSpc>
                <a:spcPct val="120000"/>
              </a:lnSpc>
              <a:spcBef>
                <a:spcPct val="0"/>
              </a:spcBef>
              <a:spcAft>
                <a:spcPct val="20000"/>
              </a:spcAft>
              <a:buFontTx/>
              <a:buNone/>
            </a:pPr>
            <a:r>
              <a:rPr lang="en-GB" altLang="fr-FR" sz="1000" b="1" dirty="0">
                <a:solidFill>
                  <a:schemeClr val="tx1"/>
                </a:solidFill>
                <a:latin typeface="+mn-lt"/>
                <a:cs typeface="Arial" panose="020B0604020202020204" pitchFamily="34" charset="0"/>
              </a:rPr>
              <a:t>Value</a:t>
            </a:r>
          </a:p>
        </p:txBody>
      </p:sp>
      <p:sp>
        <p:nvSpPr>
          <p:cNvPr id="36" name="ZoneTexte 35">
            <a:extLst>
              <a:ext uri="{FF2B5EF4-FFF2-40B4-BE49-F238E27FC236}">
                <a16:creationId xmlns:a16="http://schemas.microsoft.com/office/drawing/2014/main" id="{B04C4A04-AAB6-26DB-5455-B510FB71EE83}"/>
              </a:ext>
            </a:extLst>
          </p:cNvPr>
          <p:cNvSpPr txBox="1"/>
          <p:nvPr/>
        </p:nvSpPr>
        <p:spPr>
          <a:xfrm>
            <a:off x="813062" y="4628398"/>
            <a:ext cx="300367" cy="334566"/>
          </a:xfrm>
          <a:prstGeom prst="roundRect">
            <a:avLst/>
          </a:prstGeom>
          <a:noFill/>
          <a:ln>
            <a:solidFill>
              <a:schemeClr val="accent4"/>
            </a:solidFill>
          </a:ln>
        </p:spPr>
        <p:txBody>
          <a:bodyPr wrap="square" lIns="0" tIns="0" rIns="0" bIns="0" rtlCol="0">
            <a:spAutoFit/>
          </a:bodyPr>
          <a:lstStyle/>
          <a:p>
            <a:pPr algn="ctr"/>
            <a:r>
              <a:rPr lang="fr-FR" sz="1000" b="1" dirty="0"/>
              <a:t>1</a:t>
            </a:r>
          </a:p>
          <a:p>
            <a:pPr algn="ctr"/>
            <a:r>
              <a:rPr lang="fr-FR" sz="1000" b="1" dirty="0"/>
              <a:t>Md</a:t>
            </a:r>
          </a:p>
        </p:txBody>
      </p:sp>
      <p:sp>
        <p:nvSpPr>
          <p:cNvPr id="37" name="ZoneTexte 36">
            <a:extLst>
              <a:ext uri="{FF2B5EF4-FFF2-40B4-BE49-F238E27FC236}">
                <a16:creationId xmlns:a16="http://schemas.microsoft.com/office/drawing/2014/main" id="{D16121CE-F607-FF78-4EE8-D044DCD042E7}"/>
              </a:ext>
            </a:extLst>
          </p:cNvPr>
          <p:cNvSpPr txBox="1"/>
          <p:nvPr/>
        </p:nvSpPr>
        <p:spPr>
          <a:xfrm>
            <a:off x="808101" y="3628594"/>
            <a:ext cx="300367" cy="334566"/>
          </a:xfrm>
          <a:prstGeom prst="roundRect">
            <a:avLst/>
          </a:prstGeom>
          <a:noFill/>
          <a:ln>
            <a:solidFill>
              <a:schemeClr val="accent4"/>
            </a:solidFill>
          </a:ln>
        </p:spPr>
        <p:txBody>
          <a:bodyPr wrap="square" lIns="0" tIns="0" rIns="0" bIns="0" rtlCol="0">
            <a:spAutoFit/>
          </a:bodyPr>
          <a:lstStyle/>
          <a:p>
            <a:pPr algn="ctr"/>
            <a:r>
              <a:rPr lang="fr-FR" sz="1000" b="1" dirty="0"/>
              <a:t>10</a:t>
            </a:r>
          </a:p>
          <a:p>
            <a:pPr algn="ctr"/>
            <a:r>
              <a:rPr lang="fr-FR" sz="1000" b="1" dirty="0"/>
              <a:t>Mds</a:t>
            </a:r>
          </a:p>
        </p:txBody>
      </p:sp>
      <p:sp>
        <p:nvSpPr>
          <p:cNvPr id="38" name="ZoneTexte 37">
            <a:extLst>
              <a:ext uri="{FF2B5EF4-FFF2-40B4-BE49-F238E27FC236}">
                <a16:creationId xmlns:a16="http://schemas.microsoft.com/office/drawing/2014/main" id="{E05635E8-6A61-69E3-C230-BFC8F0FE88AA}"/>
              </a:ext>
            </a:extLst>
          </p:cNvPr>
          <p:cNvSpPr txBox="1"/>
          <p:nvPr/>
        </p:nvSpPr>
        <p:spPr>
          <a:xfrm>
            <a:off x="808101" y="2617535"/>
            <a:ext cx="300367" cy="334566"/>
          </a:xfrm>
          <a:prstGeom prst="round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fr-FR" sz="1000" b="1" dirty="0"/>
              <a:t>30</a:t>
            </a:r>
          </a:p>
          <a:p>
            <a:pPr algn="ctr"/>
            <a:r>
              <a:rPr lang="fr-FR" sz="1000" b="1" dirty="0"/>
              <a:t>Mds</a:t>
            </a:r>
          </a:p>
        </p:txBody>
      </p:sp>
      <p:pic>
        <p:nvPicPr>
          <p:cNvPr id="40" name="Picture 8" descr="logo beneteau nouveau">
            <a:extLst>
              <a:ext uri="{FF2B5EF4-FFF2-40B4-BE49-F238E27FC236}">
                <a16:creationId xmlns:a16="http://schemas.microsoft.com/office/drawing/2014/main" id="{07410083-1A30-11B4-C743-097E6F409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588" y="4914150"/>
            <a:ext cx="699260" cy="44129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descr="http://loreal-dam-front-resources-corp-fr-cdn.brainsonic.com/ressources/afile/1029-c6f4a-picture_photo-logo-looreal.html">
            <a:extLst>
              <a:ext uri="{FF2B5EF4-FFF2-40B4-BE49-F238E27FC236}">
                <a16:creationId xmlns:a16="http://schemas.microsoft.com/office/drawing/2014/main" id="{573228D0-5C0F-74E1-AAE5-72AE10F22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908456" y="2413926"/>
            <a:ext cx="570637" cy="32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39">
            <a:extLst>
              <a:ext uri="{FF2B5EF4-FFF2-40B4-BE49-F238E27FC236}">
                <a16:creationId xmlns:a16="http://schemas.microsoft.com/office/drawing/2014/main" id="{D0763A5C-A4CE-3397-8F67-C4ABE3D731BE}"/>
              </a:ext>
            </a:extLst>
          </p:cNvPr>
          <p:cNvPicPr>
            <a:picLocks noChangeAspect="1"/>
          </p:cNvPicPr>
          <p:nvPr/>
        </p:nvPicPr>
        <p:blipFill rotWithShape="1">
          <a:blip r:embed="rId6"/>
          <a:srcRect l="25843" t="7395" r="25843" b="7395"/>
          <a:stretch/>
        </p:blipFill>
        <p:spPr>
          <a:xfrm>
            <a:off x="9471917" y="2259119"/>
            <a:ext cx="289046" cy="440273"/>
          </a:xfrm>
          <a:prstGeom prst="rect">
            <a:avLst/>
          </a:prstGeom>
        </p:spPr>
      </p:pic>
      <p:pic>
        <p:nvPicPr>
          <p:cNvPr id="46" name="Picture 66">
            <a:extLst>
              <a:ext uri="{FF2B5EF4-FFF2-40B4-BE49-F238E27FC236}">
                <a16:creationId xmlns:a16="http://schemas.microsoft.com/office/drawing/2014/main" id="{97F657DE-FE96-B547-D11F-026795F23A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102506" y="1869304"/>
            <a:ext cx="550258" cy="29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8">
            <a:extLst>
              <a:ext uri="{FF2B5EF4-FFF2-40B4-BE49-F238E27FC236}">
                <a16:creationId xmlns:a16="http://schemas.microsoft.com/office/drawing/2014/main" id="{F3F3697B-6C70-FD02-F340-79CC9FCFAE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6346181" y="1882429"/>
            <a:ext cx="613917" cy="18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 descr="http://www.webandluxe.com/wp-content/uploads/2011/06/logo-lvmh-groupe.jpg">
            <a:extLst>
              <a:ext uri="{FF2B5EF4-FFF2-40B4-BE49-F238E27FC236}">
                <a16:creationId xmlns:a16="http://schemas.microsoft.com/office/drawing/2014/main" id="{935B4F2A-A3BE-F495-78B0-650EDADCE4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8714604" y="1852299"/>
            <a:ext cx="796271" cy="29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age 2">
            <a:extLst>
              <a:ext uri="{FF2B5EF4-FFF2-40B4-BE49-F238E27FC236}">
                <a16:creationId xmlns:a16="http://schemas.microsoft.com/office/drawing/2014/main" id="{B6752DAB-81CC-94CE-D26D-A865ADEA2DC5}"/>
              </a:ext>
            </a:extLst>
          </p:cNvPr>
          <p:cNvPicPr>
            <a:picLocks noChangeAspect="1"/>
          </p:cNvPicPr>
          <p:nvPr/>
        </p:nvPicPr>
        <p:blipFill>
          <a:blip r:embed="rId10"/>
          <a:stretch>
            <a:fillRect/>
          </a:stretch>
        </p:blipFill>
        <p:spPr>
          <a:xfrm>
            <a:off x="7861455" y="2198697"/>
            <a:ext cx="569005" cy="281826"/>
          </a:xfrm>
          <a:prstGeom prst="rect">
            <a:avLst/>
          </a:prstGeom>
        </p:spPr>
      </p:pic>
      <p:pic>
        <p:nvPicPr>
          <p:cNvPr id="51" name="Image 28">
            <a:extLst>
              <a:ext uri="{FF2B5EF4-FFF2-40B4-BE49-F238E27FC236}">
                <a16:creationId xmlns:a16="http://schemas.microsoft.com/office/drawing/2014/main" id="{4271498B-3F9E-0C18-F4CF-FD1977FA3DC7}"/>
              </a:ext>
            </a:extLst>
          </p:cNvPr>
          <p:cNvPicPr>
            <a:picLocks noChangeAspect="1"/>
          </p:cNvPicPr>
          <p:nvPr/>
        </p:nvPicPr>
        <p:blipFill>
          <a:blip r:embed="rId11"/>
          <a:stretch>
            <a:fillRect/>
          </a:stretch>
        </p:blipFill>
        <p:spPr>
          <a:xfrm>
            <a:off x="7273060" y="2542760"/>
            <a:ext cx="693158" cy="111600"/>
          </a:xfrm>
          <a:prstGeom prst="rect">
            <a:avLst/>
          </a:prstGeom>
        </p:spPr>
      </p:pic>
      <p:pic>
        <p:nvPicPr>
          <p:cNvPr id="52" name="Picture 13">
            <a:extLst>
              <a:ext uri="{FF2B5EF4-FFF2-40B4-BE49-F238E27FC236}">
                <a16:creationId xmlns:a16="http://schemas.microsoft.com/office/drawing/2014/main" id="{EC545E56-B813-37A0-FD12-04C6720125D2}"/>
              </a:ext>
            </a:extLst>
          </p:cNvPr>
          <p:cNvPicPr>
            <a:picLocks noChangeAspect="1"/>
          </p:cNvPicPr>
          <p:nvPr/>
        </p:nvPicPr>
        <p:blipFill>
          <a:blip r:embed="rId12"/>
          <a:stretch>
            <a:fillRect/>
          </a:stretch>
        </p:blipFill>
        <p:spPr>
          <a:xfrm>
            <a:off x="8444981" y="2269371"/>
            <a:ext cx="936501" cy="164544"/>
          </a:xfrm>
          <a:prstGeom prst="rect">
            <a:avLst/>
          </a:prstGeom>
        </p:spPr>
      </p:pic>
      <p:pic>
        <p:nvPicPr>
          <p:cNvPr id="53" name="Image 52">
            <a:extLst>
              <a:ext uri="{FF2B5EF4-FFF2-40B4-BE49-F238E27FC236}">
                <a16:creationId xmlns:a16="http://schemas.microsoft.com/office/drawing/2014/main" id="{9033C93D-4BE9-0343-253E-8CA6E5970280}"/>
              </a:ext>
            </a:extLst>
          </p:cNvPr>
          <p:cNvPicPr>
            <a:picLocks noChangeAspect="1"/>
          </p:cNvPicPr>
          <p:nvPr/>
        </p:nvPicPr>
        <p:blipFill>
          <a:blip r:embed="rId13"/>
          <a:stretch>
            <a:fillRect/>
          </a:stretch>
        </p:blipFill>
        <p:spPr>
          <a:xfrm>
            <a:off x="9611602" y="1898417"/>
            <a:ext cx="756817" cy="237803"/>
          </a:xfrm>
          <a:prstGeom prst="rect">
            <a:avLst/>
          </a:prstGeom>
        </p:spPr>
      </p:pic>
      <p:pic>
        <p:nvPicPr>
          <p:cNvPr id="56" name="Image 55">
            <a:extLst>
              <a:ext uri="{FF2B5EF4-FFF2-40B4-BE49-F238E27FC236}">
                <a16:creationId xmlns:a16="http://schemas.microsoft.com/office/drawing/2014/main" id="{13DC0B06-0471-30E0-C243-34A1D472F722}"/>
              </a:ext>
            </a:extLst>
          </p:cNvPr>
          <p:cNvPicPr>
            <a:picLocks noChangeAspect="1"/>
          </p:cNvPicPr>
          <p:nvPr/>
        </p:nvPicPr>
        <p:blipFill rotWithShape="1">
          <a:blip r:embed="rId14"/>
          <a:srcRect l="10118" t="43703" r="12260" b="42417"/>
          <a:stretch/>
        </p:blipFill>
        <p:spPr>
          <a:xfrm>
            <a:off x="8148547" y="2491542"/>
            <a:ext cx="1088787" cy="194684"/>
          </a:xfrm>
          <a:prstGeom prst="rect">
            <a:avLst/>
          </a:prstGeom>
        </p:spPr>
      </p:pic>
      <p:pic>
        <p:nvPicPr>
          <p:cNvPr id="57" name="Image 56">
            <a:extLst>
              <a:ext uri="{FF2B5EF4-FFF2-40B4-BE49-F238E27FC236}">
                <a16:creationId xmlns:a16="http://schemas.microsoft.com/office/drawing/2014/main" id="{515EB8F6-9A3F-1F21-3D40-91E0BA0E5EBB}"/>
              </a:ext>
            </a:extLst>
          </p:cNvPr>
          <p:cNvPicPr>
            <a:picLocks noChangeAspect="1"/>
          </p:cNvPicPr>
          <p:nvPr/>
        </p:nvPicPr>
        <p:blipFill>
          <a:blip r:embed="rId15"/>
          <a:stretch>
            <a:fillRect/>
          </a:stretch>
        </p:blipFill>
        <p:spPr>
          <a:xfrm>
            <a:off x="10617878" y="2396693"/>
            <a:ext cx="440121" cy="332649"/>
          </a:xfrm>
          <a:prstGeom prst="rect">
            <a:avLst/>
          </a:prstGeom>
        </p:spPr>
      </p:pic>
      <p:pic>
        <p:nvPicPr>
          <p:cNvPr id="58" name="Image 57">
            <a:extLst>
              <a:ext uri="{FF2B5EF4-FFF2-40B4-BE49-F238E27FC236}">
                <a16:creationId xmlns:a16="http://schemas.microsoft.com/office/drawing/2014/main" id="{6316D07B-6693-20E2-A61A-53EFC31BC27A}"/>
              </a:ext>
            </a:extLst>
          </p:cNvPr>
          <p:cNvPicPr>
            <a:picLocks noChangeAspect="1"/>
          </p:cNvPicPr>
          <p:nvPr/>
        </p:nvPicPr>
        <p:blipFill>
          <a:blip r:embed="rId16"/>
          <a:stretch>
            <a:fillRect/>
          </a:stretch>
        </p:blipFill>
        <p:spPr>
          <a:xfrm>
            <a:off x="7828578" y="1855195"/>
            <a:ext cx="782540" cy="287637"/>
          </a:xfrm>
          <a:prstGeom prst="rect">
            <a:avLst/>
          </a:prstGeom>
        </p:spPr>
      </p:pic>
      <p:pic>
        <p:nvPicPr>
          <p:cNvPr id="59" name="Picture 2" descr="Information : Résultats Annuels 2020 de FCA et Groupe PSA | Stellantis">
            <a:extLst>
              <a:ext uri="{FF2B5EF4-FFF2-40B4-BE49-F238E27FC236}">
                <a16:creationId xmlns:a16="http://schemas.microsoft.com/office/drawing/2014/main" id="{4DF156E2-7462-11A2-5DB6-63007E2FDB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3506" y="2209538"/>
            <a:ext cx="591418" cy="18107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1">
            <a:extLst>
              <a:ext uri="{FF2B5EF4-FFF2-40B4-BE49-F238E27FC236}">
                <a16:creationId xmlns:a16="http://schemas.microsoft.com/office/drawing/2014/main" id="{199ED629-354D-042D-7857-00D6D594A05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gray">
          <a:xfrm>
            <a:off x="8103983" y="3420151"/>
            <a:ext cx="746786" cy="2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0">
            <a:extLst>
              <a:ext uri="{FF2B5EF4-FFF2-40B4-BE49-F238E27FC236}">
                <a16:creationId xmlns:a16="http://schemas.microsoft.com/office/drawing/2014/main" id="{E4D1EF11-9E8C-8EB0-1927-5E09EB8D2D48}"/>
              </a:ext>
            </a:extLst>
          </p:cNvPr>
          <p:cNvPicPr>
            <a:picLocks noChangeAspect="1" noChangeArrowheads="1"/>
          </p:cNvPicPr>
          <p:nvPr/>
        </p:nvPicPr>
        <p:blipFill>
          <a:blip r:embed="rId19"/>
          <a:srcRect/>
          <a:stretch>
            <a:fillRect/>
          </a:stretch>
        </p:blipFill>
        <p:spPr bwMode="gray">
          <a:xfrm>
            <a:off x="7024067" y="3434859"/>
            <a:ext cx="700157" cy="2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 name="Picture 32" descr="Logo_MichelinRVB">
            <a:extLst>
              <a:ext uri="{FF2B5EF4-FFF2-40B4-BE49-F238E27FC236}">
                <a16:creationId xmlns:a16="http://schemas.microsoft.com/office/drawing/2014/main" id="{680010EC-4A9D-F200-9FAD-6D7D89861A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gray">
          <a:xfrm>
            <a:off x="6717134" y="2920915"/>
            <a:ext cx="673397" cy="25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Image 27">
            <a:extLst>
              <a:ext uri="{FF2B5EF4-FFF2-40B4-BE49-F238E27FC236}">
                <a16:creationId xmlns:a16="http://schemas.microsoft.com/office/drawing/2014/main" id="{3719C722-C656-17C6-2044-C9EF15DC163A}"/>
              </a:ext>
            </a:extLst>
          </p:cNvPr>
          <p:cNvPicPr>
            <a:picLocks noChangeAspect="1"/>
          </p:cNvPicPr>
          <p:nvPr/>
        </p:nvPicPr>
        <p:blipFill rotWithShape="1">
          <a:blip r:embed="rId21"/>
          <a:srcRect t="16332" b="10535"/>
          <a:stretch/>
        </p:blipFill>
        <p:spPr>
          <a:xfrm>
            <a:off x="10166976" y="2944734"/>
            <a:ext cx="674762" cy="238333"/>
          </a:xfrm>
          <a:prstGeom prst="rect">
            <a:avLst/>
          </a:prstGeom>
        </p:spPr>
      </p:pic>
      <p:pic>
        <p:nvPicPr>
          <p:cNvPr id="64" name="Image 63">
            <a:extLst>
              <a:ext uri="{FF2B5EF4-FFF2-40B4-BE49-F238E27FC236}">
                <a16:creationId xmlns:a16="http://schemas.microsoft.com/office/drawing/2014/main" id="{0FACFDF8-40A7-019D-1290-37A3254EB603}"/>
              </a:ext>
            </a:extLst>
          </p:cNvPr>
          <p:cNvPicPr>
            <a:picLocks noChangeAspect="1"/>
          </p:cNvPicPr>
          <p:nvPr/>
        </p:nvPicPr>
        <p:blipFill rotWithShape="1">
          <a:blip r:embed="rId22"/>
          <a:srcRect l="11765" t="20198" r="6224" b="14537"/>
          <a:stretch/>
        </p:blipFill>
        <p:spPr>
          <a:xfrm>
            <a:off x="6494786" y="2505826"/>
            <a:ext cx="595945" cy="225493"/>
          </a:xfrm>
          <a:prstGeom prst="rect">
            <a:avLst/>
          </a:prstGeom>
        </p:spPr>
      </p:pic>
      <p:pic>
        <p:nvPicPr>
          <p:cNvPr id="65" name="Image 64">
            <a:extLst>
              <a:ext uri="{FF2B5EF4-FFF2-40B4-BE49-F238E27FC236}">
                <a16:creationId xmlns:a16="http://schemas.microsoft.com/office/drawing/2014/main" id="{C6368900-CE02-E037-D67A-EAC1BBB7D4A0}"/>
              </a:ext>
            </a:extLst>
          </p:cNvPr>
          <p:cNvPicPr>
            <a:picLocks noChangeAspect="1"/>
          </p:cNvPicPr>
          <p:nvPr/>
        </p:nvPicPr>
        <p:blipFill rotWithShape="1">
          <a:blip r:embed="rId23"/>
          <a:srcRect t="27253" b="48586"/>
          <a:stretch/>
        </p:blipFill>
        <p:spPr>
          <a:xfrm>
            <a:off x="9517201" y="3425840"/>
            <a:ext cx="1005109" cy="242840"/>
          </a:xfrm>
          <a:prstGeom prst="rect">
            <a:avLst/>
          </a:prstGeom>
        </p:spPr>
      </p:pic>
      <p:pic>
        <p:nvPicPr>
          <p:cNvPr id="66" name="Image 65">
            <a:extLst>
              <a:ext uri="{FF2B5EF4-FFF2-40B4-BE49-F238E27FC236}">
                <a16:creationId xmlns:a16="http://schemas.microsoft.com/office/drawing/2014/main" id="{4D5B1A73-B344-770E-65A7-AE5B95D33F54}"/>
              </a:ext>
            </a:extLst>
          </p:cNvPr>
          <p:cNvPicPr>
            <a:picLocks noChangeAspect="1"/>
          </p:cNvPicPr>
          <p:nvPr/>
        </p:nvPicPr>
        <p:blipFill>
          <a:blip r:embed="rId24"/>
          <a:stretch>
            <a:fillRect/>
          </a:stretch>
        </p:blipFill>
        <p:spPr>
          <a:xfrm>
            <a:off x="8439206" y="2900703"/>
            <a:ext cx="357318" cy="357318"/>
          </a:xfrm>
          <a:prstGeom prst="rect">
            <a:avLst/>
          </a:prstGeom>
        </p:spPr>
      </p:pic>
      <p:pic>
        <p:nvPicPr>
          <p:cNvPr id="71" name="Picture 2" descr="Besi - Wikipedia">
            <a:extLst>
              <a:ext uri="{FF2B5EF4-FFF2-40B4-BE49-F238E27FC236}">
                <a16:creationId xmlns:a16="http://schemas.microsoft.com/office/drawing/2014/main" id="{0C50B2B2-0737-0B02-1F16-45D07911B0A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846127" y="4329629"/>
            <a:ext cx="461868" cy="361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psos — Wikipédia">
            <a:extLst>
              <a:ext uri="{FF2B5EF4-FFF2-40B4-BE49-F238E27FC236}">
                <a16:creationId xmlns:a16="http://schemas.microsoft.com/office/drawing/2014/main" id="{74DF6013-E0DA-9CBE-4A5B-17532A7C62B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94494" y="4199771"/>
            <a:ext cx="336578" cy="306501"/>
          </a:xfrm>
          <a:prstGeom prst="rect">
            <a:avLst/>
          </a:prstGeom>
          <a:noFill/>
          <a:extLst>
            <a:ext uri="{909E8E84-426E-40DD-AFC4-6F175D3DCCD1}">
              <a14:hiddenFill xmlns:a14="http://schemas.microsoft.com/office/drawing/2010/main">
                <a:solidFill>
                  <a:srgbClr val="FFFFFF"/>
                </a:solidFill>
              </a14:hiddenFill>
            </a:ext>
          </a:extLst>
        </p:spPr>
      </p:pic>
      <p:pic>
        <p:nvPicPr>
          <p:cNvPr id="78" name="Image 38">
            <a:extLst>
              <a:ext uri="{FF2B5EF4-FFF2-40B4-BE49-F238E27FC236}">
                <a16:creationId xmlns:a16="http://schemas.microsoft.com/office/drawing/2014/main" id="{65DACADB-0FD9-468B-0782-D7B14DC6EC13}"/>
              </a:ext>
            </a:extLst>
          </p:cNvPr>
          <p:cNvPicPr>
            <a:picLocks noChangeAspect="1"/>
          </p:cNvPicPr>
          <p:nvPr/>
        </p:nvPicPr>
        <p:blipFill rotWithShape="1">
          <a:blip r:embed="rId27"/>
          <a:srcRect l="4505" t="27859" r="4505" b="27859"/>
          <a:stretch/>
        </p:blipFill>
        <p:spPr>
          <a:xfrm>
            <a:off x="9685200" y="3912566"/>
            <a:ext cx="813984" cy="198074"/>
          </a:xfrm>
          <a:prstGeom prst="rect">
            <a:avLst/>
          </a:prstGeom>
        </p:spPr>
      </p:pic>
      <p:pic>
        <p:nvPicPr>
          <p:cNvPr id="79" name="Image 78">
            <a:extLst>
              <a:ext uri="{FF2B5EF4-FFF2-40B4-BE49-F238E27FC236}">
                <a16:creationId xmlns:a16="http://schemas.microsoft.com/office/drawing/2014/main" id="{28879C7B-1B76-B058-0711-28134E825F0C}"/>
              </a:ext>
            </a:extLst>
          </p:cNvPr>
          <p:cNvPicPr>
            <a:picLocks noChangeAspect="1"/>
          </p:cNvPicPr>
          <p:nvPr/>
        </p:nvPicPr>
        <p:blipFill rotWithShape="1">
          <a:blip r:embed="rId28"/>
          <a:srcRect t="31763" b="32910"/>
          <a:stretch/>
        </p:blipFill>
        <p:spPr>
          <a:xfrm>
            <a:off x="8237702" y="4521019"/>
            <a:ext cx="548886" cy="193900"/>
          </a:xfrm>
          <a:prstGeom prst="rect">
            <a:avLst/>
          </a:prstGeom>
        </p:spPr>
      </p:pic>
      <p:pic>
        <p:nvPicPr>
          <p:cNvPr id="86" name="Image 85">
            <a:extLst>
              <a:ext uri="{FF2B5EF4-FFF2-40B4-BE49-F238E27FC236}">
                <a16:creationId xmlns:a16="http://schemas.microsoft.com/office/drawing/2014/main" id="{2C5D7926-71C4-0FED-02B8-FAC9D97AFE39}"/>
              </a:ext>
            </a:extLst>
          </p:cNvPr>
          <p:cNvPicPr>
            <a:picLocks noChangeAspect="1"/>
          </p:cNvPicPr>
          <p:nvPr/>
        </p:nvPicPr>
        <p:blipFill>
          <a:blip r:embed="rId29"/>
          <a:stretch>
            <a:fillRect/>
          </a:stretch>
        </p:blipFill>
        <p:spPr>
          <a:xfrm>
            <a:off x="7096620" y="2213311"/>
            <a:ext cx="544056" cy="304671"/>
          </a:xfrm>
          <a:prstGeom prst="rect">
            <a:avLst/>
          </a:prstGeom>
        </p:spPr>
      </p:pic>
      <p:pic>
        <p:nvPicPr>
          <p:cNvPr id="87" name="Image 86">
            <a:extLst>
              <a:ext uri="{FF2B5EF4-FFF2-40B4-BE49-F238E27FC236}">
                <a16:creationId xmlns:a16="http://schemas.microsoft.com/office/drawing/2014/main" id="{0913D60F-E56A-2BCA-89B6-7109DF3462BB}"/>
              </a:ext>
            </a:extLst>
          </p:cNvPr>
          <p:cNvPicPr>
            <a:picLocks noChangeAspect="1"/>
          </p:cNvPicPr>
          <p:nvPr/>
        </p:nvPicPr>
        <p:blipFill>
          <a:blip r:embed="rId30"/>
          <a:stretch>
            <a:fillRect/>
          </a:stretch>
        </p:blipFill>
        <p:spPr>
          <a:xfrm>
            <a:off x="8997760" y="2964544"/>
            <a:ext cx="967981" cy="159001"/>
          </a:xfrm>
          <a:prstGeom prst="rect">
            <a:avLst/>
          </a:prstGeom>
        </p:spPr>
      </p:pic>
      <p:pic>
        <p:nvPicPr>
          <p:cNvPr id="90" name="Image 89">
            <a:extLst>
              <a:ext uri="{FF2B5EF4-FFF2-40B4-BE49-F238E27FC236}">
                <a16:creationId xmlns:a16="http://schemas.microsoft.com/office/drawing/2014/main" id="{48F4A4E4-25A9-DCA9-A077-CF80E345A8E1}"/>
              </a:ext>
            </a:extLst>
          </p:cNvPr>
          <p:cNvPicPr>
            <a:picLocks noChangeAspect="1"/>
          </p:cNvPicPr>
          <p:nvPr/>
        </p:nvPicPr>
        <p:blipFill>
          <a:blip r:embed="rId31"/>
          <a:stretch>
            <a:fillRect/>
          </a:stretch>
        </p:blipFill>
        <p:spPr>
          <a:xfrm>
            <a:off x="10522310" y="1833619"/>
            <a:ext cx="642951" cy="380926"/>
          </a:xfrm>
          <a:prstGeom prst="rect">
            <a:avLst/>
          </a:prstGeom>
        </p:spPr>
      </p:pic>
      <p:pic>
        <p:nvPicPr>
          <p:cNvPr id="91" name="Image 90">
            <a:extLst>
              <a:ext uri="{FF2B5EF4-FFF2-40B4-BE49-F238E27FC236}">
                <a16:creationId xmlns:a16="http://schemas.microsoft.com/office/drawing/2014/main" id="{3B1348DF-0F2B-9A1E-5988-1A366CAB221A}"/>
              </a:ext>
            </a:extLst>
          </p:cNvPr>
          <p:cNvPicPr>
            <a:picLocks noChangeAspect="1"/>
          </p:cNvPicPr>
          <p:nvPr/>
        </p:nvPicPr>
        <p:blipFill>
          <a:blip r:embed="rId32"/>
          <a:stretch>
            <a:fillRect/>
          </a:stretch>
        </p:blipFill>
        <p:spPr>
          <a:xfrm>
            <a:off x="7591767" y="2969347"/>
            <a:ext cx="646203" cy="284866"/>
          </a:xfrm>
          <a:prstGeom prst="rect">
            <a:avLst/>
          </a:prstGeom>
        </p:spPr>
      </p:pic>
      <p:sp>
        <p:nvSpPr>
          <p:cNvPr id="98" name="Espace réservé du pied de page 6">
            <a:extLst>
              <a:ext uri="{FF2B5EF4-FFF2-40B4-BE49-F238E27FC236}">
                <a16:creationId xmlns:a16="http://schemas.microsoft.com/office/drawing/2014/main" id="{B11CE3AF-3698-C69D-56FA-5BDBDEC640A5}"/>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cxnSp>
        <p:nvCxnSpPr>
          <p:cNvPr id="17" name="Connecteur droit 16">
            <a:extLst>
              <a:ext uri="{FF2B5EF4-FFF2-40B4-BE49-F238E27FC236}">
                <a16:creationId xmlns:a16="http://schemas.microsoft.com/office/drawing/2014/main" id="{91DC2660-51A2-88B4-D488-A431CEBA605B}"/>
              </a:ext>
            </a:extLst>
          </p:cNvPr>
          <p:cNvCxnSpPr>
            <a:cxnSpLocks/>
          </p:cNvCxnSpPr>
          <p:nvPr/>
        </p:nvCxnSpPr>
        <p:spPr>
          <a:xfrm>
            <a:off x="1166948" y="2775071"/>
            <a:ext cx="4615543"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F4B9ADB2-3135-3170-1932-88A0853C1ADD}"/>
              </a:ext>
            </a:extLst>
          </p:cNvPr>
          <p:cNvCxnSpPr>
            <a:cxnSpLocks/>
          </p:cNvCxnSpPr>
          <p:nvPr/>
        </p:nvCxnSpPr>
        <p:spPr>
          <a:xfrm>
            <a:off x="1197427" y="3789617"/>
            <a:ext cx="4585064"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3CD12BA2-F6A0-8A43-4022-59634BF9819F}"/>
              </a:ext>
            </a:extLst>
          </p:cNvPr>
          <p:cNvCxnSpPr>
            <a:cxnSpLocks/>
          </p:cNvCxnSpPr>
          <p:nvPr/>
        </p:nvCxnSpPr>
        <p:spPr>
          <a:xfrm>
            <a:off x="1220522" y="4795681"/>
            <a:ext cx="4561969"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724EFD06-D27D-41D5-3079-2CF781035C5C}"/>
              </a:ext>
            </a:extLst>
          </p:cNvPr>
          <p:cNvCxnSpPr>
            <a:cxnSpLocks/>
          </p:cNvCxnSpPr>
          <p:nvPr/>
        </p:nvCxnSpPr>
        <p:spPr>
          <a:xfrm flipV="1">
            <a:off x="567548" y="1925974"/>
            <a:ext cx="0" cy="38409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 9">
            <a:extLst>
              <a:ext uri="{FF2B5EF4-FFF2-40B4-BE49-F238E27FC236}">
                <a16:creationId xmlns:a16="http://schemas.microsoft.com/office/drawing/2014/main" id="{FA36D8B2-1366-C579-987C-6B63C5B3E0EC}"/>
              </a:ext>
            </a:extLst>
          </p:cNvPr>
          <p:cNvPicPr>
            <a:picLocks noChangeAspect="1"/>
          </p:cNvPicPr>
          <p:nvPr/>
        </p:nvPicPr>
        <p:blipFill>
          <a:blip r:embed="rId33"/>
          <a:stretch>
            <a:fillRect/>
          </a:stretch>
        </p:blipFill>
        <p:spPr>
          <a:xfrm>
            <a:off x="8945855" y="3848937"/>
            <a:ext cx="685722" cy="277786"/>
          </a:xfrm>
          <a:prstGeom prst="rect">
            <a:avLst/>
          </a:prstGeom>
        </p:spPr>
      </p:pic>
      <p:pic>
        <p:nvPicPr>
          <p:cNvPr id="34" name="Image 33">
            <a:extLst>
              <a:ext uri="{FF2B5EF4-FFF2-40B4-BE49-F238E27FC236}">
                <a16:creationId xmlns:a16="http://schemas.microsoft.com/office/drawing/2014/main" id="{171A8D16-0E50-8825-DF0D-0E3C9538BFCD}"/>
              </a:ext>
            </a:extLst>
          </p:cNvPr>
          <p:cNvPicPr>
            <a:picLocks noChangeAspect="1"/>
          </p:cNvPicPr>
          <p:nvPr/>
        </p:nvPicPr>
        <p:blipFill>
          <a:blip r:embed="rId34"/>
          <a:stretch>
            <a:fillRect/>
          </a:stretch>
        </p:blipFill>
        <p:spPr>
          <a:xfrm>
            <a:off x="7668905" y="4251894"/>
            <a:ext cx="819855" cy="196908"/>
          </a:xfrm>
          <a:prstGeom prst="rect">
            <a:avLst/>
          </a:prstGeom>
        </p:spPr>
      </p:pic>
      <p:pic>
        <p:nvPicPr>
          <p:cNvPr id="35" name="Image 34">
            <a:extLst>
              <a:ext uri="{FF2B5EF4-FFF2-40B4-BE49-F238E27FC236}">
                <a16:creationId xmlns:a16="http://schemas.microsoft.com/office/drawing/2014/main" id="{4145C237-1147-C82C-7D10-E85ACA809385}"/>
              </a:ext>
            </a:extLst>
          </p:cNvPr>
          <p:cNvPicPr>
            <a:picLocks noChangeAspect="1"/>
          </p:cNvPicPr>
          <p:nvPr/>
        </p:nvPicPr>
        <p:blipFill>
          <a:blip r:embed="rId35"/>
          <a:stretch>
            <a:fillRect/>
          </a:stretch>
        </p:blipFill>
        <p:spPr>
          <a:xfrm>
            <a:off x="9023019" y="4168580"/>
            <a:ext cx="879626" cy="222030"/>
          </a:xfrm>
          <a:prstGeom prst="rect">
            <a:avLst/>
          </a:prstGeom>
        </p:spPr>
      </p:pic>
      <p:pic>
        <p:nvPicPr>
          <p:cNvPr id="39" name="Image 38">
            <a:extLst>
              <a:ext uri="{FF2B5EF4-FFF2-40B4-BE49-F238E27FC236}">
                <a16:creationId xmlns:a16="http://schemas.microsoft.com/office/drawing/2014/main" id="{89A5E0C3-C6A8-4A5D-0564-5968E4E84EFE}"/>
              </a:ext>
            </a:extLst>
          </p:cNvPr>
          <p:cNvPicPr>
            <a:picLocks noChangeAspect="1"/>
          </p:cNvPicPr>
          <p:nvPr/>
        </p:nvPicPr>
        <p:blipFill rotWithShape="1">
          <a:blip r:embed="rId36"/>
          <a:srcRect t="27601" b="25362"/>
          <a:stretch/>
        </p:blipFill>
        <p:spPr>
          <a:xfrm>
            <a:off x="8912618" y="4493493"/>
            <a:ext cx="914208" cy="240806"/>
          </a:xfrm>
          <a:prstGeom prst="rect">
            <a:avLst/>
          </a:prstGeom>
        </p:spPr>
      </p:pic>
      <p:pic>
        <p:nvPicPr>
          <p:cNvPr id="43" name="Picture 2" descr="Image result for logo ubisoft png">
            <a:extLst>
              <a:ext uri="{FF2B5EF4-FFF2-40B4-BE49-F238E27FC236}">
                <a16:creationId xmlns:a16="http://schemas.microsoft.com/office/drawing/2014/main" id="{D7171600-5F18-3A29-2124-4B4D7FDE008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495976" y="3845448"/>
            <a:ext cx="445836" cy="407892"/>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 43">
            <a:extLst>
              <a:ext uri="{FF2B5EF4-FFF2-40B4-BE49-F238E27FC236}">
                <a16:creationId xmlns:a16="http://schemas.microsoft.com/office/drawing/2014/main" id="{790605C7-CA75-D18A-05E9-D4EDC6973D1C}"/>
              </a:ext>
            </a:extLst>
          </p:cNvPr>
          <p:cNvPicPr>
            <a:picLocks noChangeAspect="1"/>
          </p:cNvPicPr>
          <p:nvPr/>
        </p:nvPicPr>
        <p:blipFill>
          <a:blip r:embed="rId38"/>
          <a:stretch>
            <a:fillRect/>
          </a:stretch>
        </p:blipFill>
        <p:spPr>
          <a:xfrm>
            <a:off x="7781533" y="3901770"/>
            <a:ext cx="666056" cy="207107"/>
          </a:xfrm>
          <a:prstGeom prst="rect">
            <a:avLst/>
          </a:prstGeom>
        </p:spPr>
      </p:pic>
      <p:pic>
        <p:nvPicPr>
          <p:cNvPr id="45" name="Image 44">
            <a:extLst>
              <a:ext uri="{FF2B5EF4-FFF2-40B4-BE49-F238E27FC236}">
                <a16:creationId xmlns:a16="http://schemas.microsoft.com/office/drawing/2014/main" id="{6CFD8FEB-D5DD-D463-92FB-56517B30A563}"/>
              </a:ext>
            </a:extLst>
          </p:cNvPr>
          <p:cNvPicPr>
            <a:picLocks noChangeAspect="1"/>
          </p:cNvPicPr>
          <p:nvPr/>
        </p:nvPicPr>
        <p:blipFill>
          <a:blip r:embed="rId39"/>
          <a:stretch>
            <a:fillRect/>
          </a:stretch>
        </p:blipFill>
        <p:spPr>
          <a:xfrm>
            <a:off x="7617928" y="4486420"/>
            <a:ext cx="610141" cy="291612"/>
          </a:xfrm>
          <a:prstGeom prst="rect">
            <a:avLst/>
          </a:prstGeom>
        </p:spPr>
      </p:pic>
      <p:pic>
        <p:nvPicPr>
          <p:cNvPr id="48" name="Image 47">
            <a:extLst>
              <a:ext uri="{FF2B5EF4-FFF2-40B4-BE49-F238E27FC236}">
                <a16:creationId xmlns:a16="http://schemas.microsoft.com/office/drawing/2014/main" id="{B6FED464-4899-3393-852F-2A1DD88CF983}"/>
              </a:ext>
            </a:extLst>
          </p:cNvPr>
          <p:cNvPicPr>
            <a:picLocks noChangeAspect="1"/>
          </p:cNvPicPr>
          <p:nvPr/>
        </p:nvPicPr>
        <p:blipFill>
          <a:blip r:embed="rId40"/>
          <a:stretch>
            <a:fillRect/>
          </a:stretch>
        </p:blipFill>
        <p:spPr>
          <a:xfrm>
            <a:off x="7014502" y="3885400"/>
            <a:ext cx="697383" cy="202358"/>
          </a:xfrm>
          <a:prstGeom prst="rect">
            <a:avLst/>
          </a:prstGeom>
        </p:spPr>
      </p:pic>
      <p:sp>
        <p:nvSpPr>
          <p:cNvPr id="8" name="Espace réservé du texte 5">
            <a:extLst>
              <a:ext uri="{FF2B5EF4-FFF2-40B4-BE49-F238E27FC236}">
                <a16:creationId xmlns:a16="http://schemas.microsoft.com/office/drawing/2014/main" id="{15E7F630-A216-02D9-1131-ECBB587C9D01}"/>
              </a:ext>
            </a:extLst>
          </p:cNvPr>
          <p:cNvSpPr txBox="1">
            <a:spLocks/>
          </p:cNvSpPr>
          <p:nvPr/>
        </p:nvSpPr>
        <p:spPr>
          <a:xfrm>
            <a:off x="500787" y="5669645"/>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kumimoji="0" lang="fr-FR" altLang="fr-FR" sz="1200" b="1" i="0" u="none" strike="noStrike" kern="1200" cap="none" spc="0" normalizeH="0" baseline="0" noProof="0" dirty="0">
                <a:ln>
                  <a:noFill/>
                </a:ln>
                <a:solidFill>
                  <a:schemeClr val="tx1"/>
                </a:solidFill>
                <a:effectLst/>
                <a:uLnTx/>
                <a:uFillTx/>
                <a:latin typeface="+mn-lt"/>
                <a:ea typeface="+mn-ea"/>
                <a:cs typeface="+mn-cs"/>
              </a:rPr>
              <a:t>Ces exemples ne constituent pas des recommandations d'investissement</a:t>
            </a:r>
            <a:r>
              <a:rPr kumimoji="0" lang="fr-FR" altLang="fr-FR" sz="1100" b="1" i="0" u="none" strike="noStrike" kern="1200" cap="none" spc="0" normalizeH="0" baseline="0" noProof="0" dirty="0">
                <a:ln>
                  <a:noFill/>
                </a:ln>
                <a:solidFill>
                  <a:schemeClr val="tx1"/>
                </a:solidFill>
                <a:effectLst/>
                <a:uLnTx/>
                <a:uFillTx/>
                <a:latin typeface="+mn-lt"/>
                <a:ea typeface="+mn-ea"/>
                <a:cs typeface="+mn-cs"/>
              </a:rPr>
              <a:t>.</a:t>
            </a:r>
            <a:endParaRPr kumimoji="0" lang="fr-FR" altLang="fr-FR" sz="11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Espace réservé du texte 11">
            <a:extLst>
              <a:ext uri="{FF2B5EF4-FFF2-40B4-BE49-F238E27FC236}">
                <a16:creationId xmlns:a16="http://schemas.microsoft.com/office/drawing/2014/main" id="{A3DC5E0E-9CE6-AFE6-D41F-8214D2541B3A}"/>
              </a:ext>
            </a:extLst>
          </p:cNvPr>
          <p:cNvSpPr>
            <a:spLocks noGrp="1"/>
          </p:cNvSpPr>
          <p:nvPr>
            <p:ph type="body" sz="quarter" idx="14" hasCustomPrompt="1"/>
          </p:nvPr>
        </p:nvSpPr>
        <p:spPr>
          <a:xfrm>
            <a:off x="468770" y="1175009"/>
            <a:ext cx="11723231" cy="719544"/>
          </a:xfrm>
          <a:prstGeom prst="rect">
            <a:avLst/>
          </a:prstGeom>
        </p:spPr>
        <p:txBody>
          <a:bodyPr>
            <a:noAutofit/>
          </a:bodyPr>
          <a:lstStyle>
            <a:lvl1pPr marL="0" indent="0">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buFontTx/>
              <a:buNone/>
              <a:defRPr/>
            </a:lvl2pPr>
            <a:lvl3pPr marL="914423" indent="0">
              <a:buFontTx/>
              <a:buNone/>
              <a:defRPr/>
            </a:lvl3pPr>
            <a:lvl4pPr marL="1371634" indent="0">
              <a:buFontTx/>
              <a:buNone/>
              <a:defRPr/>
            </a:lvl4pPr>
            <a:lvl5pPr marL="1828846" indent="0">
              <a:buFontTx/>
              <a:buNone/>
              <a:defRPr/>
            </a:lvl5pPr>
          </a:lstStyle>
          <a:p>
            <a:pPr lvl="0"/>
            <a:r>
              <a:rPr lang="fr-FR" sz="2000" dirty="0"/>
              <a:t>Gestion « </a:t>
            </a:r>
            <a:r>
              <a:rPr lang="fr-FR" sz="2000" dirty="0" err="1"/>
              <a:t>blend</a:t>
            </a:r>
            <a:r>
              <a:rPr lang="fr-FR" sz="2000" dirty="0"/>
              <a:t> </a:t>
            </a:r>
            <a:r>
              <a:rPr lang="fr-FR" sz="2000" dirty="0" err="1"/>
              <a:t>mid</a:t>
            </a:r>
            <a:r>
              <a:rPr lang="fr-FR" sz="2000" dirty="0"/>
              <a:t>-to-large cap »</a:t>
            </a:r>
          </a:p>
        </p:txBody>
      </p:sp>
      <p:sp>
        <p:nvSpPr>
          <p:cNvPr id="9" name="Rectangle 13">
            <a:extLst>
              <a:ext uri="{FF2B5EF4-FFF2-40B4-BE49-F238E27FC236}">
                <a16:creationId xmlns:a16="http://schemas.microsoft.com/office/drawing/2014/main" id="{44F0F72C-60F6-7FA5-46CC-EFD39AB177C0}"/>
              </a:ext>
            </a:extLst>
          </p:cNvPr>
          <p:cNvSpPr>
            <a:spLocks noChangeArrowheads="1"/>
          </p:cNvSpPr>
          <p:nvPr/>
        </p:nvSpPr>
        <p:spPr bwMode="gray">
          <a:xfrm flipV="1">
            <a:off x="6878430" y="3773826"/>
            <a:ext cx="3852000" cy="7200"/>
          </a:xfrm>
          <a:prstGeom prst="rect">
            <a:avLst/>
          </a:prstGeom>
          <a:solidFill>
            <a:schemeClr val="accent1"/>
          </a:solidFill>
          <a:ln>
            <a:noFill/>
          </a:ln>
        </p:spPr>
        <p:txBody>
          <a:bodyPr wrap="none" lIns="48238" tIns="0" rIns="0" bIns="0" anchor="ct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endParaRPr lang="en-GB" altLang="fr-FR" sz="985">
              <a:solidFill>
                <a:schemeClr val="tx1"/>
              </a:solidFill>
              <a:latin typeface="+mn-lt"/>
            </a:endParaRPr>
          </a:p>
        </p:txBody>
      </p:sp>
      <p:sp>
        <p:nvSpPr>
          <p:cNvPr id="10" name="Rectangle 13">
            <a:extLst>
              <a:ext uri="{FF2B5EF4-FFF2-40B4-BE49-F238E27FC236}">
                <a16:creationId xmlns:a16="http://schemas.microsoft.com/office/drawing/2014/main" id="{06196A82-C4AE-3119-AE41-9E7EDB897ED1}"/>
              </a:ext>
            </a:extLst>
          </p:cNvPr>
          <p:cNvSpPr>
            <a:spLocks noChangeArrowheads="1"/>
          </p:cNvSpPr>
          <p:nvPr/>
        </p:nvSpPr>
        <p:spPr bwMode="gray">
          <a:xfrm flipV="1">
            <a:off x="7283995" y="4809355"/>
            <a:ext cx="3024000" cy="7200"/>
          </a:xfrm>
          <a:prstGeom prst="rect">
            <a:avLst/>
          </a:prstGeom>
          <a:solidFill>
            <a:schemeClr val="accent1"/>
          </a:solidFill>
          <a:ln>
            <a:noFill/>
          </a:ln>
        </p:spPr>
        <p:txBody>
          <a:bodyPr wrap="none" lIns="48238" tIns="0" rIns="0" bIns="0" anchor="ct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endParaRPr lang="en-GB" altLang="fr-FR" sz="985">
              <a:solidFill>
                <a:schemeClr val="tx1"/>
              </a:solidFill>
              <a:latin typeface="+mn-lt"/>
            </a:endParaRPr>
          </a:p>
        </p:txBody>
      </p:sp>
      <p:sp>
        <p:nvSpPr>
          <p:cNvPr id="16" name="Rectangle 13">
            <a:extLst>
              <a:ext uri="{FF2B5EF4-FFF2-40B4-BE49-F238E27FC236}">
                <a16:creationId xmlns:a16="http://schemas.microsoft.com/office/drawing/2014/main" id="{DBAEB8FA-8457-F98D-7F6A-44B2246FFF68}"/>
              </a:ext>
            </a:extLst>
          </p:cNvPr>
          <p:cNvSpPr>
            <a:spLocks noChangeArrowheads="1"/>
          </p:cNvSpPr>
          <p:nvPr/>
        </p:nvSpPr>
        <p:spPr bwMode="gray">
          <a:xfrm flipV="1">
            <a:off x="6497168" y="2779808"/>
            <a:ext cx="4608000" cy="7200"/>
          </a:xfrm>
          <a:prstGeom prst="rect">
            <a:avLst/>
          </a:prstGeom>
          <a:solidFill>
            <a:schemeClr val="accent1"/>
          </a:solidFill>
          <a:ln>
            <a:noFill/>
          </a:ln>
        </p:spPr>
        <p:txBody>
          <a:bodyPr wrap="none" lIns="48238" tIns="0" rIns="0" bIns="0" anchor="ctr"/>
          <a:lstStyle>
            <a:lvl1pPr eaLnBrk="0" hangingPunct="0">
              <a:spcBef>
                <a:spcPct val="20000"/>
              </a:spcBef>
              <a:buFont typeface="Wingdings" pitchFamily="2" charset="2"/>
              <a:buBlip>
                <a:blip r:embed="rId3"/>
              </a:buBlip>
              <a:defRPr sz="800">
                <a:solidFill>
                  <a:srgbClr val="163436"/>
                </a:solidFill>
                <a:latin typeface="Arial" pitchFamily="34" charset="0"/>
              </a:defRPr>
            </a:lvl1pPr>
            <a:lvl2pPr marL="742950" indent="-285750" eaLnBrk="0" hangingPunct="0">
              <a:spcBef>
                <a:spcPct val="20000"/>
              </a:spcBef>
              <a:buChar char="–"/>
              <a:defRPr sz="800">
                <a:solidFill>
                  <a:srgbClr val="283B4C"/>
                </a:solidFill>
                <a:latin typeface="Arial" pitchFamily="34" charset="0"/>
              </a:defRPr>
            </a:lvl2pPr>
            <a:lvl3pPr marL="1143000" indent="-228600" eaLnBrk="0" hangingPunct="0">
              <a:spcBef>
                <a:spcPct val="20000"/>
              </a:spcBef>
              <a:buChar char="•"/>
              <a:defRPr sz="800">
                <a:solidFill>
                  <a:srgbClr val="283B4C"/>
                </a:solidFill>
                <a:latin typeface="Arial" pitchFamily="34" charset="0"/>
              </a:defRPr>
            </a:lvl3pPr>
            <a:lvl4pPr marL="1600200" indent="-228600" eaLnBrk="0" hangingPunct="0">
              <a:spcBef>
                <a:spcPct val="20000"/>
              </a:spcBef>
              <a:buChar char="–"/>
              <a:defRPr sz="800">
                <a:solidFill>
                  <a:srgbClr val="283B4C"/>
                </a:solidFill>
                <a:latin typeface="Arial" pitchFamily="34" charset="0"/>
              </a:defRPr>
            </a:lvl4pPr>
            <a:lvl5pPr marL="2057400" indent="-228600" eaLnBrk="0" hangingPunct="0">
              <a:spcBef>
                <a:spcPct val="20000"/>
              </a:spcBef>
              <a:buChar char="»"/>
              <a:defRPr sz="800">
                <a:solidFill>
                  <a:srgbClr val="283B4C"/>
                </a:solidFill>
                <a:latin typeface="Arial" pitchFamily="34" charset="0"/>
              </a:defRPr>
            </a:lvl5pPr>
            <a:lvl6pPr marL="2514600" indent="-228600" eaLnBrk="0" fontAlgn="base" hangingPunct="0">
              <a:spcBef>
                <a:spcPct val="20000"/>
              </a:spcBef>
              <a:spcAft>
                <a:spcPct val="0"/>
              </a:spcAft>
              <a:buChar char="»"/>
              <a:defRPr sz="800">
                <a:solidFill>
                  <a:srgbClr val="283B4C"/>
                </a:solidFill>
                <a:latin typeface="Arial" pitchFamily="34" charset="0"/>
              </a:defRPr>
            </a:lvl6pPr>
            <a:lvl7pPr marL="2971800" indent="-228600" eaLnBrk="0" fontAlgn="base" hangingPunct="0">
              <a:spcBef>
                <a:spcPct val="20000"/>
              </a:spcBef>
              <a:spcAft>
                <a:spcPct val="0"/>
              </a:spcAft>
              <a:buChar char="»"/>
              <a:defRPr sz="800">
                <a:solidFill>
                  <a:srgbClr val="283B4C"/>
                </a:solidFill>
                <a:latin typeface="Arial" pitchFamily="34" charset="0"/>
              </a:defRPr>
            </a:lvl7pPr>
            <a:lvl8pPr marL="3429000" indent="-228600" eaLnBrk="0" fontAlgn="base" hangingPunct="0">
              <a:spcBef>
                <a:spcPct val="20000"/>
              </a:spcBef>
              <a:spcAft>
                <a:spcPct val="0"/>
              </a:spcAft>
              <a:buChar char="»"/>
              <a:defRPr sz="800">
                <a:solidFill>
                  <a:srgbClr val="283B4C"/>
                </a:solidFill>
                <a:latin typeface="Arial" pitchFamily="34" charset="0"/>
              </a:defRPr>
            </a:lvl8pPr>
            <a:lvl9pPr marL="3886200" indent="-228600" eaLnBrk="0" fontAlgn="base" hangingPunct="0">
              <a:spcBef>
                <a:spcPct val="20000"/>
              </a:spcBef>
              <a:spcAft>
                <a:spcPct val="0"/>
              </a:spcAft>
              <a:buChar char="»"/>
              <a:defRPr sz="800">
                <a:solidFill>
                  <a:srgbClr val="283B4C"/>
                </a:solidFill>
                <a:latin typeface="Arial" pitchFamily="34" charset="0"/>
              </a:defRPr>
            </a:lvl9pPr>
          </a:lstStyle>
          <a:p>
            <a:pPr algn="ctr" eaLnBrk="1" hangingPunct="1">
              <a:spcBef>
                <a:spcPct val="0"/>
              </a:spcBef>
              <a:buFontTx/>
              <a:buNone/>
            </a:pPr>
            <a:endParaRPr lang="en-GB" altLang="fr-FR" sz="985">
              <a:solidFill>
                <a:schemeClr val="tx1"/>
              </a:solidFill>
              <a:latin typeface="+mn-lt"/>
            </a:endParaRPr>
          </a:p>
        </p:txBody>
      </p:sp>
    </p:spTree>
    <p:extLst>
      <p:ext uri="{BB962C8B-B14F-4D97-AF65-F5344CB8AC3E}">
        <p14:creationId xmlns:p14="http://schemas.microsoft.com/office/powerpoint/2010/main" val="2493511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86">
            <a:extLst>
              <a:ext uri="{FF2B5EF4-FFF2-40B4-BE49-F238E27FC236}">
                <a16:creationId xmlns:a16="http://schemas.microsoft.com/office/drawing/2014/main" id="{147D5D00-FC4E-4640-F758-53AB971116D3}"/>
              </a:ext>
            </a:extLst>
          </p:cNvPr>
          <p:cNvSpPr/>
          <p:nvPr/>
        </p:nvSpPr>
        <p:spPr>
          <a:xfrm>
            <a:off x="529717" y="4137704"/>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ENERGY TRANSITION</a:t>
            </a:r>
          </a:p>
        </p:txBody>
      </p:sp>
      <p:sp>
        <p:nvSpPr>
          <p:cNvPr id="2" name="Titre 1">
            <a:extLst>
              <a:ext uri="{FF2B5EF4-FFF2-40B4-BE49-F238E27FC236}">
                <a16:creationId xmlns:a16="http://schemas.microsoft.com/office/drawing/2014/main" id="{AE7EDFFF-0C38-46E6-BFC6-FCC59C747767}"/>
              </a:ext>
            </a:extLst>
          </p:cNvPr>
          <p:cNvSpPr>
            <a:spLocks noGrp="1"/>
          </p:cNvSpPr>
          <p:nvPr>
            <p:ph type="title"/>
          </p:nvPr>
        </p:nvSpPr>
        <p:spPr/>
        <p:txBody>
          <a:bodyPr/>
          <a:lstStyle/>
          <a:p>
            <a:r>
              <a:rPr lang="fr-FR" sz="1001" dirty="0">
                <a:solidFill>
                  <a:schemeClr val="accent5"/>
                </a:solidFill>
                <a:latin typeface="Lato Heavy" panose="020F0502020204030203" pitchFamily="34" charset="0"/>
              </a:rPr>
              <a:t>Positionnement</a:t>
            </a:r>
            <a:endParaRPr lang="fr-FR" dirty="0"/>
          </a:p>
        </p:txBody>
      </p:sp>
      <p:sp>
        <p:nvSpPr>
          <p:cNvPr id="5" name="Espace réservé du pied de page 4">
            <a:extLst>
              <a:ext uri="{FF2B5EF4-FFF2-40B4-BE49-F238E27FC236}">
                <a16:creationId xmlns:a16="http://schemas.microsoft.com/office/drawing/2014/main" id="{51F61B88-5ECC-3B4D-972A-10070D240936}"/>
              </a:ext>
            </a:extLst>
          </p:cNvPr>
          <p:cNvSpPr>
            <a:spLocks noGrp="1"/>
          </p:cNvSpPr>
          <p:nvPr>
            <p:ph type="ftr" sz="quarter" idx="2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all" spc="95" normalizeH="0" baseline="0" noProof="0" dirty="0">
                <a:ln>
                  <a:noFill/>
                </a:ln>
                <a:solidFill>
                  <a:srgbClr val="272529"/>
                </a:solidFill>
                <a:effectLst/>
                <a:uLnTx/>
                <a:uFillTx/>
                <a:latin typeface="Lato"/>
                <a:ea typeface="+mn-ea"/>
              </a:rPr>
              <a:t>ODDO BHF Génération</a:t>
            </a:r>
          </a:p>
        </p:txBody>
      </p:sp>
      <p:sp>
        <p:nvSpPr>
          <p:cNvPr id="58" name="Rectangle 23">
            <a:extLst>
              <a:ext uri="{FF2B5EF4-FFF2-40B4-BE49-F238E27FC236}">
                <a16:creationId xmlns:a16="http://schemas.microsoft.com/office/drawing/2014/main" id="{E2B0C713-5B1E-4186-9000-034C97AFE633}"/>
              </a:ext>
            </a:extLst>
          </p:cNvPr>
          <p:cNvSpPr/>
          <p:nvPr/>
        </p:nvSpPr>
        <p:spPr>
          <a:xfrm>
            <a:off x="8152028" y="1676520"/>
            <a:ext cx="3643765" cy="4145327"/>
          </a:xfrm>
          <a:prstGeom prst="rect">
            <a:avLst/>
          </a:prstGeom>
          <a:solidFill>
            <a:schemeClr val="accent2">
              <a:lumMod val="20000"/>
              <a:lumOff val="80000"/>
            </a:schemeClr>
          </a:solidFill>
          <a:ln w="19050">
            <a:solidFill>
              <a:srgbClr val="59A98B"/>
            </a:solidFill>
          </a:ln>
        </p:spPr>
        <p:txBody>
          <a:bodyPr wrap="square" lIns="36000" tIns="144000" rIns="36000" bIns="144000" rtlCol="0"/>
          <a:lstStyle/>
          <a:p>
            <a:pPr marL="171459" marR="0" lvl="0" indent="-171459" algn="just" defTabSz="914400" rtl="0" eaLnBrk="1" fontAlgn="auto" latinLnBrk="0" hangingPunct="1">
              <a:lnSpc>
                <a:spcPct val="150000"/>
              </a:lnSpc>
              <a:spcBef>
                <a:spcPts val="0"/>
              </a:spcBef>
              <a:spcAft>
                <a:spcPts val="0"/>
              </a:spcAft>
              <a:buClr>
                <a:srgbClr val="55A185"/>
              </a:buClr>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p:txBody>
      </p:sp>
      <p:sp>
        <p:nvSpPr>
          <p:cNvPr id="29" name="Espace réservé du texte 7">
            <a:extLst>
              <a:ext uri="{FF2B5EF4-FFF2-40B4-BE49-F238E27FC236}">
                <a16:creationId xmlns:a16="http://schemas.microsoft.com/office/drawing/2014/main" id="{1AD1E4F5-22E0-4603-B70C-662227013C02}"/>
              </a:ext>
            </a:extLst>
          </p:cNvPr>
          <p:cNvSpPr txBox="1">
            <a:spLocks/>
          </p:cNvSpPr>
          <p:nvPr/>
        </p:nvSpPr>
        <p:spPr>
          <a:xfrm>
            <a:off x="500786" y="5818463"/>
            <a:ext cx="11212227" cy="49712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latin typeface="Lato" panose="020F0502020204030203" pitchFamily="34" charset="0"/>
              </a:rPr>
              <a:t>Les performances passées ne présagent pas des performances futures et ne sont pas constantes dans le temps. Ce fonds présente notamment un risque de perte en capital. Ces exemples ne sont pas des recommandations d’investissement. </a:t>
            </a:r>
          </a:p>
        </p:txBody>
      </p:sp>
      <p:sp>
        <p:nvSpPr>
          <p:cNvPr id="37" name="Espace réservé du texte 16">
            <a:extLst>
              <a:ext uri="{FF2B5EF4-FFF2-40B4-BE49-F238E27FC236}">
                <a16:creationId xmlns:a16="http://schemas.microsoft.com/office/drawing/2014/main" id="{31518884-451E-4C3D-9F27-7C66763DFC92}"/>
              </a:ext>
            </a:extLst>
          </p:cNvPr>
          <p:cNvSpPr txBox="1">
            <a:spLocks/>
          </p:cNvSpPr>
          <p:nvPr/>
        </p:nvSpPr>
        <p:spPr>
          <a:xfrm>
            <a:off x="9309976" y="1425690"/>
            <a:ext cx="1327868" cy="258532"/>
          </a:xfrm>
          <a:prstGeom prst="rect">
            <a:avLst/>
          </a:prstGeom>
          <a:no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fr-FR" sz="1200" i="0" u="none" strike="noStrike" kern="1200" cap="all" spc="0" normalizeH="0" baseline="0" dirty="0">
                <a:ln>
                  <a:noFill/>
                </a:ln>
                <a:solidFill>
                  <a:srgbClr val="55A185"/>
                </a:solidFill>
                <a:effectLst/>
                <a:uLnTx/>
                <a:uFillTx/>
                <a:latin typeface="Lato Heavy" panose="020F0502020204030203" pitchFamily="34" charset="0"/>
              </a:rPr>
              <a:t>Synthèse</a:t>
            </a:r>
          </a:p>
        </p:txBody>
      </p:sp>
      <p:sp>
        <p:nvSpPr>
          <p:cNvPr id="23" name="ZoneTexte 1">
            <a:extLst>
              <a:ext uri="{FF2B5EF4-FFF2-40B4-BE49-F238E27FC236}">
                <a16:creationId xmlns:a16="http://schemas.microsoft.com/office/drawing/2014/main" id="{50E10FEC-FB8D-4B6F-B9D9-AB0907DE7AA8}"/>
              </a:ext>
            </a:extLst>
          </p:cNvPr>
          <p:cNvSpPr txBox="1"/>
          <p:nvPr/>
        </p:nvSpPr>
        <p:spPr>
          <a:xfrm>
            <a:off x="8177783" y="1857641"/>
            <a:ext cx="3556283" cy="3785652"/>
          </a:xfrm>
          <a:prstGeom prst="rect">
            <a:avLst/>
          </a:prstGeom>
          <a:noFill/>
        </p:spPr>
        <p:txBody>
          <a:bodyPr wrap="square" rtlCol="0">
            <a:spAutoFit/>
          </a:bodyPr>
          <a:lstStyle/>
          <a:p>
            <a:pPr marL="171459" marR="0" lvl="0" indent="-171459" algn="just" defTabSz="457200" rtl="0" eaLnBrk="1" fontAlgn="auto" latinLnBrk="0" hangingPunct="1">
              <a:lnSpc>
                <a:spcPct val="100000"/>
              </a:lnSpc>
              <a:spcBef>
                <a:spcPts val="0"/>
              </a:spcBef>
              <a:spcAft>
                <a:spcPts val="0"/>
              </a:spcAft>
              <a:buClr>
                <a:srgbClr val="55A185"/>
              </a:buClr>
              <a:buSzTx/>
              <a:buFont typeface="Arial" panose="020B0604020202020204" pitchFamily="34" charset="0"/>
              <a:buChar char="•"/>
              <a:tabLst/>
              <a:defRPr/>
            </a:pPr>
            <a:r>
              <a:rPr lang="fr-FR" sz="1100" b="1" dirty="0">
                <a:solidFill>
                  <a:srgbClr val="000000"/>
                </a:solidFill>
                <a:latin typeface="Lato" panose="020F0502020204030203" pitchFamily="34" charset="0"/>
              </a:rPr>
              <a:t>Caractéristiques des entreprises familiales :</a:t>
            </a:r>
            <a:endParaRPr lang="fr-FR" sz="1100" dirty="0">
              <a:solidFill>
                <a:srgbClr val="000000"/>
              </a:solidFill>
              <a:latin typeface="Lato" panose="020F0502020204030203" pitchFamily="34" charset="0"/>
            </a:endParaRPr>
          </a:p>
          <a:p>
            <a:pPr marL="628659" lvl="1" indent="-171459"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Actionnariat stable et pérenne</a:t>
            </a:r>
          </a:p>
          <a:p>
            <a:pPr marL="628659" lvl="1" indent="-171459" algn="just">
              <a:buClr>
                <a:srgbClr val="55A185"/>
              </a:buClr>
              <a:buFont typeface="Arial" panose="020B0604020202020204" pitchFamily="34" charset="0"/>
              <a:buChar char="•"/>
              <a:defRPr/>
            </a:pPr>
            <a:endParaRPr lang="fr-FR" sz="300" dirty="0">
              <a:solidFill>
                <a:srgbClr val="000000"/>
              </a:solidFill>
              <a:latin typeface="Lato" panose="020F0502020204030203" pitchFamily="34" charset="0"/>
            </a:endParaRPr>
          </a:p>
          <a:p>
            <a:pPr marL="628659" lvl="1" indent="-171459"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Stratégie à long-terme</a:t>
            </a:r>
          </a:p>
          <a:p>
            <a:pPr marL="628659" lvl="1" indent="-171459" algn="just">
              <a:buClr>
                <a:srgbClr val="55A185"/>
              </a:buClr>
              <a:buFont typeface="Arial" panose="020B0604020202020204" pitchFamily="34" charset="0"/>
              <a:buChar char="•"/>
              <a:defRPr/>
            </a:pPr>
            <a:endParaRPr lang="fr-FR" sz="300" dirty="0">
              <a:solidFill>
                <a:srgbClr val="000000"/>
              </a:solidFill>
              <a:latin typeface="Lato" panose="020F0502020204030203" pitchFamily="34" charset="0"/>
            </a:endParaRPr>
          </a:p>
          <a:p>
            <a:pPr marL="628659" lvl="1" indent="-171459" algn="just">
              <a:buClr>
                <a:srgbClr val="55A185"/>
              </a:buClr>
              <a:buFont typeface="Arial" panose="020B0604020202020204" pitchFamily="34" charset="0"/>
              <a:buChar char="•"/>
              <a:defRPr/>
            </a:pPr>
            <a:r>
              <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Allocation disciplinée du capital</a:t>
            </a:r>
          </a:p>
          <a:p>
            <a:pPr lvl="1" algn="just">
              <a:buClr>
                <a:srgbClr val="55A185"/>
              </a:buClr>
              <a:defRPr/>
            </a:pPr>
            <a:endPar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171450" indent="-171450" algn="just">
              <a:buClr>
                <a:srgbClr val="55A185"/>
              </a:buClr>
              <a:buFont typeface="Wingdings" panose="05000000000000000000" pitchFamily="2" charset="2"/>
              <a:buChar char="è"/>
              <a:defRPr/>
            </a:pPr>
            <a:r>
              <a:rPr kumimoji="0" lang="fr-FR" sz="11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Alignement de la gestion avec les intérêts des actionnaires</a:t>
            </a:r>
          </a:p>
          <a:p>
            <a:pPr marL="171450" indent="-171450" algn="just">
              <a:buClr>
                <a:srgbClr val="55A185"/>
              </a:buClr>
              <a:buFont typeface="Wingdings" panose="05000000000000000000" pitchFamily="2" charset="2"/>
              <a:buChar char="è"/>
              <a:defRPr/>
            </a:pPr>
            <a:endParaRPr lang="fr-FR" sz="1100" b="1" dirty="0">
              <a:solidFill>
                <a:srgbClr val="000000"/>
              </a:solidFill>
              <a:latin typeface="Lato" panose="020F0502020204030203" pitchFamily="34" charset="0"/>
            </a:endParaRPr>
          </a:p>
          <a:p>
            <a:pPr marL="171450" indent="-171450" algn="just">
              <a:buClr>
                <a:srgbClr val="55A185"/>
              </a:buClr>
              <a:buFont typeface="Arial" panose="020B0604020202020204" pitchFamily="34" charset="0"/>
              <a:buChar char="•"/>
              <a:defRPr/>
            </a:pPr>
            <a:r>
              <a:rPr lang="fr-FR" sz="1100" b="1" dirty="0">
                <a:solidFill>
                  <a:srgbClr val="000000"/>
                </a:solidFill>
                <a:latin typeface="Lato" panose="020F0502020204030203" pitchFamily="34" charset="0"/>
              </a:rPr>
              <a:t>Une capacité de résilience à travers les cycles :</a:t>
            </a:r>
          </a:p>
          <a:p>
            <a:pPr marL="628650" lvl="1" indent="-171450"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Fonds All-Caps avec une pondération </a:t>
            </a:r>
            <a:r>
              <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Large/ </a:t>
            </a:r>
            <a:r>
              <a:rPr kumimoji="0" lang="fr-FR" sz="1100" i="0" u="none" strike="noStrike" kern="1200" cap="none" spc="0" normalizeH="0" baseline="0" noProof="0" dirty="0" err="1">
                <a:ln>
                  <a:noFill/>
                </a:ln>
                <a:solidFill>
                  <a:srgbClr val="000000"/>
                </a:solidFill>
                <a:effectLst/>
                <a:uLnTx/>
                <a:uFillTx/>
                <a:latin typeface="Lato" panose="020F0502020204030203" pitchFamily="34" charset="0"/>
                <a:ea typeface="+mn-ea"/>
                <a:cs typeface="+mn-cs"/>
              </a:rPr>
              <a:t>Mid</a:t>
            </a:r>
            <a:r>
              <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 65% / 35%</a:t>
            </a:r>
          </a:p>
          <a:p>
            <a:pPr marL="457200" lvl="1" algn="just">
              <a:buClr>
                <a:srgbClr val="55A185"/>
              </a:buClr>
              <a:defRPr/>
            </a:pPr>
            <a:endParaRPr kumimoji="0" lang="fr-FR" sz="30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628650" lvl="1" indent="-171450"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Une approche </a:t>
            </a:r>
            <a:r>
              <a:rPr lang="fr-FR" sz="1100" dirty="0" err="1">
                <a:solidFill>
                  <a:srgbClr val="000000"/>
                </a:solidFill>
                <a:latin typeface="Lato" panose="020F0502020204030203" pitchFamily="34" charset="0"/>
              </a:rPr>
              <a:t>blend</a:t>
            </a:r>
            <a:r>
              <a:rPr lang="fr-FR" sz="1100" dirty="0">
                <a:solidFill>
                  <a:srgbClr val="000000"/>
                </a:solidFill>
                <a:latin typeface="Lato" panose="020F0502020204030203" pitchFamily="34" charset="0"/>
              </a:rPr>
              <a:t> cyclique / non cyclique</a:t>
            </a:r>
          </a:p>
          <a:p>
            <a:pPr marL="628650" lvl="1" indent="-171450" algn="just">
              <a:buClr>
                <a:srgbClr val="55A185"/>
              </a:buClr>
              <a:buFont typeface="Arial" panose="020B0604020202020204" pitchFamily="34" charset="0"/>
              <a:buChar char="•"/>
              <a:defRPr/>
            </a:pPr>
            <a:endParaRPr kumimoji="0" lang="fr-FR" sz="30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628650" lvl="1" indent="-171450"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Surpondération structurelle sur les secteurs de croissance (c</a:t>
            </a:r>
            <a:r>
              <a:rPr kumimoji="0" lang="fr-FR" sz="1100" i="0" u="none" strike="noStrike" kern="1200" cap="none" spc="0" normalizeH="0" baseline="0" noProof="0" dirty="0" err="1">
                <a:ln>
                  <a:noFill/>
                </a:ln>
                <a:solidFill>
                  <a:srgbClr val="000000"/>
                </a:solidFill>
                <a:effectLst/>
                <a:uLnTx/>
                <a:uFillTx/>
                <a:latin typeface="Lato" panose="020F0502020204030203" pitchFamily="34" charset="0"/>
                <a:ea typeface="+mn-ea"/>
                <a:cs typeface="+mn-cs"/>
              </a:rPr>
              <a:t>onsommation</a:t>
            </a:r>
            <a:r>
              <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 technologie, santé)</a:t>
            </a:r>
          </a:p>
          <a:p>
            <a:pPr marL="171450" indent="-171450" algn="just">
              <a:buClr>
                <a:srgbClr val="55A185"/>
              </a:buClr>
              <a:buFont typeface="Arial" panose="020B0604020202020204" pitchFamily="34" charset="0"/>
              <a:buChar char="•"/>
              <a:defRPr/>
            </a:pPr>
            <a:endParaRPr lang="fr-FR" sz="1100" dirty="0">
              <a:solidFill>
                <a:srgbClr val="000000"/>
              </a:solidFill>
              <a:latin typeface="Lato" panose="020F0502020204030203" pitchFamily="34" charset="0"/>
            </a:endParaRPr>
          </a:p>
          <a:p>
            <a:pPr marL="171450" indent="-171450" algn="just">
              <a:buClr>
                <a:srgbClr val="55A185"/>
              </a:buClr>
              <a:buFont typeface="Arial" panose="020B0604020202020204" pitchFamily="34" charset="0"/>
              <a:buChar char="•"/>
              <a:defRPr/>
            </a:pPr>
            <a:r>
              <a:rPr lang="fr-FR" sz="1100" dirty="0">
                <a:solidFill>
                  <a:srgbClr val="000000"/>
                </a:solidFill>
                <a:latin typeface="Lato" panose="020F0502020204030203" pitchFamily="34" charset="0"/>
              </a:rPr>
              <a:t>Des </a:t>
            </a:r>
            <a:r>
              <a:rPr lang="fr-FR" sz="1100" b="1" dirty="0">
                <a:solidFill>
                  <a:srgbClr val="000000"/>
                </a:solidFill>
                <a:latin typeface="Lato" panose="020F0502020204030203" pitchFamily="34" charset="0"/>
              </a:rPr>
              <a:t>thématiques porteuses à long-terme</a:t>
            </a:r>
            <a:r>
              <a:rPr lang="fr-FR" sz="1100" dirty="0">
                <a:solidFill>
                  <a:srgbClr val="000000"/>
                </a:solidFill>
                <a:latin typeface="Lato" panose="020F0502020204030203" pitchFamily="34" charset="0"/>
              </a:rPr>
              <a:t>, en cohérence avec l’horizon de temps des entreprises familiales</a:t>
            </a:r>
            <a:endPar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628650" lvl="1" indent="-171450" algn="just">
              <a:buClr>
                <a:srgbClr val="55A185"/>
              </a:buClr>
              <a:buFont typeface="Arial" panose="020B0604020202020204" pitchFamily="34" charset="0"/>
              <a:buChar char="•"/>
              <a:defRPr/>
            </a:pPr>
            <a:endParaRPr kumimoji="0" lang="fr-FR" sz="110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p:txBody>
      </p:sp>
      <p:sp>
        <p:nvSpPr>
          <p:cNvPr id="3" name="Rectangle: Rounded Corners 71">
            <a:extLst>
              <a:ext uri="{FF2B5EF4-FFF2-40B4-BE49-F238E27FC236}">
                <a16:creationId xmlns:a16="http://schemas.microsoft.com/office/drawing/2014/main" id="{0F9279BD-E4B0-DA0E-47DF-69EB35AB2FEC}"/>
              </a:ext>
            </a:extLst>
          </p:cNvPr>
          <p:cNvSpPr/>
          <p:nvPr/>
        </p:nvSpPr>
        <p:spPr>
          <a:xfrm>
            <a:off x="529717" y="2294867"/>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PREMIUM BRANDS</a:t>
            </a:r>
          </a:p>
        </p:txBody>
      </p:sp>
      <p:sp>
        <p:nvSpPr>
          <p:cNvPr id="7" name="Rectangle: Rounded Corners 45">
            <a:extLst>
              <a:ext uri="{FF2B5EF4-FFF2-40B4-BE49-F238E27FC236}">
                <a16:creationId xmlns:a16="http://schemas.microsoft.com/office/drawing/2014/main" id="{DE41D72D-AFAA-75A5-65B8-51BBC5DCDE83}"/>
              </a:ext>
            </a:extLst>
          </p:cNvPr>
          <p:cNvSpPr/>
          <p:nvPr/>
        </p:nvSpPr>
        <p:spPr>
          <a:xfrm>
            <a:off x="529717" y="2909146"/>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HEALTHCARE</a:t>
            </a:r>
          </a:p>
        </p:txBody>
      </p:sp>
      <p:sp>
        <p:nvSpPr>
          <p:cNvPr id="9" name="Rectangle: Rounded Corners 46">
            <a:extLst>
              <a:ext uri="{FF2B5EF4-FFF2-40B4-BE49-F238E27FC236}">
                <a16:creationId xmlns:a16="http://schemas.microsoft.com/office/drawing/2014/main" id="{C9532C0B-A952-7441-D177-83E3FAC7A7F9}"/>
              </a:ext>
            </a:extLst>
          </p:cNvPr>
          <p:cNvSpPr/>
          <p:nvPr/>
        </p:nvSpPr>
        <p:spPr>
          <a:xfrm>
            <a:off x="529717" y="1680588"/>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DIGITAL </a:t>
            </a:r>
            <a:r>
              <a:rPr lang="en-US" sz="1200" b="1" dirty="0">
                <a:solidFill>
                  <a:srgbClr val="2E5144"/>
                </a:solidFill>
              </a:rPr>
              <a:t>		</a:t>
            </a:r>
          </a:p>
        </p:txBody>
      </p:sp>
      <p:pic>
        <p:nvPicPr>
          <p:cNvPr id="10" name="Picture 8" descr="Icône Numérique De Ligne De Transformation Illustration Vectorielle De  Symbole De Contour Vecteurs libres de droits et plus d'images vectorielles  de Transformation numérique - iStock">
            <a:extLst>
              <a:ext uri="{FF2B5EF4-FFF2-40B4-BE49-F238E27FC236}">
                <a16:creationId xmlns:a16="http://schemas.microsoft.com/office/drawing/2014/main" id="{3E214235-00F3-98E1-A996-64555D5EEBE1}"/>
              </a:ext>
            </a:extLst>
          </p:cNvPr>
          <p:cNvPicPr>
            <a:picLocks noChangeAspect="1" noChangeArrowheads="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531" y="1709685"/>
            <a:ext cx="444837" cy="458724"/>
          </a:xfrm>
          <a:prstGeom prst="rect">
            <a:avLst/>
          </a:prstGeom>
          <a:noFill/>
          <a:ln>
            <a:noFill/>
          </a:ln>
        </p:spPr>
      </p:pic>
      <p:sp>
        <p:nvSpPr>
          <p:cNvPr id="11" name="TextBox 83">
            <a:extLst>
              <a:ext uri="{FF2B5EF4-FFF2-40B4-BE49-F238E27FC236}">
                <a16:creationId xmlns:a16="http://schemas.microsoft.com/office/drawing/2014/main" id="{02AD05A6-A85E-ED19-4DF4-2FEFA24AB943}"/>
              </a:ext>
            </a:extLst>
          </p:cNvPr>
          <p:cNvSpPr txBox="1"/>
          <p:nvPr/>
        </p:nvSpPr>
        <p:spPr>
          <a:xfrm>
            <a:off x="1302359" y="2386160"/>
            <a:ext cx="607335" cy="307777"/>
          </a:xfrm>
          <a:prstGeom prst="rect">
            <a:avLst/>
          </a:prstGeom>
          <a:noFill/>
        </p:spPr>
        <p:txBody>
          <a:bodyPr wrap="square" rtlCol="0">
            <a:spAutoFit/>
          </a:bodyPr>
          <a:lstStyle/>
          <a:p>
            <a:pPr algn="ctr"/>
            <a:r>
              <a:rPr lang="fr-FR" sz="1400" b="1" dirty="0">
                <a:solidFill>
                  <a:srgbClr val="2E5144"/>
                </a:solidFill>
              </a:rPr>
              <a:t>20%</a:t>
            </a:r>
          </a:p>
        </p:txBody>
      </p:sp>
      <p:sp>
        <p:nvSpPr>
          <p:cNvPr id="13" name="Rectangle: Rounded Corners 88">
            <a:extLst>
              <a:ext uri="{FF2B5EF4-FFF2-40B4-BE49-F238E27FC236}">
                <a16:creationId xmlns:a16="http://schemas.microsoft.com/office/drawing/2014/main" id="{1D7034B2-0733-4C61-AEE8-905809C9B2A9}"/>
              </a:ext>
            </a:extLst>
          </p:cNvPr>
          <p:cNvSpPr/>
          <p:nvPr/>
        </p:nvSpPr>
        <p:spPr>
          <a:xfrm>
            <a:off x="529717" y="4751983"/>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CUSTOMER EXPERIENCE</a:t>
            </a:r>
          </a:p>
        </p:txBody>
      </p:sp>
      <p:sp>
        <p:nvSpPr>
          <p:cNvPr id="14" name="TextBox 93">
            <a:extLst>
              <a:ext uri="{FF2B5EF4-FFF2-40B4-BE49-F238E27FC236}">
                <a16:creationId xmlns:a16="http://schemas.microsoft.com/office/drawing/2014/main" id="{F2F1F7E0-9731-257A-98F7-AEB9F9AF0793}"/>
              </a:ext>
            </a:extLst>
          </p:cNvPr>
          <p:cNvSpPr txBox="1"/>
          <p:nvPr/>
        </p:nvSpPr>
        <p:spPr>
          <a:xfrm>
            <a:off x="1282810" y="4827788"/>
            <a:ext cx="607335" cy="307777"/>
          </a:xfrm>
          <a:prstGeom prst="rect">
            <a:avLst/>
          </a:prstGeom>
          <a:noFill/>
        </p:spPr>
        <p:txBody>
          <a:bodyPr wrap="square" rtlCol="0">
            <a:spAutoFit/>
          </a:bodyPr>
          <a:lstStyle/>
          <a:p>
            <a:pPr algn="ctr"/>
            <a:r>
              <a:rPr lang="fr-FR" sz="1400" b="1" dirty="0">
                <a:solidFill>
                  <a:srgbClr val="2E5144"/>
                </a:solidFill>
              </a:rPr>
              <a:t>5%</a:t>
            </a:r>
          </a:p>
        </p:txBody>
      </p:sp>
      <p:sp>
        <p:nvSpPr>
          <p:cNvPr id="15" name="Rectangle: Rounded Corners 85">
            <a:extLst>
              <a:ext uri="{FF2B5EF4-FFF2-40B4-BE49-F238E27FC236}">
                <a16:creationId xmlns:a16="http://schemas.microsoft.com/office/drawing/2014/main" id="{A384E616-E823-DF50-4172-632DD882BAC7}"/>
              </a:ext>
            </a:extLst>
          </p:cNvPr>
          <p:cNvSpPr/>
          <p:nvPr/>
        </p:nvSpPr>
        <p:spPr>
          <a:xfrm>
            <a:off x="529717" y="3523425"/>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MOBILITY</a:t>
            </a:r>
          </a:p>
        </p:txBody>
      </p:sp>
      <p:sp>
        <p:nvSpPr>
          <p:cNvPr id="16" name="TextBox 90">
            <a:extLst>
              <a:ext uri="{FF2B5EF4-FFF2-40B4-BE49-F238E27FC236}">
                <a16:creationId xmlns:a16="http://schemas.microsoft.com/office/drawing/2014/main" id="{F0FCB3F8-B2D8-B7FD-876B-54D6808072B9}"/>
              </a:ext>
            </a:extLst>
          </p:cNvPr>
          <p:cNvSpPr txBox="1"/>
          <p:nvPr/>
        </p:nvSpPr>
        <p:spPr>
          <a:xfrm>
            <a:off x="1308663" y="3606974"/>
            <a:ext cx="607335" cy="307777"/>
          </a:xfrm>
          <a:prstGeom prst="rect">
            <a:avLst/>
          </a:prstGeom>
          <a:noFill/>
        </p:spPr>
        <p:txBody>
          <a:bodyPr wrap="square" rtlCol="0">
            <a:spAutoFit/>
          </a:bodyPr>
          <a:lstStyle/>
          <a:p>
            <a:pPr algn="ctr"/>
            <a:r>
              <a:rPr lang="fr-FR" sz="1400" b="1" dirty="0">
                <a:solidFill>
                  <a:srgbClr val="2E5144"/>
                </a:solidFill>
              </a:rPr>
              <a:t>8%</a:t>
            </a:r>
          </a:p>
        </p:txBody>
      </p:sp>
      <p:pic>
        <p:nvPicPr>
          <p:cNvPr id="17" name="Picture 2" descr="Renewable energy - Free technology icons">
            <a:extLst>
              <a:ext uri="{FF2B5EF4-FFF2-40B4-BE49-F238E27FC236}">
                <a16:creationId xmlns:a16="http://schemas.microsoft.com/office/drawing/2014/main" id="{F37A1E4E-7A48-9273-7F63-DE616064CE2D}"/>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531" y="4191372"/>
            <a:ext cx="402013" cy="4020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89">
            <a:extLst>
              <a:ext uri="{FF2B5EF4-FFF2-40B4-BE49-F238E27FC236}">
                <a16:creationId xmlns:a16="http://schemas.microsoft.com/office/drawing/2014/main" id="{BB269A9A-258D-2FA8-0938-BA06965F9719}"/>
              </a:ext>
            </a:extLst>
          </p:cNvPr>
          <p:cNvSpPr txBox="1"/>
          <p:nvPr/>
        </p:nvSpPr>
        <p:spPr>
          <a:xfrm>
            <a:off x="1302358" y="1775753"/>
            <a:ext cx="607335" cy="307777"/>
          </a:xfrm>
          <a:prstGeom prst="rect">
            <a:avLst/>
          </a:prstGeom>
          <a:noFill/>
        </p:spPr>
        <p:txBody>
          <a:bodyPr wrap="square" rtlCol="0">
            <a:spAutoFit/>
          </a:bodyPr>
          <a:lstStyle/>
          <a:p>
            <a:pPr algn="ctr"/>
            <a:r>
              <a:rPr lang="fr-FR" sz="1400" b="1" dirty="0">
                <a:solidFill>
                  <a:srgbClr val="2E5144"/>
                </a:solidFill>
              </a:rPr>
              <a:t>24%</a:t>
            </a:r>
          </a:p>
        </p:txBody>
      </p:sp>
      <p:pic>
        <p:nvPicPr>
          <p:cNvPr id="19" name="Picture 60" descr="Healthcare - Free healthcare and medical icons">
            <a:extLst>
              <a:ext uri="{FF2B5EF4-FFF2-40B4-BE49-F238E27FC236}">
                <a16:creationId xmlns:a16="http://schemas.microsoft.com/office/drawing/2014/main" id="{DD6104F0-6ADC-99A5-6535-F823B56BA239}"/>
              </a:ext>
            </a:extLst>
          </p:cNvPr>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531" y="2941615"/>
            <a:ext cx="416045" cy="41604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87">
            <a:extLst>
              <a:ext uri="{FF2B5EF4-FFF2-40B4-BE49-F238E27FC236}">
                <a16:creationId xmlns:a16="http://schemas.microsoft.com/office/drawing/2014/main" id="{DC2DCC84-9C31-DB60-375C-9DE611B5C6B5}"/>
              </a:ext>
            </a:extLst>
          </p:cNvPr>
          <p:cNvSpPr/>
          <p:nvPr/>
        </p:nvSpPr>
        <p:spPr>
          <a:xfrm>
            <a:off x="529717" y="5366262"/>
            <a:ext cx="7416000" cy="47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512000" rIns="36000" rtlCol="0" anchor="ctr"/>
          <a:lstStyle/>
          <a:p>
            <a:r>
              <a:rPr lang="en-US" sz="1400" b="1" dirty="0">
                <a:solidFill>
                  <a:srgbClr val="2E5144"/>
                </a:solidFill>
              </a:rPr>
              <a:t>FINANCIALS </a:t>
            </a:r>
          </a:p>
        </p:txBody>
      </p:sp>
      <p:sp>
        <p:nvSpPr>
          <p:cNvPr id="24" name="TextBox 92">
            <a:extLst>
              <a:ext uri="{FF2B5EF4-FFF2-40B4-BE49-F238E27FC236}">
                <a16:creationId xmlns:a16="http://schemas.microsoft.com/office/drawing/2014/main" id="{9377203A-A67E-9F9F-62C2-61F9080388AE}"/>
              </a:ext>
            </a:extLst>
          </p:cNvPr>
          <p:cNvSpPr txBox="1"/>
          <p:nvPr/>
        </p:nvSpPr>
        <p:spPr>
          <a:xfrm>
            <a:off x="1292040" y="4217381"/>
            <a:ext cx="607335" cy="307777"/>
          </a:xfrm>
          <a:prstGeom prst="rect">
            <a:avLst/>
          </a:prstGeom>
          <a:noFill/>
        </p:spPr>
        <p:txBody>
          <a:bodyPr wrap="square" rtlCol="0">
            <a:spAutoFit/>
          </a:bodyPr>
          <a:lstStyle/>
          <a:p>
            <a:pPr algn="ctr"/>
            <a:r>
              <a:rPr lang="fr-FR" sz="1400" b="1" dirty="0">
                <a:solidFill>
                  <a:srgbClr val="2E5144"/>
                </a:solidFill>
              </a:rPr>
              <a:t>7%</a:t>
            </a:r>
          </a:p>
        </p:txBody>
      </p:sp>
      <p:sp>
        <p:nvSpPr>
          <p:cNvPr id="25" name="TextBox 82">
            <a:extLst>
              <a:ext uri="{FF2B5EF4-FFF2-40B4-BE49-F238E27FC236}">
                <a16:creationId xmlns:a16="http://schemas.microsoft.com/office/drawing/2014/main" id="{AD679665-197E-755D-18A4-9B3CE8A5BD31}"/>
              </a:ext>
            </a:extLst>
          </p:cNvPr>
          <p:cNvSpPr txBox="1"/>
          <p:nvPr/>
        </p:nvSpPr>
        <p:spPr>
          <a:xfrm>
            <a:off x="1323025" y="2996567"/>
            <a:ext cx="607335" cy="307777"/>
          </a:xfrm>
          <a:prstGeom prst="rect">
            <a:avLst/>
          </a:prstGeom>
          <a:noFill/>
        </p:spPr>
        <p:txBody>
          <a:bodyPr wrap="square" rtlCol="0">
            <a:spAutoFit/>
          </a:bodyPr>
          <a:lstStyle/>
          <a:p>
            <a:pPr algn="ctr"/>
            <a:r>
              <a:rPr lang="fr-FR" sz="1400" b="1" dirty="0">
                <a:solidFill>
                  <a:srgbClr val="2E5144"/>
                </a:solidFill>
              </a:rPr>
              <a:t>16%</a:t>
            </a:r>
          </a:p>
        </p:txBody>
      </p:sp>
      <p:pic>
        <p:nvPicPr>
          <p:cNvPr id="51" name="Picture 10" descr="Finance Icon - Download in Line Style">
            <a:extLst>
              <a:ext uri="{FF2B5EF4-FFF2-40B4-BE49-F238E27FC236}">
                <a16:creationId xmlns:a16="http://schemas.microsoft.com/office/drawing/2014/main" id="{B35CD9B5-CDF8-2849-6387-4D286269A564}"/>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531" y="5418402"/>
            <a:ext cx="373554" cy="385217"/>
          </a:xfrm>
          <a:prstGeom prst="rect">
            <a:avLst/>
          </a:prstGeom>
          <a:noFill/>
          <a:ln>
            <a:noFill/>
          </a:ln>
        </p:spPr>
      </p:pic>
      <p:pic>
        <p:nvPicPr>
          <p:cNvPr id="57" name="Graphique 56" descr="Voiture contour">
            <a:extLst>
              <a:ext uri="{FF2B5EF4-FFF2-40B4-BE49-F238E27FC236}">
                <a16:creationId xmlns:a16="http://schemas.microsoft.com/office/drawing/2014/main" id="{C79CC0EE-ABDF-9E32-B34B-19729F141B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3531" y="3511804"/>
            <a:ext cx="443697" cy="481879"/>
          </a:xfrm>
          <a:prstGeom prst="rect">
            <a:avLst/>
          </a:prstGeom>
        </p:spPr>
      </p:pic>
      <p:pic>
        <p:nvPicPr>
          <p:cNvPr id="59" name="Graphique 58" descr="Centre d’appels contour">
            <a:extLst>
              <a:ext uri="{FF2B5EF4-FFF2-40B4-BE49-F238E27FC236}">
                <a16:creationId xmlns:a16="http://schemas.microsoft.com/office/drawing/2014/main" id="{69E0A30C-064D-F411-188B-5B099AA915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531" y="4791074"/>
            <a:ext cx="429641" cy="429641"/>
          </a:xfrm>
          <a:prstGeom prst="rect">
            <a:avLst/>
          </a:prstGeom>
        </p:spPr>
      </p:pic>
      <p:pic>
        <p:nvPicPr>
          <p:cNvPr id="60" name="Graphique 59" descr="Argent volant avec un remplissage uni">
            <a:extLst>
              <a:ext uri="{FF2B5EF4-FFF2-40B4-BE49-F238E27FC236}">
                <a16:creationId xmlns:a16="http://schemas.microsoft.com/office/drawing/2014/main" id="{32D25027-A627-8331-0FE1-B62CF9E78B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531" y="2366098"/>
            <a:ext cx="444017" cy="334284"/>
          </a:xfrm>
          <a:prstGeom prst="rect">
            <a:avLst/>
          </a:prstGeom>
        </p:spPr>
      </p:pic>
      <p:pic>
        <p:nvPicPr>
          <p:cNvPr id="70" name="Image 2">
            <a:extLst>
              <a:ext uri="{FF2B5EF4-FFF2-40B4-BE49-F238E27FC236}">
                <a16:creationId xmlns:a16="http://schemas.microsoft.com/office/drawing/2014/main" id="{3026ABE5-1D1E-E813-2EA8-0C4CAFDBB2E9}"/>
              </a:ext>
            </a:extLst>
          </p:cNvPr>
          <p:cNvPicPr>
            <a:picLocks noChangeAspect="1"/>
          </p:cNvPicPr>
          <p:nvPr/>
        </p:nvPicPr>
        <p:blipFill>
          <a:blip r:embed="rId12"/>
          <a:stretch>
            <a:fillRect/>
          </a:stretch>
        </p:blipFill>
        <p:spPr>
          <a:xfrm>
            <a:off x="3087000" y="1779440"/>
            <a:ext cx="570888" cy="278695"/>
          </a:xfrm>
          <a:prstGeom prst="rect">
            <a:avLst/>
          </a:prstGeom>
        </p:spPr>
      </p:pic>
      <p:pic>
        <p:nvPicPr>
          <p:cNvPr id="71" name="Image 140">
            <a:extLst>
              <a:ext uri="{FF2B5EF4-FFF2-40B4-BE49-F238E27FC236}">
                <a16:creationId xmlns:a16="http://schemas.microsoft.com/office/drawing/2014/main" id="{78EEB44D-8F3C-E94A-DFD0-4839DD930AC2}"/>
              </a:ext>
            </a:extLst>
          </p:cNvPr>
          <p:cNvPicPr>
            <a:picLocks noChangeAspect="1"/>
          </p:cNvPicPr>
          <p:nvPr/>
        </p:nvPicPr>
        <p:blipFill>
          <a:blip r:embed="rId13"/>
          <a:stretch>
            <a:fillRect/>
          </a:stretch>
        </p:blipFill>
        <p:spPr>
          <a:xfrm>
            <a:off x="3781966" y="1784275"/>
            <a:ext cx="607336" cy="301734"/>
          </a:xfrm>
          <a:prstGeom prst="rect">
            <a:avLst/>
          </a:prstGeom>
        </p:spPr>
      </p:pic>
      <p:pic>
        <p:nvPicPr>
          <p:cNvPr id="72" name="Image 27">
            <a:extLst>
              <a:ext uri="{FF2B5EF4-FFF2-40B4-BE49-F238E27FC236}">
                <a16:creationId xmlns:a16="http://schemas.microsoft.com/office/drawing/2014/main" id="{9071140A-5F5B-B6D0-62C2-8A65E5CEB925}"/>
              </a:ext>
            </a:extLst>
          </p:cNvPr>
          <p:cNvPicPr>
            <a:picLocks noChangeAspect="1"/>
          </p:cNvPicPr>
          <p:nvPr/>
        </p:nvPicPr>
        <p:blipFill rotWithShape="1">
          <a:blip r:embed="rId14"/>
          <a:srcRect t="16332" b="10535"/>
          <a:stretch/>
        </p:blipFill>
        <p:spPr>
          <a:xfrm>
            <a:off x="4532671" y="1767093"/>
            <a:ext cx="607335" cy="281560"/>
          </a:xfrm>
          <a:prstGeom prst="rect">
            <a:avLst/>
          </a:prstGeom>
        </p:spPr>
      </p:pic>
      <p:pic>
        <p:nvPicPr>
          <p:cNvPr id="73" name="Picture 2" descr="Besi - Wikipedia">
            <a:extLst>
              <a:ext uri="{FF2B5EF4-FFF2-40B4-BE49-F238E27FC236}">
                <a16:creationId xmlns:a16="http://schemas.microsoft.com/office/drawing/2014/main" id="{5D34F344-CB22-D847-2104-D7469DF6F63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06739" y="1777711"/>
            <a:ext cx="449595" cy="307777"/>
          </a:xfrm>
          <a:prstGeom prst="rect">
            <a:avLst/>
          </a:prstGeom>
          <a:noFill/>
          <a:extLst>
            <a:ext uri="{909E8E84-426E-40DD-AFC4-6F175D3DCCD1}">
              <a14:hiddenFill xmlns:a14="http://schemas.microsoft.com/office/drawing/2010/main">
                <a:solidFill>
                  <a:srgbClr val="FFFFFF"/>
                </a:solidFill>
              </a14:hiddenFill>
            </a:ext>
          </a:extLst>
        </p:spPr>
      </p:pic>
      <p:pic>
        <p:nvPicPr>
          <p:cNvPr id="74" name="Image 139">
            <a:extLst>
              <a:ext uri="{FF2B5EF4-FFF2-40B4-BE49-F238E27FC236}">
                <a16:creationId xmlns:a16="http://schemas.microsoft.com/office/drawing/2014/main" id="{B0659000-4345-B0D5-14D4-B09C4226AE06}"/>
              </a:ext>
            </a:extLst>
          </p:cNvPr>
          <p:cNvPicPr>
            <a:picLocks noChangeAspect="1"/>
          </p:cNvPicPr>
          <p:nvPr/>
        </p:nvPicPr>
        <p:blipFill rotWithShape="1">
          <a:blip r:embed="rId16"/>
          <a:srcRect t="31763" b="32910"/>
          <a:stretch/>
        </p:blipFill>
        <p:spPr>
          <a:xfrm>
            <a:off x="5881341" y="1776951"/>
            <a:ext cx="587886" cy="291855"/>
          </a:xfrm>
          <a:prstGeom prst="rect">
            <a:avLst/>
          </a:prstGeom>
        </p:spPr>
      </p:pic>
      <p:pic>
        <p:nvPicPr>
          <p:cNvPr id="75" name="Image 38">
            <a:extLst>
              <a:ext uri="{FF2B5EF4-FFF2-40B4-BE49-F238E27FC236}">
                <a16:creationId xmlns:a16="http://schemas.microsoft.com/office/drawing/2014/main" id="{C233B784-CA6B-B5F4-ABC5-861988B6E221}"/>
              </a:ext>
            </a:extLst>
          </p:cNvPr>
          <p:cNvPicPr>
            <a:picLocks noChangeAspect="1"/>
          </p:cNvPicPr>
          <p:nvPr/>
        </p:nvPicPr>
        <p:blipFill rotWithShape="1">
          <a:blip r:embed="rId17"/>
          <a:srcRect l="4505" t="27859" r="4505" b="27859"/>
          <a:stretch/>
        </p:blipFill>
        <p:spPr>
          <a:xfrm>
            <a:off x="6575744" y="1791321"/>
            <a:ext cx="645422" cy="276643"/>
          </a:xfrm>
          <a:prstGeom prst="rect">
            <a:avLst/>
          </a:prstGeom>
        </p:spPr>
      </p:pic>
      <p:pic>
        <p:nvPicPr>
          <p:cNvPr id="77" name="Image 76">
            <a:extLst>
              <a:ext uri="{FF2B5EF4-FFF2-40B4-BE49-F238E27FC236}">
                <a16:creationId xmlns:a16="http://schemas.microsoft.com/office/drawing/2014/main" id="{BDF6676C-C551-32FD-661F-F7B0927AC6F5}"/>
              </a:ext>
            </a:extLst>
          </p:cNvPr>
          <p:cNvPicPr>
            <a:picLocks noChangeAspect="1"/>
          </p:cNvPicPr>
          <p:nvPr/>
        </p:nvPicPr>
        <p:blipFill>
          <a:blip r:embed="rId18"/>
          <a:stretch>
            <a:fillRect/>
          </a:stretch>
        </p:blipFill>
        <p:spPr>
          <a:xfrm>
            <a:off x="7288271" y="1767093"/>
            <a:ext cx="604837" cy="315290"/>
          </a:xfrm>
          <a:prstGeom prst="rect">
            <a:avLst/>
          </a:prstGeom>
        </p:spPr>
      </p:pic>
      <p:pic>
        <p:nvPicPr>
          <p:cNvPr id="78" name="Image 77">
            <a:extLst>
              <a:ext uri="{FF2B5EF4-FFF2-40B4-BE49-F238E27FC236}">
                <a16:creationId xmlns:a16="http://schemas.microsoft.com/office/drawing/2014/main" id="{054C2569-A1DD-F344-F5AE-3EFF4481D600}"/>
              </a:ext>
            </a:extLst>
          </p:cNvPr>
          <p:cNvPicPr>
            <a:picLocks noChangeAspect="1"/>
          </p:cNvPicPr>
          <p:nvPr/>
        </p:nvPicPr>
        <p:blipFill>
          <a:blip r:embed="rId19"/>
          <a:stretch>
            <a:fillRect/>
          </a:stretch>
        </p:blipFill>
        <p:spPr>
          <a:xfrm>
            <a:off x="3930960" y="2370954"/>
            <a:ext cx="410258" cy="307777"/>
          </a:xfrm>
          <a:prstGeom prst="rect">
            <a:avLst/>
          </a:prstGeom>
        </p:spPr>
      </p:pic>
      <p:pic>
        <p:nvPicPr>
          <p:cNvPr id="79" name="Image 78">
            <a:extLst>
              <a:ext uri="{FF2B5EF4-FFF2-40B4-BE49-F238E27FC236}">
                <a16:creationId xmlns:a16="http://schemas.microsoft.com/office/drawing/2014/main" id="{BE7FDE61-F960-307B-1BAA-DACA4C0C1097}"/>
              </a:ext>
            </a:extLst>
          </p:cNvPr>
          <p:cNvPicPr>
            <a:picLocks noChangeAspect="1"/>
          </p:cNvPicPr>
          <p:nvPr/>
        </p:nvPicPr>
        <p:blipFill>
          <a:blip r:embed="rId20"/>
          <a:stretch>
            <a:fillRect/>
          </a:stretch>
        </p:blipFill>
        <p:spPr>
          <a:xfrm>
            <a:off x="4546803" y="2350756"/>
            <a:ext cx="410258" cy="307776"/>
          </a:xfrm>
          <a:prstGeom prst="rect">
            <a:avLst/>
          </a:prstGeom>
        </p:spPr>
      </p:pic>
      <p:pic>
        <p:nvPicPr>
          <p:cNvPr id="80" name="Picture 9" descr="http://loreal-dam-front-resources-corp-fr-cdn.brainsonic.com/ressources/afile/1029-c6f4a-picture_photo-logo-looreal.html">
            <a:extLst>
              <a:ext uri="{FF2B5EF4-FFF2-40B4-BE49-F238E27FC236}">
                <a16:creationId xmlns:a16="http://schemas.microsoft.com/office/drawing/2014/main" id="{E57094E0-FF78-3C98-65D3-ED9EB034E54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gray">
          <a:xfrm>
            <a:off x="5735315" y="2341907"/>
            <a:ext cx="421823" cy="33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Image 82">
            <a:extLst>
              <a:ext uri="{FF2B5EF4-FFF2-40B4-BE49-F238E27FC236}">
                <a16:creationId xmlns:a16="http://schemas.microsoft.com/office/drawing/2014/main" id="{EAD7DA1A-4DE8-A798-DB90-4B93B317C15D}"/>
              </a:ext>
            </a:extLst>
          </p:cNvPr>
          <p:cNvPicPr>
            <a:picLocks noChangeAspect="1"/>
          </p:cNvPicPr>
          <p:nvPr/>
        </p:nvPicPr>
        <p:blipFill>
          <a:blip r:embed="rId22"/>
          <a:stretch>
            <a:fillRect/>
          </a:stretch>
        </p:blipFill>
        <p:spPr>
          <a:xfrm>
            <a:off x="6379276" y="2358241"/>
            <a:ext cx="427815" cy="319024"/>
          </a:xfrm>
          <a:prstGeom prst="rect">
            <a:avLst/>
          </a:prstGeom>
        </p:spPr>
      </p:pic>
      <p:pic>
        <p:nvPicPr>
          <p:cNvPr id="84" name="Image 39">
            <a:extLst>
              <a:ext uri="{FF2B5EF4-FFF2-40B4-BE49-F238E27FC236}">
                <a16:creationId xmlns:a16="http://schemas.microsoft.com/office/drawing/2014/main" id="{083E3C86-E0B1-15C6-1C06-F2BD072D0879}"/>
              </a:ext>
            </a:extLst>
          </p:cNvPr>
          <p:cNvPicPr>
            <a:picLocks noChangeAspect="1"/>
          </p:cNvPicPr>
          <p:nvPr/>
        </p:nvPicPr>
        <p:blipFill rotWithShape="1">
          <a:blip r:embed="rId23"/>
          <a:srcRect l="25843" t="7395" r="25843" b="7395"/>
          <a:stretch/>
        </p:blipFill>
        <p:spPr>
          <a:xfrm>
            <a:off x="7010543" y="2354397"/>
            <a:ext cx="249090" cy="379412"/>
          </a:xfrm>
          <a:prstGeom prst="rect">
            <a:avLst/>
          </a:prstGeom>
        </p:spPr>
      </p:pic>
      <p:pic>
        <p:nvPicPr>
          <p:cNvPr id="88" name="Image 87">
            <a:extLst>
              <a:ext uri="{FF2B5EF4-FFF2-40B4-BE49-F238E27FC236}">
                <a16:creationId xmlns:a16="http://schemas.microsoft.com/office/drawing/2014/main" id="{90066219-66F8-6997-376F-4D27765B3BBF}"/>
              </a:ext>
            </a:extLst>
          </p:cNvPr>
          <p:cNvPicPr>
            <a:picLocks noChangeAspect="1"/>
          </p:cNvPicPr>
          <p:nvPr/>
        </p:nvPicPr>
        <p:blipFill>
          <a:blip r:embed="rId24"/>
          <a:stretch>
            <a:fillRect/>
          </a:stretch>
        </p:blipFill>
        <p:spPr>
          <a:xfrm>
            <a:off x="5119472" y="2338163"/>
            <a:ext cx="394798" cy="332961"/>
          </a:xfrm>
          <a:prstGeom prst="rect">
            <a:avLst/>
          </a:prstGeom>
        </p:spPr>
      </p:pic>
      <p:pic>
        <p:nvPicPr>
          <p:cNvPr id="89" name="Picture 66">
            <a:extLst>
              <a:ext uri="{FF2B5EF4-FFF2-40B4-BE49-F238E27FC236}">
                <a16:creationId xmlns:a16="http://schemas.microsoft.com/office/drawing/2014/main" id="{C17EDA71-971A-BF55-E918-A6772B9A316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gray">
          <a:xfrm>
            <a:off x="4010606" y="2982235"/>
            <a:ext cx="392132" cy="34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Image 28">
            <a:extLst>
              <a:ext uri="{FF2B5EF4-FFF2-40B4-BE49-F238E27FC236}">
                <a16:creationId xmlns:a16="http://schemas.microsoft.com/office/drawing/2014/main" id="{CD8DA334-0C41-95E7-8D67-C1B3839E7FA0}"/>
              </a:ext>
            </a:extLst>
          </p:cNvPr>
          <p:cNvPicPr>
            <a:picLocks noChangeAspect="1"/>
          </p:cNvPicPr>
          <p:nvPr/>
        </p:nvPicPr>
        <p:blipFill>
          <a:blip r:embed="rId26"/>
          <a:stretch>
            <a:fillRect/>
          </a:stretch>
        </p:blipFill>
        <p:spPr>
          <a:xfrm>
            <a:off x="5896396" y="3091463"/>
            <a:ext cx="846554" cy="162682"/>
          </a:xfrm>
          <a:prstGeom prst="rect">
            <a:avLst/>
          </a:prstGeom>
        </p:spPr>
      </p:pic>
      <p:pic>
        <p:nvPicPr>
          <p:cNvPr id="91" name="Image 136">
            <a:extLst>
              <a:ext uri="{FF2B5EF4-FFF2-40B4-BE49-F238E27FC236}">
                <a16:creationId xmlns:a16="http://schemas.microsoft.com/office/drawing/2014/main" id="{1EEAE040-8CE5-0FA0-B684-B8473B3A4BFF}"/>
              </a:ext>
            </a:extLst>
          </p:cNvPr>
          <p:cNvPicPr>
            <a:picLocks noChangeAspect="1"/>
          </p:cNvPicPr>
          <p:nvPr/>
        </p:nvPicPr>
        <p:blipFill>
          <a:blip r:embed="rId27"/>
          <a:stretch>
            <a:fillRect/>
          </a:stretch>
        </p:blipFill>
        <p:spPr>
          <a:xfrm>
            <a:off x="4576951" y="2991583"/>
            <a:ext cx="312686" cy="308191"/>
          </a:xfrm>
          <a:prstGeom prst="rect">
            <a:avLst/>
          </a:prstGeom>
        </p:spPr>
      </p:pic>
      <p:pic>
        <p:nvPicPr>
          <p:cNvPr id="92" name="Picture 13">
            <a:extLst>
              <a:ext uri="{FF2B5EF4-FFF2-40B4-BE49-F238E27FC236}">
                <a16:creationId xmlns:a16="http://schemas.microsoft.com/office/drawing/2014/main" id="{7E64FD54-4028-F20F-EECE-97990DF65DB7}"/>
              </a:ext>
            </a:extLst>
          </p:cNvPr>
          <p:cNvPicPr>
            <a:picLocks noChangeAspect="1"/>
          </p:cNvPicPr>
          <p:nvPr/>
        </p:nvPicPr>
        <p:blipFill>
          <a:blip r:embed="rId28"/>
          <a:stretch>
            <a:fillRect/>
          </a:stretch>
        </p:blipFill>
        <p:spPr>
          <a:xfrm>
            <a:off x="6888737" y="3048698"/>
            <a:ext cx="912251" cy="242541"/>
          </a:xfrm>
          <a:prstGeom prst="rect">
            <a:avLst/>
          </a:prstGeom>
        </p:spPr>
      </p:pic>
      <p:pic>
        <p:nvPicPr>
          <p:cNvPr id="93" name="Picture 4" descr="Novo Nordisk — Wikipédia">
            <a:extLst>
              <a:ext uri="{FF2B5EF4-FFF2-40B4-BE49-F238E27FC236}">
                <a16:creationId xmlns:a16="http://schemas.microsoft.com/office/drawing/2014/main" id="{6C5C68F1-F90A-3344-62D0-7001042F4B9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flipH="1">
            <a:off x="3482202" y="2977209"/>
            <a:ext cx="392132" cy="368123"/>
          </a:xfrm>
          <a:prstGeom prst="rect">
            <a:avLst/>
          </a:prstGeom>
          <a:noFill/>
          <a:extLst>
            <a:ext uri="{909E8E84-426E-40DD-AFC4-6F175D3DCCD1}">
              <a14:hiddenFill xmlns:a14="http://schemas.microsoft.com/office/drawing/2010/main">
                <a:solidFill>
                  <a:srgbClr val="FFFFFF"/>
                </a:solidFill>
              </a14:hiddenFill>
            </a:ext>
          </a:extLst>
        </p:spPr>
      </p:pic>
      <p:pic>
        <p:nvPicPr>
          <p:cNvPr id="94" name="Image 93">
            <a:extLst>
              <a:ext uri="{FF2B5EF4-FFF2-40B4-BE49-F238E27FC236}">
                <a16:creationId xmlns:a16="http://schemas.microsoft.com/office/drawing/2014/main" id="{5A1CE78F-DEE8-FFB0-2D67-D2F483FD688A}"/>
              </a:ext>
            </a:extLst>
          </p:cNvPr>
          <p:cNvPicPr>
            <a:picLocks noChangeAspect="1"/>
          </p:cNvPicPr>
          <p:nvPr/>
        </p:nvPicPr>
        <p:blipFill>
          <a:blip r:embed="rId30"/>
          <a:stretch>
            <a:fillRect/>
          </a:stretch>
        </p:blipFill>
        <p:spPr>
          <a:xfrm>
            <a:off x="5046635" y="3103634"/>
            <a:ext cx="735088" cy="150511"/>
          </a:xfrm>
          <a:prstGeom prst="rect">
            <a:avLst/>
          </a:prstGeom>
        </p:spPr>
      </p:pic>
      <p:pic>
        <p:nvPicPr>
          <p:cNvPr id="95" name="Picture 2" descr="Information : Résultats Annuels 2020 de FCA et Groupe PSA | Stellantis">
            <a:extLst>
              <a:ext uri="{FF2B5EF4-FFF2-40B4-BE49-F238E27FC236}">
                <a16:creationId xmlns:a16="http://schemas.microsoft.com/office/drawing/2014/main" id="{B24FABC8-BF41-271A-11BD-8B0800B5BD2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34654" y="3620638"/>
            <a:ext cx="578991" cy="307777"/>
          </a:xfrm>
          <a:prstGeom prst="rect">
            <a:avLst/>
          </a:prstGeom>
          <a:noFill/>
          <a:extLst>
            <a:ext uri="{909E8E84-426E-40DD-AFC4-6F175D3DCCD1}">
              <a14:hiddenFill xmlns:a14="http://schemas.microsoft.com/office/drawing/2010/main">
                <a:solidFill>
                  <a:srgbClr val="FFFFFF"/>
                </a:solidFill>
              </a14:hiddenFill>
            </a:ext>
          </a:extLst>
        </p:spPr>
      </p:pic>
      <p:pic>
        <p:nvPicPr>
          <p:cNvPr id="97" name="Image 96">
            <a:extLst>
              <a:ext uri="{FF2B5EF4-FFF2-40B4-BE49-F238E27FC236}">
                <a16:creationId xmlns:a16="http://schemas.microsoft.com/office/drawing/2014/main" id="{DA0F2B00-23FB-4017-40E7-CFFAAC8E763A}"/>
              </a:ext>
            </a:extLst>
          </p:cNvPr>
          <p:cNvPicPr>
            <a:picLocks noChangeAspect="1"/>
          </p:cNvPicPr>
          <p:nvPr/>
        </p:nvPicPr>
        <p:blipFill>
          <a:blip r:embed="rId32"/>
          <a:stretch>
            <a:fillRect/>
          </a:stretch>
        </p:blipFill>
        <p:spPr>
          <a:xfrm>
            <a:off x="5217686" y="3620638"/>
            <a:ext cx="716495" cy="271396"/>
          </a:xfrm>
          <a:prstGeom prst="rect">
            <a:avLst/>
          </a:prstGeom>
        </p:spPr>
      </p:pic>
      <p:pic>
        <p:nvPicPr>
          <p:cNvPr id="99" name="Picture 32" descr="Logo_MichelinRVB">
            <a:extLst>
              <a:ext uri="{FF2B5EF4-FFF2-40B4-BE49-F238E27FC236}">
                <a16:creationId xmlns:a16="http://schemas.microsoft.com/office/drawing/2014/main" id="{93692B3D-7115-2898-9E0D-7E91C446A7C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gray">
          <a:xfrm>
            <a:off x="4292783" y="3607112"/>
            <a:ext cx="782636" cy="29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1">
            <a:extLst>
              <a:ext uri="{FF2B5EF4-FFF2-40B4-BE49-F238E27FC236}">
                <a16:creationId xmlns:a16="http://schemas.microsoft.com/office/drawing/2014/main" id="{AD1AC8A4-47AF-A407-0E97-8201D51302A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gray">
          <a:xfrm>
            <a:off x="5141967" y="4807284"/>
            <a:ext cx="867931" cy="32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4" descr="Ipsos — Wikipédia">
            <a:extLst>
              <a:ext uri="{FF2B5EF4-FFF2-40B4-BE49-F238E27FC236}">
                <a16:creationId xmlns:a16="http://schemas.microsoft.com/office/drawing/2014/main" id="{E2981644-CAE0-7D0E-8FEB-4AA15F93F2E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30436" y="4821530"/>
            <a:ext cx="549829" cy="318632"/>
          </a:xfrm>
          <a:prstGeom prst="rect">
            <a:avLst/>
          </a:prstGeom>
          <a:noFill/>
          <a:extLst>
            <a:ext uri="{909E8E84-426E-40DD-AFC4-6F175D3DCCD1}">
              <a14:hiddenFill xmlns:a14="http://schemas.microsoft.com/office/drawing/2010/main">
                <a:solidFill>
                  <a:srgbClr val="FFFFFF"/>
                </a:solidFill>
              </a14:hiddenFill>
            </a:ext>
          </a:extLst>
        </p:spPr>
      </p:pic>
      <p:pic>
        <p:nvPicPr>
          <p:cNvPr id="102" name="Image 101">
            <a:extLst>
              <a:ext uri="{FF2B5EF4-FFF2-40B4-BE49-F238E27FC236}">
                <a16:creationId xmlns:a16="http://schemas.microsoft.com/office/drawing/2014/main" id="{5EFD78A3-6097-889F-B99A-718924107C8A}"/>
              </a:ext>
            </a:extLst>
          </p:cNvPr>
          <p:cNvPicPr>
            <a:picLocks noChangeAspect="1"/>
          </p:cNvPicPr>
          <p:nvPr/>
        </p:nvPicPr>
        <p:blipFill>
          <a:blip r:embed="rId36"/>
          <a:stretch>
            <a:fillRect/>
          </a:stretch>
        </p:blipFill>
        <p:spPr>
          <a:xfrm>
            <a:off x="4197377" y="5432717"/>
            <a:ext cx="758574" cy="316382"/>
          </a:xfrm>
          <a:prstGeom prst="rect">
            <a:avLst/>
          </a:prstGeom>
        </p:spPr>
      </p:pic>
      <p:pic>
        <p:nvPicPr>
          <p:cNvPr id="103" name="Image 133">
            <a:extLst>
              <a:ext uri="{FF2B5EF4-FFF2-40B4-BE49-F238E27FC236}">
                <a16:creationId xmlns:a16="http://schemas.microsoft.com/office/drawing/2014/main" id="{6527C776-46DF-29D5-4D78-BB32FD08C8DD}"/>
              </a:ext>
            </a:extLst>
          </p:cNvPr>
          <p:cNvPicPr>
            <a:picLocks noChangeAspect="1"/>
          </p:cNvPicPr>
          <p:nvPr/>
        </p:nvPicPr>
        <p:blipFill rotWithShape="1">
          <a:blip r:embed="rId37"/>
          <a:srcRect t="27253" b="48586"/>
          <a:stretch/>
        </p:blipFill>
        <p:spPr>
          <a:xfrm>
            <a:off x="5217686" y="5445622"/>
            <a:ext cx="993978" cy="322867"/>
          </a:xfrm>
          <a:prstGeom prst="rect">
            <a:avLst/>
          </a:prstGeom>
        </p:spPr>
      </p:pic>
      <p:pic>
        <p:nvPicPr>
          <p:cNvPr id="104" name="Image 103">
            <a:extLst>
              <a:ext uri="{FF2B5EF4-FFF2-40B4-BE49-F238E27FC236}">
                <a16:creationId xmlns:a16="http://schemas.microsoft.com/office/drawing/2014/main" id="{D485230D-CEEC-18C6-FAF5-18095FBCEC2B}"/>
              </a:ext>
            </a:extLst>
          </p:cNvPr>
          <p:cNvPicPr>
            <a:picLocks noChangeAspect="1"/>
          </p:cNvPicPr>
          <p:nvPr/>
        </p:nvPicPr>
        <p:blipFill>
          <a:blip r:embed="rId38"/>
          <a:stretch>
            <a:fillRect/>
          </a:stretch>
        </p:blipFill>
        <p:spPr>
          <a:xfrm>
            <a:off x="5899441" y="4209712"/>
            <a:ext cx="551685" cy="243644"/>
          </a:xfrm>
          <a:prstGeom prst="rect">
            <a:avLst/>
          </a:prstGeom>
        </p:spPr>
      </p:pic>
      <p:pic>
        <p:nvPicPr>
          <p:cNvPr id="105" name="Image 104">
            <a:extLst>
              <a:ext uri="{FF2B5EF4-FFF2-40B4-BE49-F238E27FC236}">
                <a16:creationId xmlns:a16="http://schemas.microsoft.com/office/drawing/2014/main" id="{3F2EEE05-7CFE-DA6A-98EE-209DB389E8D6}"/>
              </a:ext>
            </a:extLst>
          </p:cNvPr>
          <p:cNvPicPr>
            <a:picLocks noChangeAspect="1"/>
          </p:cNvPicPr>
          <p:nvPr/>
        </p:nvPicPr>
        <p:blipFill rotWithShape="1">
          <a:blip r:embed="rId39"/>
          <a:srcRect t="27601" b="25362"/>
          <a:stretch/>
        </p:blipFill>
        <p:spPr>
          <a:xfrm>
            <a:off x="5096893" y="4227807"/>
            <a:ext cx="689432" cy="260408"/>
          </a:xfrm>
          <a:prstGeom prst="rect">
            <a:avLst/>
          </a:prstGeom>
        </p:spPr>
      </p:pic>
      <p:pic>
        <p:nvPicPr>
          <p:cNvPr id="107" name="Image 106">
            <a:extLst>
              <a:ext uri="{FF2B5EF4-FFF2-40B4-BE49-F238E27FC236}">
                <a16:creationId xmlns:a16="http://schemas.microsoft.com/office/drawing/2014/main" id="{7F331FBC-FF62-CBFE-872A-A33CD9ADE623}"/>
              </a:ext>
            </a:extLst>
          </p:cNvPr>
          <p:cNvPicPr>
            <a:picLocks noChangeAspect="1"/>
          </p:cNvPicPr>
          <p:nvPr/>
        </p:nvPicPr>
        <p:blipFill>
          <a:blip r:embed="rId40"/>
          <a:stretch>
            <a:fillRect/>
          </a:stretch>
        </p:blipFill>
        <p:spPr>
          <a:xfrm>
            <a:off x="4255137" y="4228031"/>
            <a:ext cx="701448" cy="266331"/>
          </a:xfrm>
          <a:prstGeom prst="rect">
            <a:avLst/>
          </a:prstGeom>
        </p:spPr>
      </p:pic>
      <p:pic>
        <p:nvPicPr>
          <p:cNvPr id="111" name="Image 110">
            <a:extLst>
              <a:ext uri="{FF2B5EF4-FFF2-40B4-BE49-F238E27FC236}">
                <a16:creationId xmlns:a16="http://schemas.microsoft.com/office/drawing/2014/main" id="{F3557414-B543-CC3F-EFA5-43F89AEE7D81}"/>
              </a:ext>
            </a:extLst>
          </p:cNvPr>
          <p:cNvPicPr>
            <a:picLocks noChangeAspect="1"/>
          </p:cNvPicPr>
          <p:nvPr/>
        </p:nvPicPr>
        <p:blipFill>
          <a:blip r:embed="rId41"/>
          <a:stretch>
            <a:fillRect/>
          </a:stretch>
        </p:blipFill>
        <p:spPr>
          <a:xfrm>
            <a:off x="6030924" y="3592519"/>
            <a:ext cx="602293" cy="321752"/>
          </a:xfrm>
          <a:prstGeom prst="rect">
            <a:avLst/>
          </a:prstGeom>
        </p:spPr>
      </p:pic>
      <p:sp>
        <p:nvSpPr>
          <p:cNvPr id="21" name="TextBox 91">
            <a:extLst>
              <a:ext uri="{FF2B5EF4-FFF2-40B4-BE49-F238E27FC236}">
                <a16:creationId xmlns:a16="http://schemas.microsoft.com/office/drawing/2014/main" id="{58EFE6F8-E15A-C88C-611A-9E1BE0016048}"/>
              </a:ext>
            </a:extLst>
          </p:cNvPr>
          <p:cNvSpPr txBox="1"/>
          <p:nvPr/>
        </p:nvSpPr>
        <p:spPr>
          <a:xfrm>
            <a:off x="1288323" y="5438195"/>
            <a:ext cx="607335" cy="307777"/>
          </a:xfrm>
          <a:prstGeom prst="rect">
            <a:avLst/>
          </a:prstGeom>
          <a:noFill/>
        </p:spPr>
        <p:txBody>
          <a:bodyPr wrap="square" rtlCol="0">
            <a:spAutoFit/>
          </a:bodyPr>
          <a:lstStyle/>
          <a:p>
            <a:pPr algn="ctr"/>
            <a:r>
              <a:rPr lang="fr-FR" sz="1400" b="1" dirty="0">
                <a:solidFill>
                  <a:srgbClr val="2E5144"/>
                </a:solidFill>
              </a:rPr>
              <a:t>4%</a:t>
            </a:r>
          </a:p>
        </p:txBody>
      </p:sp>
      <p:pic>
        <p:nvPicPr>
          <p:cNvPr id="8" name="Image 7">
            <a:extLst>
              <a:ext uri="{FF2B5EF4-FFF2-40B4-BE49-F238E27FC236}">
                <a16:creationId xmlns:a16="http://schemas.microsoft.com/office/drawing/2014/main" id="{47DCA3AF-41BE-91D4-51DC-A495E968E816}"/>
              </a:ext>
            </a:extLst>
          </p:cNvPr>
          <p:cNvPicPr>
            <a:picLocks noChangeAspect="1"/>
          </p:cNvPicPr>
          <p:nvPr/>
        </p:nvPicPr>
        <p:blipFill>
          <a:blip r:embed="rId42"/>
          <a:stretch>
            <a:fillRect/>
          </a:stretch>
        </p:blipFill>
        <p:spPr>
          <a:xfrm>
            <a:off x="6575744" y="4279016"/>
            <a:ext cx="697383" cy="202358"/>
          </a:xfrm>
          <a:prstGeom prst="rect">
            <a:avLst/>
          </a:prstGeom>
        </p:spPr>
      </p:pic>
      <p:sp>
        <p:nvSpPr>
          <p:cNvPr id="12" name="Espace réservé du numéro de diapositive 3">
            <a:extLst>
              <a:ext uri="{FF2B5EF4-FFF2-40B4-BE49-F238E27FC236}">
                <a16:creationId xmlns:a16="http://schemas.microsoft.com/office/drawing/2014/main" id="{2C987279-ABD3-FDC1-4DE5-5A72FB536E6C}"/>
              </a:ext>
            </a:extLst>
          </p:cNvPr>
          <p:cNvSpPr>
            <a:spLocks noGrp="1"/>
          </p:cNvSpPr>
          <p:nvPr>
            <p:ph type="sldNum" sz="quarter" idx="21"/>
          </p:nvPr>
        </p:nvSpPr>
        <p:spPr>
          <a:xfrm>
            <a:off x="10722864" y="6351429"/>
            <a:ext cx="1011936" cy="365125"/>
          </a:xfrm>
        </p:spPr>
        <p:txBody>
          <a:bodyPr/>
          <a:lstStyle/>
          <a:p>
            <a:fld id="{334D4FF5-5FCB-2945-841A-A3CAF61B538E}" type="slidenum">
              <a:rPr lang="fr-FR" smtClean="0"/>
              <a:pPr/>
              <a:t>34</a:t>
            </a:fld>
            <a:endParaRPr lang="fr-FR" dirty="0"/>
          </a:p>
        </p:txBody>
      </p:sp>
      <p:sp>
        <p:nvSpPr>
          <p:cNvPr id="26" name="Espace réservé du texte 5">
            <a:extLst>
              <a:ext uri="{FF2B5EF4-FFF2-40B4-BE49-F238E27FC236}">
                <a16:creationId xmlns:a16="http://schemas.microsoft.com/office/drawing/2014/main" id="{3CBD9AB0-7731-4A93-2434-2A23D023FF74}"/>
              </a:ext>
            </a:extLst>
          </p:cNvPr>
          <p:cNvSpPr txBox="1">
            <a:spLocks/>
          </p:cNvSpPr>
          <p:nvPr/>
        </p:nvSpPr>
        <p:spPr>
          <a:xfrm>
            <a:off x="500787" y="6176203"/>
            <a:ext cx="11212226" cy="365125"/>
          </a:xfrm>
          <a:prstGeom prst="rect">
            <a:avLst/>
          </a:prstGeom>
        </p:spPr>
        <p:txBody>
          <a:bodyPr vert="horz" lIns="91440" tIns="45720" rIns="91440" bIns="45720" rtlCol="0" anchor="b">
            <a:norm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altLang="en-US" sz="1000">
                <a:solidFill>
                  <a:schemeClr val="tx1"/>
                </a:solidFill>
                <a:latin typeface="+mn-lt"/>
                <a:ea typeface="MS PGothic" pitchFamily="34" charset="-128"/>
              </a:rPr>
              <a:t>Source : ODDO BHF AM SAS | </a:t>
            </a:r>
            <a:r>
              <a:rPr lang="fr-FR" altLang="fr-FR" sz="1000">
                <a:solidFill>
                  <a:schemeClr val="tx1"/>
                </a:solidFill>
              </a:rPr>
              <a:t>Données au 31/12/2023</a:t>
            </a:r>
            <a:endParaRPr lang="fr-FR" altLang="en-US" sz="1000">
              <a:solidFill>
                <a:schemeClr val="tx1"/>
              </a:solidFill>
              <a:latin typeface="+mn-lt"/>
              <a:ea typeface="MS PGothic" pitchFamily="34" charset="-128"/>
            </a:endParaRPr>
          </a:p>
        </p:txBody>
      </p:sp>
      <p:sp>
        <p:nvSpPr>
          <p:cNvPr id="33" name="Espace réservé du texte 1">
            <a:extLst>
              <a:ext uri="{FF2B5EF4-FFF2-40B4-BE49-F238E27FC236}">
                <a16:creationId xmlns:a16="http://schemas.microsoft.com/office/drawing/2014/main" id="{FAA374C8-0959-EF4D-B242-766E45F17321}"/>
              </a:ext>
            </a:extLst>
          </p:cNvPr>
          <p:cNvSpPr txBox="1">
            <a:spLocks/>
          </p:cNvSpPr>
          <p:nvPr/>
        </p:nvSpPr>
        <p:spPr>
          <a:xfrm>
            <a:off x="468770" y="473138"/>
            <a:ext cx="11723231" cy="767187"/>
          </a:xfrm>
          <a:prstGeom prst="rect">
            <a:avLst/>
          </a:prstGeom>
        </p:spPr>
        <p:txBody>
          <a:bodyPr vert="horz" lIns="91440" tIns="45720" rIns="91440" bIns="45720" rtlCol="0" anchor="b">
            <a:noAutofit/>
          </a:bodyPr>
          <a:lstStyle>
            <a:lvl1pPr marL="12701" marR="0" indent="0" algn="l" defTabSz="914423" rtl="0" eaLnBrk="1" fontAlgn="auto" latinLnBrk="0" hangingPunct="1">
              <a:lnSpc>
                <a:spcPts val="5855"/>
              </a:lnSpc>
              <a:spcBef>
                <a:spcPts val="95"/>
              </a:spcBef>
              <a:spcAft>
                <a:spcPts val="0"/>
              </a:spcAft>
              <a:buClrTx/>
              <a:buSzTx/>
              <a:buFontTx/>
              <a:buNone/>
              <a:tabLst/>
              <a:defRPr kumimoji="0" lang="fr-FR" sz="3001"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18"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3000"/>
              <a:t>ODDO BHF Génération</a:t>
            </a:r>
            <a:endParaRPr lang="fr-FR" sz="3000" dirty="0"/>
          </a:p>
        </p:txBody>
      </p:sp>
      <p:sp>
        <p:nvSpPr>
          <p:cNvPr id="34" name="Espace réservé du texte 11">
            <a:extLst>
              <a:ext uri="{FF2B5EF4-FFF2-40B4-BE49-F238E27FC236}">
                <a16:creationId xmlns:a16="http://schemas.microsoft.com/office/drawing/2014/main" id="{0AD48B6C-2686-5E47-5599-1163FDBCFC2D}"/>
              </a:ext>
            </a:extLst>
          </p:cNvPr>
          <p:cNvSpPr txBox="1">
            <a:spLocks/>
          </p:cNvSpPr>
          <p:nvPr/>
        </p:nvSpPr>
        <p:spPr>
          <a:xfrm>
            <a:off x="468770" y="1175009"/>
            <a:ext cx="11723231" cy="719544"/>
          </a:xfrm>
          <a:prstGeom prst="rect">
            <a:avLst/>
          </a:prstGeom>
        </p:spPr>
        <p:txBody>
          <a:bodyPr vert="horz" lIns="91440" tIns="45720" rIns="91440" bIns="45720" rtlCol="0">
            <a:noAutofit/>
          </a:bodyPr>
          <a:lstStyle>
            <a:lvl1pPr marL="0" indent="0" algn="l" defTabSz="914423" rtl="0" eaLnBrk="1" latinLnBrk="0" hangingPunct="1">
              <a:lnSpc>
                <a:spcPct val="90000"/>
              </a:lnSpc>
              <a:spcBef>
                <a:spcPts val="1001"/>
              </a:spcBef>
              <a:buFontTx/>
              <a:buNone/>
              <a:defRPr kumimoji="0" lang="fr-FR" sz="3001"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11" indent="0" algn="l" defTabSz="914423" rtl="0" eaLnBrk="1" latinLnBrk="0" hangingPunct="1">
              <a:lnSpc>
                <a:spcPct val="90000"/>
              </a:lnSpc>
              <a:spcBef>
                <a:spcPts val="500"/>
              </a:spcBef>
              <a:buFontTx/>
              <a:buNone/>
              <a:defRPr sz="2400" kern="1200">
                <a:solidFill>
                  <a:schemeClr val="tx1"/>
                </a:solidFill>
                <a:latin typeface="+mn-lt"/>
                <a:ea typeface="+mn-ea"/>
                <a:cs typeface="+mn-cs"/>
              </a:defRPr>
            </a:lvl2pPr>
            <a:lvl3pPr marL="914423" indent="0" algn="l" defTabSz="914423" rtl="0" eaLnBrk="1" latinLnBrk="0" hangingPunct="1">
              <a:lnSpc>
                <a:spcPct val="90000"/>
              </a:lnSpc>
              <a:spcBef>
                <a:spcPts val="500"/>
              </a:spcBef>
              <a:buFontTx/>
              <a:buNone/>
              <a:defRPr sz="2000" kern="1200">
                <a:solidFill>
                  <a:schemeClr val="tx1"/>
                </a:solidFill>
                <a:latin typeface="+mn-lt"/>
                <a:ea typeface="+mn-ea"/>
                <a:cs typeface="+mn-cs"/>
              </a:defRPr>
            </a:lvl3pPr>
            <a:lvl4pPr marL="1371634" indent="0" algn="l" defTabSz="914423" rtl="0" eaLnBrk="1" latinLnBrk="0" hangingPunct="1">
              <a:lnSpc>
                <a:spcPct val="90000"/>
              </a:lnSpc>
              <a:spcBef>
                <a:spcPts val="500"/>
              </a:spcBef>
              <a:buFontTx/>
              <a:buNone/>
              <a:defRPr sz="1801" kern="1200">
                <a:solidFill>
                  <a:schemeClr val="tx1"/>
                </a:solidFill>
                <a:latin typeface="+mn-lt"/>
                <a:ea typeface="+mn-ea"/>
                <a:cs typeface="+mn-cs"/>
              </a:defRPr>
            </a:lvl4pPr>
            <a:lvl5pPr marL="1828846" indent="0" algn="l" defTabSz="914423" rtl="0" eaLnBrk="1" latinLnBrk="0" hangingPunct="1">
              <a:lnSpc>
                <a:spcPct val="90000"/>
              </a:lnSpc>
              <a:spcBef>
                <a:spcPts val="500"/>
              </a:spcBef>
              <a:buFontTx/>
              <a:buNone/>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2000" dirty="0"/>
              <a:t>Des spécificités soutenues par des thématiques fortes</a:t>
            </a:r>
          </a:p>
        </p:txBody>
      </p:sp>
    </p:spTree>
    <p:extLst>
      <p:ext uri="{BB962C8B-B14F-4D97-AF65-F5344CB8AC3E}">
        <p14:creationId xmlns:p14="http://schemas.microsoft.com/office/powerpoint/2010/main" val="220181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951F234-F79C-5246-4ABE-5E413A0E6039}"/>
              </a:ext>
            </a:extLst>
          </p:cNvPr>
          <p:cNvSpPr txBox="1"/>
          <p:nvPr/>
        </p:nvSpPr>
        <p:spPr>
          <a:xfrm>
            <a:off x="506323" y="6252717"/>
            <a:ext cx="8994728" cy="461665"/>
          </a:xfrm>
          <a:prstGeom prst="rect">
            <a:avLst/>
          </a:prstGeom>
          <a:noFill/>
        </p:spPr>
        <p:txBody>
          <a:bodyPr wrap="square">
            <a:spAutoFit/>
          </a:bodyPr>
          <a:lstStyle/>
          <a:p>
            <a:r>
              <a:rPr kumimoji="0" lang="fr-FR" altLang="fr-FR" sz="1200" b="1" i="0" u="none" strike="noStrike" kern="1200" cap="none" spc="0" normalizeH="0" baseline="0" noProof="0" dirty="0">
                <a:ln>
                  <a:noFill/>
                </a:ln>
                <a:solidFill>
                  <a:schemeClr val="tx1"/>
                </a:solidFill>
                <a:effectLst/>
                <a:uLnTx/>
                <a:uFillTx/>
                <a:latin typeface="+mn-lt"/>
                <a:ea typeface="+mn-ea"/>
                <a:cs typeface="+mn-cs"/>
              </a:rPr>
              <a:t>Ces exemples ne constituent pas des recommandations d'investissement. Les performances passées ne présagent pas des performances futures et ne sont pas constantes dans le temps .    </a:t>
            </a:r>
            <a:endParaRPr lang="fr-FR" sz="1200" dirty="0"/>
          </a:p>
        </p:txBody>
      </p:sp>
      <p:sp>
        <p:nvSpPr>
          <p:cNvPr id="4" name="Espace réservé du numéro de diapositive 3">
            <a:extLst>
              <a:ext uri="{FF2B5EF4-FFF2-40B4-BE49-F238E27FC236}">
                <a16:creationId xmlns:a16="http://schemas.microsoft.com/office/drawing/2014/main" id="{C09DFCCB-560A-451A-B4CD-DD2B3C8E8134}"/>
              </a:ext>
            </a:extLst>
          </p:cNvPr>
          <p:cNvSpPr>
            <a:spLocks noGrp="1"/>
          </p:cNvSpPr>
          <p:nvPr>
            <p:ph type="sldNum" sz="quarter" idx="21"/>
          </p:nvPr>
        </p:nvSpPr>
        <p:spPr/>
        <p:txBody>
          <a:bodyPr/>
          <a:lstStyle/>
          <a:p>
            <a:fld id="{334D4FF5-5FCB-2945-841A-A3CAF61B538E}" type="slidenum">
              <a:rPr lang="fr-FR" smtClean="0"/>
              <a:pPr/>
              <a:t>35</a:t>
            </a:fld>
            <a:endParaRPr lang="fr-FR" dirty="0"/>
          </a:p>
        </p:txBody>
      </p:sp>
      <p:sp>
        <p:nvSpPr>
          <p:cNvPr id="5" name="Titre 4">
            <a:extLst>
              <a:ext uri="{FF2B5EF4-FFF2-40B4-BE49-F238E27FC236}">
                <a16:creationId xmlns:a16="http://schemas.microsoft.com/office/drawing/2014/main" id="{7C7640A5-59BC-4CDC-AD26-19A7D9A6DE0E}"/>
              </a:ext>
            </a:extLst>
          </p:cNvPr>
          <p:cNvSpPr>
            <a:spLocks noGrp="1"/>
          </p:cNvSpPr>
          <p:nvPr>
            <p:ph type="title"/>
          </p:nvPr>
        </p:nvSpPr>
        <p:spPr/>
        <p:txBody>
          <a:bodyPr/>
          <a:lstStyle/>
          <a:p>
            <a:r>
              <a:rPr lang="fr-FR" sz="1001" dirty="0">
                <a:solidFill>
                  <a:schemeClr val="accent5"/>
                </a:solidFill>
                <a:latin typeface="Lato Heavy" panose="020F0502020204030203" pitchFamily="34" charset="0"/>
              </a:rPr>
              <a:t>Positionnement</a:t>
            </a:r>
            <a:endParaRPr lang="fr-FR" dirty="0"/>
          </a:p>
        </p:txBody>
      </p:sp>
      <p:sp>
        <p:nvSpPr>
          <p:cNvPr id="6" name="Espace réservé du texte 5">
            <a:extLst>
              <a:ext uri="{FF2B5EF4-FFF2-40B4-BE49-F238E27FC236}">
                <a16:creationId xmlns:a16="http://schemas.microsoft.com/office/drawing/2014/main" id="{66E6B627-7380-4D24-A720-07C15E0596EE}"/>
              </a:ext>
            </a:extLst>
          </p:cNvPr>
          <p:cNvSpPr>
            <a:spLocks noGrp="1"/>
          </p:cNvSpPr>
          <p:nvPr>
            <p:ph type="body" sz="quarter" idx="24"/>
          </p:nvPr>
        </p:nvSpPr>
        <p:spPr>
          <a:xfrm>
            <a:off x="4802822" y="6319883"/>
            <a:ext cx="4493578" cy="365125"/>
          </a:xfrm>
        </p:spPr>
        <p:txBody>
          <a:bodyPr/>
          <a:lstStyle/>
          <a:p>
            <a:r>
              <a:rPr lang="en-US" altLang="en-US" sz="1000" dirty="0">
                <a:solidFill>
                  <a:schemeClr val="tx1"/>
                </a:solidFill>
                <a:latin typeface="+mn-lt"/>
                <a:ea typeface="MS PGothic" pitchFamily="34" charset="-128"/>
              </a:rPr>
              <a:t>Source : ODDO BHF AM SAS | </a:t>
            </a:r>
            <a:r>
              <a:rPr lang="en-US" altLang="fr-FR" sz="1000" dirty="0" err="1">
                <a:solidFill>
                  <a:schemeClr val="tx1"/>
                </a:solidFill>
              </a:rPr>
              <a:t>Données</a:t>
            </a:r>
            <a:r>
              <a:rPr lang="en-US" altLang="fr-FR" sz="1000" dirty="0">
                <a:solidFill>
                  <a:schemeClr val="tx1"/>
                </a:solidFill>
              </a:rPr>
              <a:t> au </a:t>
            </a:r>
            <a:r>
              <a:rPr lang="fr-FR" altLang="fr-FR" sz="1000" dirty="0">
                <a:solidFill>
                  <a:schemeClr val="tx1"/>
                </a:solidFill>
              </a:rPr>
              <a:t>19/01/2024</a:t>
            </a:r>
            <a:endParaRPr lang="en-US" dirty="0"/>
          </a:p>
        </p:txBody>
      </p:sp>
      <p:sp>
        <p:nvSpPr>
          <p:cNvPr id="11" name="Rectangle 10">
            <a:extLst>
              <a:ext uri="{FF2B5EF4-FFF2-40B4-BE49-F238E27FC236}">
                <a16:creationId xmlns:a16="http://schemas.microsoft.com/office/drawing/2014/main" id="{F14B7081-9464-4574-8412-7C89736C4F83}"/>
              </a:ext>
            </a:extLst>
          </p:cNvPr>
          <p:cNvSpPr/>
          <p:nvPr/>
        </p:nvSpPr>
        <p:spPr>
          <a:xfrm>
            <a:off x="666104" y="1222615"/>
            <a:ext cx="10795286" cy="337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TOP POSITIONS (65% of </a:t>
            </a:r>
            <a:r>
              <a:rPr lang="en-US" sz="1300" b="1" dirty="0" err="1"/>
              <a:t>AuM</a:t>
            </a:r>
            <a:r>
              <a:rPr lang="en-US" sz="1300" b="1" dirty="0"/>
              <a:t>)</a:t>
            </a:r>
          </a:p>
        </p:txBody>
      </p:sp>
      <p:sp>
        <p:nvSpPr>
          <p:cNvPr id="13" name="Rectangle 12">
            <a:extLst>
              <a:ext uri="{FF2B5EF4-FFF2-40B4-BE49-F238E27FC236}">
                <a16:creationId xmlns:a16="http://schemas.microsoft.com/office/drawing/2014/main" id="{2DADEE75-F18F-41A5-84F9-8299C872163E}"/>
              </a:ext>
            </a:extLst>
          </p:cNvPr>
          <p:cNvSpPr/>
          <p:nvPr/>
        </p:nvSpPr>
        <p:spPr>
          <a:xfrm rot="5400000">
            <a:off x="10633341" y="5339861"/>
            <a:ext cx="2619606" cy="416673"/>
          </a:xfrm>
          <a:prstGeom prst="rect">
            <a:avLst/>
          </a:prstGeom>
          <a:solidFill>
            <a:schemeClr val="bg1"/>
          </a:solidFill>
        </p:spPr>
        <p:txBody>
          <a:bodyPr wrap="square" lIns="112542" tIns="56271" rIns="112542" bIns="56271">
            <a:spAutoFit/>
          </a:bodyPr>
          <a:lstStyle/>
          <a:p>
            <a:pPr algn="ctr"/>
            <a:endParaRPr lang="fr-FR" sz="1969" dirty="0">
              <a:ln w="0"/>
              <a:effectLst>
                <a:outerShdw blurRad="38100" dist="19050" dir="2700000" algn="tl" rotWithShape="0">
                  <a:schemeClr val="dk1">
                    <a:alpha val="40000"/>
                  </a:schemeClr>
                </a:outerShdw>
              </a:effectLst>
            </a:endParaRPr>
          </a:p>
        </p:txBody>
      </p:sp>
      <p:sp>
        <p:nvSpPr>
          <p:cNvPr id="14" name="Espace réservé du pied de page 6">
            <a:extLst>
              <a:ext uri="{FF2B5EF4-FFF2-40B4-BE49-F238E27FC236}">
                <a16:creationId xmlns:a16="http://schemas.microsoft.com/office/drawing/2014/main" id="{5097480A-1BA4-445B-B2F1-8BE4F925A1DD}"/>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cxnSp>
        <p:nvCxnSpPr>
          <p:cNvPr id="21" name="Connecteur droit 20">
            <a:extLst>
              <a:ext uri="{FF2B5EF4-FFF2-40B4-BE49-F238E27FC236}">
                <a16:creationId xmlns:a16="http://schemas.microsoft.com/office/drawing/2014/main" id="{95963D46-E755-4D34-978D-4D64609F8AC6}"/>
              </a:ext>
            </a:extLst>
          </p:cNvPr>
          <p:cNvCxnSpPr>
            <a:cxnSpLocks/>
          </p:cNvCxnSpPr>
          <p:nvPr/>
        </p:nvCxnSpPr>
        <p:spPr>
          <a:xfrm flipV="1">
            <a:off x="6068089" y="1567720"/>
            <a:ext cx="0" cy="4682507"/>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07452F52-B3F0-42E9-9D48-C24299CA8DEF}"/>
              </a:ext>
            </a:extLst>
          </p:cNvPr>
          <p:cNvPicPr>
            <a:picLocks noChangeAspect="1"/>
          </p:cNvPicPr>
          <p:nvPr/>
        </p:nvPicPr>
        <p:blipFill>
          <a:blip r:embed="rId2"/>
          <a:stretch>
            <a:fillRect/>
          </a:stretch>
        </p:blipFill>
        <p:spPr>
          <a:xfrm>
            <a:off x="614607" y="2075600"/>
            <a:ext cx="619072" cy="263077"/>
          </a:xfrm>
          <a:prstGeom prst="rect">
            <a:avLst/>
          </a:prstGeom>
        </p:spPr>
      </p:pic>
      <p:pic>
        <p:nvPicPr>
          <p:cNvPr id="25" name="Image 24">
            <a:extLst>
              <a:ext uri="{FF2B5EF4-FFF2-40B4-BE49-F238E27FC236}">
                <a16:creationId xmlns:a16="http://schemas.microsoft.com/office/drawing/2014/main" id="{DE8282F5-D0CA-450B-B7C9-B3AFD1250506}"/>
              </a:ext>
            </a:extLst>
          </p:cNvPr>
          <p:cNvPicPr>
            <a:picLocks noChangeAspect="1"/>
          </p:cNvPicPr>
          <p:nvPr/>
        </p:nvPicPr>
        <p:blipFill>
          <a:blip r:embed="rId3"/>
          <a:stretch>
            <a:fillRect/>
          </a:stretch>
        </p:blipFill>
        <p:spPr>
          <a:xfrm>
            <a:off x="624242" y="2479514"/>
            <a:ext cx="599803" cy="207261"/>
          </a:xfrm>
          <a:prstGeom prst="rect">
            <a:avLst/>
          </a:prstGeom>
        </p:spPr>
      </p:pic>
      <p:pic>
        <p:nvPicPr>
          <p:cNvPr id="26" name="Image 25">
            <a:extLst>
              <a:ext uri="{FF2B5EF4-FFF2-40B4-BE49-F238E27FC236}">
                <a16:creationId xmlns:a16="http://schemas.microsoft.com/office/drawing/2014/main" id="{C548DF06-CAE3-49B1-A103-93FB0AEA4CB5}"/>
              </a:ext>
            </a:extLst>
          </p:cNvPr>
          <p:cNvPicPr>
            <a:picLocks noChangeAspect="1"/>
          </p:cNvPicPr>
          <p:nvPr/>
        </p:nvPicPr>
        <p:blipFill>
          <a:blip r:embed="rId4"/>
          <a:stretch>
            <a:fillRect/>
          </a:stretch>
        </p:blipFill>
        <p:spPr>
          <a:xfrm>
            <a:off x="536530" y="3360970"/>
            <a:ext cx="775227" cy="124813"/>
          </a:xfrm>
          <a:prstGeom prst="rect">
            <a:avLst/>
          </a:prstGeom>
        </p:spPr>
      </p:pic>
      <p:pic>
        <p:nvPicPr>
          <p:cNvPr id="27" name="Image 26">
            <a:extLst>
              <a:ext uri="{FF2B5EF4-FFF2-40B4-BE49-F238E27FC236}">
                <a16:creationId xmlns:a16="http://schemas.microsoft.com/office/drawing/2014/main" id="{9DEC17FD-CC41-4E44-9F64-CC78C5250A08}"/>
              </a:ext>
            </a:extLst>
          </p:cNvPr>
          <p:cNvPicPr>
            <a:picLocks noChangeAspect="1"/>
          </p:cNvPicPr>
          <p:nvPr/>
        </p:nvPicPr>
        <p:blipFill rotWithShape="1">
          <a:blip r:embed="rId5"/>
          <a:srcRect t="31763" b="32910"/>
          <a:stretch/>
        </p:blipFill>
        <p:spPr>
          <a:xfrm>
            <a:off x="490138" y="5403888"/>
            <a:ext cx="868011" cy="306635"/>
          </a:xfrm>
          <a:prstGeom prst="rect">
            <a:avLst/>
          </a:prstGeom>
        </p:spPr>
      </p:pic>
      <p:pic>
        <p:nvPicPr>
          <p:cNvPr id="29" name="Image 28">
            <a:extLst>
              <a:ext uri="{FF2B5EF4-FFF2-40B4-BE49-F238E27FC236}">
                <a16:creationId xmlns:a16="http://schemas.microsoft.com/office/drawing/2014/main" id="{D030C1EE-4AC4-4A07-9077-AD7A0B865910}"/>
              </a:ext>
            </a:extLst>
          </p:cNvPr>
          <p:cNvPicPr>
            <a:picLocks noChangeAspect="1"/>
          </p:cNvPicPr>
          <p:nvPr/>
        </p:nvPicPr>
        <p:blipFill>
          <a:blip r:embed="rId6"/>
          <a:stretch>
            <a:fillRect/>
          </a:stretch>
        </p:blipFill>
        <p:spPr>
          <a:xfrm>
            <a:off x="309811" y="3652487"/>
            <a:ext cx="1228665" cy="437875"/>
          </a:xfrm>
          <a:prstGeom prst="rect">
            <a:avLst/>
          </a:prstGeom>
        </p:spPr>
      </p:pic>
      <p:pic>
        <p:nvPicPr>
          <p:cNvPr id="30" name="Picture 2" descr="Information : Résultats Annuels 2020 de FCA et Groupe PSA | Stellantis">
            <a:extLst>
              <a:ext uri="{FF2B5EF4-FFF2-40B4-BE49-F238E27FC236}">
                <a16:creationId xmlns:a16="http://schemas.microsoft.com/office/drawing/2014/main" id="{04C318FF-0D6D-4CDB-AF25-6BACC7DED3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3645" y="5036906"/>
            <a:ext cx="1090508" cy="3338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3">
            <a:extLst>
              <a:ext uri="{FF2B5EF4-FFF2-40B4-BE49-F238E27FC236}">
                <a16:creationId xmlns:a16="http://schemas.microsoft.com/office/drawing/2014/main" id="{FEA85C8C-09EB-4BCE-8267-229CA58BCE3B}"/>
              </a:ext>
            </a:extLst>
          </p:cNvPr>
          <p:cNvPicPr>
            <a:picLocks noChangeAspect="1"/>
          </p:cNvPicPr>
          <p:nvPr/>
        </p:nvPicPr>
        <p:blipFill>
          <a:blip r:embed="rId8"/>
          <a:stretch>
            <a:fillRect/>
          </a:stretch>
        </p:blipFill>
        <p:spPr>
          <a:xfrm>
            <a:off x="313575" y="4205702"/>
            <a:ext cx="1221137" cy="214555"/>
          </a:xfrm>
          <a:prstGeom prst="rect">
            <a:avLst/>
          </a:prstGeom>
        </p:spPr>
      </p:pic>
      <p:pic>
        <p:nvPicPr>
          <p:cNvPr id="39" name="Image 38">
            <a:extLst>
              <a:ext uri="{FF2B5EF4-FFF2-40B4-BE49-F238E27FC236}">
                <a16:creationId xmlns:a16="http://schemas.microsoft.com/office/drawing/2014/main" id="{2ACA6BA2-8F4F-4011-8927-644627E53972}"/>
              </a:ext>
            </a:extLst>
          </p:cNvPr>
          <p:cNvPicPr>
            <a:picLocks noChangeAspect="1"/>
          </p:cNvPicPr>
          <p:nvPr/>
        </p:nvPicPr>
        <p:blipFill>
          <a:blip r:embed="rId9"/>
          <a:stretch>
            <a:fillRect/>
          </a:stretch>
        </p:blipFill>
        <p:spPr>
          <a:xfrm>
            <a:off x="458046" y="2860734"/>
            <a:ext cx="932195" cy="292909"/>
          </a:xfrm>
          <a:prstGeom prst="rect">
            <a:avLst/>
          </a:prstGeom>
        </p:spPr>
      </p:pic>
      <p:pic>
        <p:nvPicPr>
          <p:cNvPr id="41" name="Picture 4" descr="Ipsos — Wikipédia">
            <a:extLst>
              <a:ext uri="{FF2B5EF4-FFF2-40B4-BE49-F238E27FC236}">
                <a16:creationId xmlns:a16="http://schemas.microsoft.com/office/drawing/2014/main" id="{9646495F-2A52-48C8-9FAA-D7F2087CB0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2384" y="3334894"/>
            <a:ext cx="353030" cy="3214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 descr="http://loreal-dam-front-resources-corp-fr-cdn.brainsonic.com/ressources/afile/1029-c6f4a-picture_photo-logo-looreal.html">
            <a:extLst>
              <a:ext uri="{FF2B5EF4-FFF2-40B4-BE49-F238E27FC236}">
                <a16:creationId xmlns:a16="http://schemas.microsoft.com/office/drawing/2014/main" id="{A2FE270F-0AC3-4063-8770-4A4735CEA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gray">
          <a:xfrm>
            <a:off x="6258717" y="4562171"/>
            <a:ext cx="740364" cy="42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 descr="RÃ©sultat de recherche d'images pour &quot;france&quot;">
            <a:extLst>
              <a:ext uri="{FF2B5EF4-FFF2-40B4-BE49-F238E27FC236}">
                <a16:creationId xmlns:a16="http://schemas.microsoft.com/office/drawing/2014/main" id="{0C2EECD3-E4AD-42F4-A891-BAEF6A2CD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1654689" y="5478905"/>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18">
            <a:extLst>
              <a:ext uri="{FF2B5EF4-FFF2-40B4-BE49-F238E27FC236}">
                <a16:creationId xmlns:a16="http://schemas.microsoft.com/office/drawing/2014/main" id="{E8F6269D-1800-4ED4-A71F-107A0AA5A36E}"/>
              </a:ext>
            </a:extLst>
          </p:cNvPr>
          <p:cNvPicPr>
            <a:picLocks noChangeAspect="1"/>
          </p:cNvPicPr>
          <p:nvPr/>
        </p:nvPicPr>
        <p:blipFill rotWithShape="1">
          <a:blip r:embed="rId13"/>
          <a:srcRect l="1943" t="18459" r="3548" b="19605"/>
          <a:stretch/>
        </p:blipFill>
        <p:spPr>
          <a:xfrm>
            <a:off x="1656332" y="3801604"/>
            <a:ext cx="288694" cy="189193"/>
          </a:xfrm>
          <a:prstGeom prst="rect">
            <a:avLst/>
          </a:prstGeom>
        </p:spPr>
      </p:pic>
      <p:pic>
        <p:nvPicPr>
          <p:cNvPr id="51" name="Picture 4" descr="RÃ©sultat de recherche d'images pour &quot;allemagne&quot;">
            <a:extLst>
              <a:ext uri="{FF2B5EF4-FFF2-40B4-BE49-F238E27FC236}">
                <a16:creationId xmlns:a16="http://schemas.microsoft.com/office/drawing/2014/main" id="{2F6E006E-1A63-4666-9A42-83EE4596A4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4689" y="3376678"/>
            <a:ext cx="291981" cy="19297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RÃ©sultat de recherche d'images pour &quot;allemagne&quot;">
            <a:extLst>
              <a:ext uri="{FF2B5EF4-FFF2-40B4-BE49-F238E27FC236}">
                <a16:creationId xmlns:a16="http://schemas.microsoft.com/office/drawing/2014/main" id="{42DA71AD-E7E5-4913-A547-4757D670F8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4689" y="2098202"/>
            <a:ext cx="291981" cy="1929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Ã©sultat de recherche d'images pour &quot;france&quot;">
            <a:extLst>
              <a:ext uri="{FF2B5EF4-FFF2-40B4-BE49-F238E27FC236}">
                <a16:creationId xmlns:a16="http://schemas.microsoft.com/office/drawing/2014/main" id="{90B99E4C-9ED2-42F5-82B4-C4978AFDFD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1654689" y="4222750"/>
            <a:ext cx="291981" cy="1725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Ã©sultat de recherche d'images pour &quot;france&quot;">
            <a:extLst>
              <a:ext uri="{FF2B5EF4-FFF2-40B4-BE49-F238E27FC236}">
                <a16:creationId xmlns:a16="http://schemas.microsoft.com/office/drawing/2014/main" id="{93CDF746-9312-42EB-9F0B-7BCB73EBA3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1654689" y="2523128"/>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RÃ©sultat de recherche d'images pour &quot;france&quot;">
            <a:extLst>
              <a:ext uri="{FF2B5EF4-FFF2-40B4-BE49-F238E27FC236}">
                <a16:creationId xmlns:a16="http://schemas.microsoft.com/office/drawing/2014/main" id="{C86C2D7A-C068-42A1-B1FE-17F7F60463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1654689" y="2949903"/>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RÃ©sultat de recherche d'images pour &quot;allemagne&quot;">
            <a:extLst>
              <a:ext uri="{FF2B5EF4-FFF2-40B4-BE49-F238E27FC236}">
                <a16:creationId xmlns:a16="http://schemas.microsoft.com/office/drawing/2014/main" id="{3EA73037-FE9B-4E1A-9F10-6183987D35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4689" y="4627204"/>
            <a:ext cx="291981" cy="19297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Ã©sultat de recherche d'images pour &quot;france&quot;">
            <a:extLst>
              <a:ext uri="{FF2B5EF4-FFF2-40B4-BE49-F238E27FC236}">
                <a16:creationId xmlns:a16="http://schemas.microsoft.com/office/drawing/2014/main" id="{0B5C430A-91D1-4DA0-ADF8-57782725A0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1654689" y="5052130"/>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RÃ©sultat de recherche d'images pour &quot;france&quot;">
            <a:extLst>
              <a:ext uri="{FF2B5EF4-FFF2-40B4-BE49-F238E27FC236}">
                <a16:creationId xmlns:a16="http://schemas.microsoft.com/office/drawing/2014/main" id="{27AD3B20-9F92-4E32-A2AC-7CFC0BCE93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4657222"/>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RÃ©sultat de recherche d'images pour &quot;france&quot;">
            <a:extLst>
              <a:ext uri="{FF2B5EF4-FFF2-40B4-BE49-F238E27FC236}">
                <a16:creationId xmlns:a16="http://schemas.microsoft.com/office/drawing/2014/main" id="{0D00A517-CE7B-48B3-8B96-E0642E6E90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2978168"/>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Ã©sultat de recherche d'images pour &quot;france&quot;">
            <a:extLst>
              <a:ext uri="{FF2B5EF4-FFF2-40B4-BE49-F238E27FC236}">
                <a16:creationId xmlns:a16="http://schemas.microsoft.com/office/drawing/2014/main" id="{8EC21E27-D95D-4D94-B050-68C7612ED7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5496550"/>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Besi - Wikipedia">
            <a:extLst>
              <a:ext uri="{FF2B5EF4-FFF2-40B4-BE49-F238E27FC236}">
                <a16:creationId xmlns:a16="http://schemas.microsoft.com/office/drawing/2014/main" id="{87106613-F562-4AA0-8610-2F384CA729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8587" y="3716191"/>
            <a:ext cx="520625" cy="40789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0" descr="RÃ©sultat de recherche d'images pour &quot;pays bas drapeau&quot;">
            <a:extLst>
              <a:ext uri="{FF2B5EF4-FFF2-40B4-BE49-F238E27FC236}">
                <a16:creationId xmlns:a16="http://schemas.microsoft.com/office/drawing/2014/main" id="{756C1202-F217-420C-AEB1-D123008225A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01517" y="4237359"/>
            <a:ext cx="276487" cy="19502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RÃ©sultat de recherche d'images pour &quot;france&quot;">
            <a:extLst>
              <a:ext uri="{FF2B5EF4-FFF2-40B4-BE49-F238E27FC236}">
                <a16:creationId xmlns:a16="http://schemas.microsoft.com/office/drawing/2014/main" id="{AC5DE020-43F2-43E8-8C7D-0B2775516F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3397832"/>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1">
            <a:extLst>
              <a:ext uri="{FF2B5EF4-FFF2-40B4-BE49-F238E27FC236}">
                <a16:creationId xmlns:a16="http://schemas.microsoft.com/office/drawing/2014/main" id="{FD37ECE6-0CE2-4605-8BF0-688ABA6403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6194934" y="5460679"/>
            <a:ext cx="867931" cy="32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RÃ©sultat de recherche d'images pour &quot;france&quot;">
            <a:extLst>
              <a:ext uri="{FF2B5EF4-FFF2-40B4-BE49-F238E27FC236}">
                <a16:creationId xmlns:a16="http://schemas.microsoft.com/office/drawing/2014/main" id="{E117DDA0-B38A-4D0D-A225-E5CC603AB7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2138641"/>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71" name="Image 160">
            <a:extLst>
              <a:ext uri="{FF2B5EF4-FFF2-40B4-BE49-F238E27FC236}">
                <a16:creationId xmlns:a16="http://schemas.microsoft.com/office/drawing/2014/main" id="{55EBA359-6E79-48B0-9450-FDDE601FD66A}"/>
              </a:ext>
            </a:extLst>
          </p:cNvPr>
          <p:cNvPicPr>
            <a:picLocks noChangeAspect="1"/>
          </p:cNvPicPr>
          <p:nvPr/>
        </p:nvPicPr>
        <p:blipFill>
          <a:blip r:embed="rId18"/>
          <a:stretch>
            <a:fillRect/>
          </a:stretch>
        </p:blipFill>
        <p:spPr>
          <a:xfrm>
            <a:off x="6525636" y="1983362"/>
            <a:ext cx="206526" cy="455968"/>
          </a:xfrm>
          <a:prstGeom prst="rect">
            <a:avLst/>
          </a:prstGeom>
        </p:spPr>
      </p:pic>
      <p:pic>
        <p:nvPicPr>
          <p:cNvPr id="19" name="Image 18">
            <a:extLst>
              <a:ext uri="{FF2B5EF4-FFF2-40B4-BE49-F238E27FC236}">
                <a16:creationId xmlns:a16="http://schemas.microsoft.com/office/drawing/2014/main" id="{9B853264-CA86-C7CA-60AA-4A209AEADCF5}"/>
              </a:ext>
            </a:extLst>
          </p:cNvPr>
          <p:cNvPicPr>
            <a:picLocks noChangeAspect="1"/>
          </p:cNvPicPr>
          <p:nvPr/>
        </p:nvPicPr>
        <p:blipFill>
          <a:blip r:embed="rId19"/>
          <a:stretch>
            <a:fillRect/>
          </a:stretch>
        </p:blipFill>
        <p:spPr>
          <a:xfrm>
            <a:off x="524523" y="4661250"/>
            <a:ext cx="799240" cy="131283"/>
          </a:xfrm>
          <a:prstGeom prst="rect">
            <a:avLst/>
          </a:prstGeom>
        </p:spPr>
      </p:pic>
      <p:pic>
        <p:nvPicPr>
          <p:cNvPr id="20" name="Picture 20" descr="RÃ©sultat de recherche d'images pour &quot;pays bas drapeau&quot;">
            <a:extLst>
              <a:ext uri="{FF2B5EF4-FFF2-40B4-BE49-F238E27FC236}">
                <a16:creationId xmlns:a16="http://schemas.microsoft.com/office/drawing/2014/main" id="{7EB4F84C-01FE-58D1-1CB5-A78FB64CC43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01517" y="2558305"/>
            <a:ext cx="276487" cy="195021"/>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4">
            <a:extLst>
              <a:ext uri="{FF2B5EF4-FFF2-40B4-BE49-F238E27FC236}">
                <a16:creationId xmlns:a16="http://schemas.microsoft.com/office/drawing/2014/main" id="{06707751-C7B6-41EC-FAE8-A63F88C254AF}"/>
              </a:ext>
            </a:extLst>
          </p:cNvPr>
          <p:cNvPicPr>
            <a:picLocks noChangeAspect="1"/>
          </p:cNvPicPr>
          <p:nvPr/>
        </p:nvPicPr>
        <p:blipFill>
          <a:blip r:embed="rId20"/>
          <a:stretch>
            <a:fillRect/>
          </a:stretch>
        </p:blipFill>
        <p:spPr>
          <a:xfrm>
            <a:off x="6228268" y="4158729"/>
            <a:ext cx="801263" cy="448707"/>
          </a:xfrm>
          <a:prstGeom prst="rect">
            <a:avLst/>
          </a:prstGeom>
        </p:spPr>
      </p:pic>
      <p:pic>
        <p:nvPicPr>
          <p:cNvPr id="8" name="Picture 20" descr="RÃ©sultat de recherche d'images pour &quot;pays bas drapeau&quot;">
            <a:extLst>
              <a:ext uri="{FF2B5EF4-FFF2-40B4-BE49-F238E27FC236}">
                <a16:creationId xmlns:a16="http://schemas.microsoft.com/office/drawing/2014/main" id="{8FA77D3A-0208-38E4-A52C-A43219544FC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01517" y="3817496"/>
            <a:ext cx="276487" cy="1950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Ã©sultat de recherche d'images pour &quot;france&quot;">
            <a:extLst>
              <a:ext uri="{FF2B5EF4-FFF2-40B4-BE49-F238E27FC236}">
                <a16:creationId xmlns:a16="http://schemas.microsoft.com/office/drawing/2014/main" id="{4CC3C509-B78E-5F8B-4058-0AA4FB6D2E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7193770" y="5076886"/>
            <a:ext cx="291981" cy="19482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38">
            <a:extLst>
              <a:ext uri="{FF2B5EF4-FFF2-40B4-BE49-F238E27FC236}">
                <a16:creationId xmlns:a16="http://schemas.microsoft.com/office/drawing/2014/main" id="{BE8F7A7F-C6A4-C86B-AD5B-A1B4CBC9D40E}"/>
              </a:ext>
            </a:extLst>
          </p:cNvPr>
          <p:cNvPicPr>
            <a:picLocks noChangeAspect="1"/>
          </p:cNvPicPr>
          <p:nvPr/>
        </p:nvPicPr>
        <p:blipFill rotWithShape="1">
          <a:blip r:embed="rId21"/>
          <a:srcRect l="4505" t="27859" r="4505" b="27859"/>
          <a:stretch/>
        </p:blipFill>
        <p:spPr>
          <a:xfrm>
            <a:off x="6238512" y="2995349"/>
            <a:ext cx="780774" cy="187261"/>
          </a:xfrm>
          <a:prstGeom prst="rect">
            <a:avLst/>
          </a:prstGeom>
        </p:spPr>
      </p:pic>
      <p:pic>
        <p:nvPicPr>
          <p:cNvPr id="12" name="Image 27">
            <a:extLst>
              <a:ext uri="{FF2B5EF4-FFF2-40B4-BE49-F238E27FC236}">
                <a16:creationId xmlns:a16="http://schemas.microsoft.com/office/drawing/2014/main" id="{37BB2E95-D6C1-63AE-95B2-A4EA8BFA4800}"/>
              </a:ext>
            </a:extLst>
          </p:cNvPr>
          <p:cNvPicPr>
            <a:picLocks noChangeAspect="1"/>
          </p:cNvPicPr>
          <p:nvPr/>
        </p:nvPicPr>
        <p:blipFill rotWithShape="1">
          <a:blip r:embed="rId22"/>
          <a:srcRect t="16332" b="10535"/>
          <a:stretch/>
        </p:blipFill>
        <p:spPr>
          <a:xfrm>
            <a:off x="6316173" y="2577585"/>
            <a:ext cx="625453" cy="220916"/>
          </a:xfrm>
          <a:prstGeom prst="rect">
            <a:avLst/>
          </a:prstGeom>
        </p:spPr>
      </p:pic>
      <p:pic>
        <p:nvPicPr>
          <p:cNvPr id="17" name="Image 16">
            <a:extLst>
              <a:ext uri="{FF2B5EF4-FFF2-40B4-BE49-F238E27FC236}">
                <a16:creationId xmlns:a16="http://schemas.microsoft.com/office/drawing/2014/main" id="{35755EE2-D7EA-0693-4BE3-B5B9DDA1934F}"/>
              </a:ext>
            </a:extLst>
          </p:cNvPr>
          <p:cNvPicPr>
            <a:picLocks noChangeAspect="1"/>
          </p:cNvPicPr>
          <p:nvPr/>
        </p:nvPicPr>
        <p:blipFill>
          <a:blip r:embed="rId23"/>
          <a:stretch>
            <a:fillRect/>
          </a:stretch>
        </p:blipFill>
        <p:spPr>
          <a:xfrm>
            <a:off x="676373" y="4992567"/>
            <a:ext cx="495541" cy="293591"/>
          </a:xfrm>
          <a:prstGeom prst="rect">
            <a:avLst/>
          </a:prstGeom>
        </p:spPr>
      </p:pic>
      <p:pic>
        <p:nvPicPr>
          <p:cNvPr id="18" name="Image 17">
            <a:extLst>
              <a:ext uri="{FF2B5EF4-FFF2-40B4-BE49-F238E27FC236}">
                <a16:creationId xmlns:a16="http://schemas.microsoft.com/office/drawing/2014/main" id="{BAB61D8C-9AF3-00FD-0D75-2F50DC51C222}"/>
              </a:ext>
            </a:extLst>
          </p:cNvPr>
          <p:cNvPicPr>
            <a:picLocks noChangeAspect="1"/>
          </p:cNvPicPr>
          <p:nvPr/>
        </p:nvPicPr>
        <p:blipFill>
          <a:blip r:embed="rId24"/>
          <a:stretch>
            <a:fillRect/>
          </a:stretch>
        </p:blipFill>
        <p:spPr>
          <a:xfrm>
            <a:off x="6384826" y="5865240"/>
            <a:ext cx="488147" cy="368948"/>
          </a:xfrm>
          <a:prstGeom prst="rect">
            <a:avLst/>
          </a:prstGeom>
        </p:spPr>
      </p:pic>
      <p:pic>
        <p:nvPicPr>
          <p:cNvPr id="28" name="Image 27">
            <a:extLst>
              <a:ext uri="{FF2B5EF4-FFF2-40B4-BE49-F238E27FC236}">
                <a16:creationId xmlns:a16="http://schemas.microsoft.com/office/drawing/2014/main" id="{2E35C398-3F8C-1742-51EB-63282E139094}"/>
              </a:ext>
            </a:extLst>
          </p:cNvPr>
          <p:cNvPicPr>
            <a:picLocks noChangeAspect="1"/>
          </p:cNvPicPr>
          <p:nvPr/>
        </p:nvPicPr>
        <p:blipFill>
          <a:blip r:embed="rId25"/>
          <a:stretch>
            <a:fillRect/>
          </a:stretch>
        </p:blipFill>
        <p:spPr>
          <a:xfrm>
            <a:off x="744239" y="5808538"/>
            <a:ext cx="359808" cy="359808"/>
          </a:xfrm>
          <a:prstGeom prst="rect">
            <a:avLst/>
          </a:prstGeom>
        </p:spPr>
      </p:pic>
      <p:pic>
        <p:nvPicPr>
          <p:cNvPr id="33" name="Image 32">
            <a:extLst>
              <a:ext uri="{FF2B5EF4-FFF2-40B4-BE49-F238E27FC236}">
                <a16:creationId xmlns:a16="http://schemas.microsoft.com/office/drawing/2014/main" id="{B38ABC78-9F22-6347-182C-F6B58859E15B}"/>
              </a:ext>
            </a:extLst>
          </p:cNvPr>
          <p:cNvPicPr>
            <a:picLocks noChangeAspect="1"/>
          </p:cNvPicPr>
          <p:nvPr/>
        </p:nvPicPr>
        <p:blipFill>
          <a:blip r:embed="rId26"/>
          <a:stretch>
            <a:fillRect/>
          </a:stretch>
        </p:blipFill>
        <p:spPr>
          <a:xfrm>
            <a:off x="7603765" y="1559703"/>
            <a:ext cx="3857625" cy="4695825"/>
          </a:xfrm>
          <a:prstGeom prst="rect">
            <a:avLst/>
          </a:prstGeom>
        </p:spPr>
      </p:pic>
      <p:pic>
        <p:nvPicPr>
          <p:cNvPr id="34" name="Image 33">
            <a:extLst>
              <a:ext uri="{FF2B5EF4-FFF2-40B4-BE49-F238E27FC236}">
                <a16:creationId xmlns:a16="http://schemas.microsoft.com/office/drawing/2014/main" id="{750D2173-0059-4B81-AA3B-CE370241E551}"/>
              </a:ext>
            </a:extLst>
          </p:cNvPr>
          <p:cNvPicPr>
            <a:picLocks noChangeAspect="1"/>
          </p:cNvPicPr>
          <p:nvPr/>
        </p:nvPicPr>
        <p:blipFill>
          <a:blip r:embed="rId27"/>
          <a:stretch>
            <a:fillRect/>
          </a:stretch>
        </p:blipFill>
        <p:spPr>
          <a:xfrm>
            <a:off x="1650387" y="5905682"/>
            <a:ext cx="300585" cy="192595"/>
          </a:xfrm>
          <a:prstGeom prst="rect">
            <a:avLst/>
          </a:prstGeom>
        </p:spPr>
      </p:pic>
      <p:pic>
        <p:nvPicPr>
          <p:cNvPr id="36" name="Image 35" descr="Drapeau du Danemark — Wikipédia">
            <a:extLst>
              <a:ext uri="{FF2B5EF4-FFF2-40B4-BE49-F238E27FC236}">
                <a16:creationId xmlns:a16="http://schemas.microsoft.com/office/drawing/2014/main" id="{94B15941-AB57-46CA-B925-DD90DDC0B8B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92123" y="5916218"/>
            <a:ext cx="295275" cy="223097"/>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a:extLst>
              <a:ext uri="{FF2B5EF4-FFF2-40B4-BE49-F238E27FC236}">
                <a16:creationId xmlns:a16="http://schemas.microsoft.com/office/drawing/2014/main" id="{A7D8EC70-8EA7-BED2-4DBB-AB757039DF69}"/>
              </a:ext>
            </a:extLst>
          </p:cNvPr>
          <p:cNvPicPr>
            <a:picLocks noChangeAspect="1"/>
          </p:cNvPicPr>
          <p:nvPr/>
        </p:nvPicPr>
        <p:blipFill>
          <a:blip r:embed="rId29"/>
          <a:stretch>
            <a:fillRect/>
          </a:stretch>
        </p:blipFill>
        <p:spPr>
          <a:xfrm>
            <a:off x="2077418" y="1559703"/>
            <a:ext cx="3857625" cy="4695825"/>
          </a:xfrm>
          <a:prstGeom prst="rect">
            <a:avLst/>
          </a:prstGeom>
        </p:spPr>
      </p:pic>
      <p:sp>
        <p:nvSpPr>
          <p:cNvPr id="23" name="Espace réservé du texte 22">
            <a:extLst>
              <a:ext uri="{FF2B5EF4-FFF2-40B4-BE49-F238E27FC236}">
                <a16:creationId xmlns:a16="http://schemas.microsoft.com/office/drawing/2014/main" id="{9FDBECD9-E53E-9F19-4610-3F8EA8D7B90A}"/>
              </a:ext>
            </a:extLst>
          </p:cNvPr>
          <p:cNvSpPr>
            <a:spLocks noGrp="1"/>
          </p:cNvSpPr>
          <p:nvPr>
            <p:ph type="body" sz="quarter" idx="13"/>
          </p:nvPr>
        </p:nvSpPr>
        <p:spPr/>
        <p:txBody>
          <a:bodyPr/>
          <a:lstStyle/>
          <a:p>
            <a:r>
              <a:rPr lang="fr-FR" sz="3000" i="1" kern="0" spc="-25" dirty="0">
                <a:solidFill>
                  <a:sysClr val="windowText" lastClr="000000"/>
                </a:solidFill>
                <a:latin typeface="Libre Baskerville" panose="02000000000000000000" pitchFamily="2" charset="0"/>
                <a:ea typeface="+mj-ea"/>
              </a:rPr>
              <a:t>ODDO BHF Génération</a:t>
            </a:r>
            <a:endParaRPr lang="fr-FR" dirty="0"/>
          </a:p>
        </p:txBody>
      </p:sp>
    </p:spTree>
    <p:extLst>
      <p:ext uri="{BB962C8B-B14F-4D97-AF65-F5344CB8AC3E}">
        <p14:creationId xmlns:p14="http://schemas.microsoft.com/office/powerpoint/2010/main" val="1151896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ZoneTexte 47">
            <a:extLst>
              <a:ext uri="{FF2B5EF4-FFF2-40B4-BE49-F238E27FC236}">
                <a16:creationId xmlns:a16="http://schemas.microsoft.com/office/drawing/2014/main" id="{6761ACEF-8C49-4EA3-8C03-708183BB88C2}"/>
              </a:ext>
            </a:extLst>
          </p:cNvPr>
          <p:cNvSpPr txBox="1"/>
          <p:nvPr/>
        </p:nvSpPr>
        <p:spPr>
          <a:xfrm>
            <a:off x="6262057" y="1599275"/>
            <a:ext cx="5436000" cy="3600000"/>
          </a:xfrm>
          <a:prstGeom prst="rect">
            <a:avLst/>
          </a:prstGeom>
          <a:noFill/>
          <a:ln>
            <a:solidFill>
              <a:srgbClr val="2E5144"/>
            </a:solidFill>
          </a:ln>
        </p:spPr>
        <p:txBody>
          <a:bodyPr wrap="square" rtlCol="0">
            <a:sp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7" name="ZoneTexte 6">
            <a:extLst>
              <a:ext uri="{FF2B5EF4-FFF2-40B4-BE49-F238E27FC236}">
                <a16:creationId xmlns:a16="http://schemas.microsoft.com/office/drawing/2014/main" id="{5DEE8351-CF5B-404B-9FB1-99543E0AE418}"/>
              </a:ext>
            </a:extLst>
          </p:cNvPr>
          <p:cNvSpPr txBox="1"/>
          <p:nvPr/>
        </p:nvSpPr>
        <p:spPr>
          <a:xfrm>
            <a:off x="517107" y="1601173"/>
            <a:ext cx="5436000" cy="3600000"/>
          </a:xfrm>
          <a:prstGeom prst="rect">
            <a:avLst/>
          </a:prstGeom>
          <a:noFill/>
          <a:ln>
            <a:solidFill>
              <a:schemeClr val="accent1">
                <a:lumMod val="60000"/>
                <a:lumOff val="40000"/>
              </a:schemeClr>
            </a:solidFill>
          </a:ln>
        </p:spPr>
        <p:txBody>
          <a:bodyPr wrap="square" rtlCol="0">
            <a:sp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1026" name="Picture 2">
            <a:extLst>
              <a:ext uri="{FF2B5EF4-FFF2-40B4-BE49-F238E27FC236}">
                <a16:creationId xmlns:a16="http://schemas.microsoft.com/office/drawing/2014/main" id="{D120BF5E-3358-68DD-1184-8B42C1CED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193" y="4185111"/>
            <a:ext cx="599486" cy="107862"/>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texte 1">
            <a:extLst>
              <a:ext uri="{FF2B5EF4-FFF2-40B4-BE49-F238E27FC236}">
                <a16:creationId xmlns:a16="http://schemas.microsoft.com/office/drawing/2014/main" id="{B370483F-C664-460D-A42F-3A2FBDE57DD6}"/>
              </a:ext>
            </a:extLst>
          </p:cNvPr>
          <p:cNvSpPr>
            <a:spLocks noGrp="1"/>
          </p:cNvSpPr>
          <p:nvPr>
            <p:ph type="body" sz="quarter" idx="13"/>
          </p:nvPr>
        </p:nvSpPr>
        <p:spPr/>
        <p:txBody>
          <a:bodyPr/>
          <a:lstStyle/>
          <a:p>
            <a:r>
              <a:rPr lang="en-US" sz="3000" dirty="0" err="1"/>
              <a:t>Principaux</a:t>
            </a:r>
            <a:r>
              <a:rPr lang="en-US" sz="3000" dirty="0"/>
              <a:t> </a:t>
            </a:r>
            <a:r>
              <a:rPr lang="en-US" sz="3000" dirty="0" err="1"/>
              <a:t>mouvements</a:t>
            </a:r>
            <a:r>
              <a:rPr lang="en-US" sz="3000" dirty="0"/>
              <a:t> 2023</a:t>
            </a:r>
          </a:p>
        </p:txBody>
      </p:sp>
      <p:sp>
        <p:nvSpPr>
          <p:cNvPr id="4" name="Espace réservé du numéro de diapositive 3">
            <a:extLst>
              <a:ext uri="{FF2B5EF4-FFF2-40B4-BE49-F238E27FC236}">
                <a16:creationId xmlns:a16="http://schemas.microsoft.com/office/drawing/2014/main" id="{0A165286-E383-4252-9B18-33EAC3804701}"/>
              </a:ext>
            </a:extLst>
          </p:cNvPr>
          <p:cNvSpPr>
            <a:spLocks noGrp="1"/>
          </p:cNvSpPr>
          <p:nvPr>
            <p:ph type="sldNum" sz="quarter" idx="21"/>
          </p:nvPr>
        </p:nvSpPr>
        <p:spPr/>
        <p:txBody>
          <a:bodyPr/>
          <a:lstStyle/>
          <a:p>
            <a:fld id="{334D4FF5-5FCB-2945-841A-A3CAF61B538E}" type="slidenum">
              <a:rPr lang="fr-FR" smtClean="0"/>
              <a:pPr/>
              <a:t>36</a:t>
            </a:fld>
            <a:endParaRPr lang="fr-FR" dirty="0"/>
          </a:p>
        </p:txBody>
      </p:sp>
      <p:sp>
        <p:nvSpPr>
          <p:cNvPr id="5" name="Titre 4">
            <a:extLst>
              <a:ext uri="{FF2B5EF4-FFF2-40B4-BE49-F238E27FC236}">
                <a16:creationId xmlns:a16="http://schemas.microsoft.com/office/drawing/2014/main" id="{DF696F26-08B2-4944-8D3A-CA5B7CF2C910}"/>
              </a:ext>
            </a:extLst>
          </p:cNvPr>
          <p:cNvSpPr>
            <a:spLocks noGrp="1"/>
          </p:cNvSpPr>
          <p:nvPr>
            <p:ph type="title"/>
          </p:nvPr>
        </p:nvSpPr>
        <p:spPr/>
        <p:txBody>
          <a:bodyPr/>
          <a:lstStyle/>
          <a:p>
            <a:r>
              <a:rPr lang="fr-FR" sz="1000" dirty="0"/>
              <a:t>POSITIONNEMENT</a:t>
            </a:r>
            <a:endParaRPr lang="fr-FR" dirty="0"/>
          </a:p>
        </p:txBody>
      </p:sp>
      <p:sp>
        <p:nvSpPr>
          <p:cNvPr id="34" name="Espace réservé du texte 33">
            <a:extLst>
              <a:ext uri="{FF2B5EF4-FFF2-40B4-BE49-F238E27FC236}">
                <a16:creationId xmlns:a16="http://schemas.microsoft.com/office/drawing/2014/main" id="{2EE4116F-2669-4C65-AB8D-C6DB57BF518B}"/>
              </a:ext>
            </a:extLst>
          </p:cNvPr>
          <p:cNvSpPr>
            <a:spLocks noGrp="1"/>
          </p:cNvSpPr>
          <p:nvPr>
            <p:ph type="body" sz="quarter" idx="24"/>
          </p:nvPr>
        </p:nvSpPr>
        <p:spPr/>
        <p:txBody>
          <a:bodyPr/>
          <a:lstStyle/>
          <a:p>
            <a:r>
              <a:rPr lang="en-US" dirty="0"/>
              <a:t>Source : ODDO BHF AM SAS | </a:t>
            </a:r>
            <a:r>
              <a:rPr lang="en-US" dirty="0" err="1"/>
              <a:t>Données</a:t>
            </a:r>
            <a:r>
              <a:rPr lang="en-US" dirty="0"/>
              <a:t> au 31/12/2023</a:t>
            </a:r>
          </a:p>
        </p:txBody>
      </p:sp>
      <p:sp>
        <p:nvSpPr>
          <p:cNvPr id="23" name="Rectangle 22">
            <a:extLst>
              <a:ext uri="{FF2B5EF4-FFF2-40B4-BE49-F238E27FC236}">
                <a16:creationId xmlns:a16="http://schemas.microsoft.com/office/drawing/2014/main" id="{75221FCF-5FFD-4606-B2F0-659F4FE0AA13}"/>
              </a:ext>
            </a:extLst>
          </p:cNvPr>
          <p:cNvSpPr/>
          <p:nvPr/>
        </p:nvSpPr>
        <p:spPr>
          <a:xfrm rot="5400000">
            <a:off x="10633341" y="5339861"/>
            <a:ext cx="2619606" cy="416673"/>
          </a:xfrm>
          <a:prstGeom prst="rect">
            <a:avLst/>
          </a:prstGeom>
          <a:solidFill>
            <a:schemeClr val="bg1"/>
          </a:solidFill>
        </p:spPr>
        <p:txBody>
          <a:bodyPr wrap="square" lIns="112542" tIns="56271" rIns="112542" bIns="56271">
            <a:spAutoFit/>
          </a:bodyPr>
          <a:lstStyle/>
          <a:p>
            <a:pPr algn="ctr"/>
            <a:endParaRPr lang="fr-FR" sz="1969" dirty="0">
              <a:ln w="0"/>
              <a:effectLst>
                <a:outerShdw blurRad="38100" dist="19050" dir="2700000" algn="tl" rotWithShape="0">
                  <a:schemeClr val="dk1">
                    <a:alpha val="40000"/>
                  </a:schemeClr>
                </a:outerShdw>
              </a:effectLst>
            </a:endParaRPr>
          </a:p>
        </p:txBody>
      </p:sp>
      <p:sp>
        <p:nvSpPr>
          <p:cNvPr id="24" name="Espace réservé du pied de page 6">
            <a:extLst>
              <a:ext uri="{FF2B5EF4-FFF2-40B4-BE49-F238E27FC236}">
                <a16:creationId xmlns:a16="http://schemas.microsoft.com/office/drawing/2014/main" id="{2351AA1C-EA88-4643-AF0A-A91BC26BB45C}"/>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11" name="Text Box 39">
            <a:extLst>
              <a:ext uri="{FF2B5EF4-FFF2-40B4-BE49-F238E27FC236}">
                <a16:creationId xmlns:a16="http://schemas.microsoft.com/office/drawing/2014/main" id="{697498A1-5359-4CF5-89A2-62AEB38D8B3A}"/>
              </a:ext>
            </a:extLst>
          </p:cNvPr>
          <p:cNvSpPr txBox="1">
            <a:spLocks noChangeArrowheads="1"/>
          </p:cNvSpPr>
          <p:nvPr/>
        </p:nvSpPr>
        <p:spPr bwMode="auto">
          <a:xfrm>
            <a:off x="526091" y="1601173"/>
            <a:ext cx="5436000" cy="545897"/>
          </a:xfrm>
          <a:prstGeom prst="rect">
            <a:avLst/>
          </a:prstGeom>
          <a:solidFill>
            <a:schemeClr val="accent1"/>
          </a:solidFill>
          <a:ln>
            <a:noFill/>
          </a:ln>
          <a:effectLst/>
        </p:spPr>
        <p:txBody>
          <a:bodyPr lIns="36000" tIns="0" rIns="0" bIns="0" anchor="ctr" anchorCtr="1"/>
          <a:lstStyle>
            <a:lvl1pPr algn="l" eaLnBrk="0" hangingPunct="0">
              <a:spcBef>
                <a:spcPct val="20000"/>
              </a:spcBef>
              <a:buFont typeface="Wingdings" panose="05000000000000000000" pitchFamily="2" charset="2"/>
              <a:buBlip>
                <a:blip r:embed="rId3"/>
              </a:buBlip>
              <a:defRPr sz="2000">
                <a:solidFill>
                  <a:srgbClr val="163436"/>
                </a:solidFill>
                <a:latin typeface="Calibri" panose="020F0502020204030204" pitchFamily="34" charset="0"/>
              </a:defRPr>
            </a:lvl1pPr>
            <a:lvl2pPr marL="742950" indent="-285750" algn="l" eaLnBrk="0" hangingPunct="0">
              <a:spcBef>
                <a:spcPct val="20000"/>
              </a:spcBef>
              <a:buChar char="–"/>
              <a:defRPr>
                <a:solidFill>
                  <a:srgbClr val="283B4C"/>
                </a:solidFill>
                <a:latin typeface="Calibri" panose="020F0502020204030204" pitchFamily="34" charset="0"/>
              </a:defRPr>
            </a:lvl2pPr>
            <a:lvl3pPr marL="1143000" indent="-228600" algn="l" eaLnBrk="0" hangingPunct="0">
              <a:spcBef>
                <a:spcPct val="20000"/>
              </a:spcBef>
              <a:buChar char="•"/>
              <a:defRPr sz="1600">
                <a:solidFill>
                  <a:srgbClr val="283B4C"/>
                </a:solidFill>
                <a:latin typeface="Calibri" panose="020F0502020204030204" pitchFamily="34" charset="0"/>
              </a:defRPr>
            </a:lvl3pPr>
            <a:lvl4pPr marL="1600200" indent="-228600" algn="l" eaLnBrk="0" hangingPunct="0">
              <a:spcBef>
                <a:spcPct val="20000"/>
              </a:spcBef>
              <a:buChar char="–"/>
              <a:defRPr sz="1400">
                <a:solidFill>
                  <a:srgbClr val="283B4C"/>
                </a:solidFill>
                <a:latin typeface="Calibri" panose="020F0502020204030204" pitchFamily="34" charset="0"/>
              </a:defRPr>
            </a:lvl4pPr>
            <a:lvl5pPr marL="2057400" indent="-228600" algn="l" eaLnBrk="0" hangingPunct="0">
              <a:spcBef>
                <a:spcPct val="20000"/>
              </a:spcBef>
              <a:buChar char="»"/>
              <a:defRPr sz="1400">
                <a:solidFill>
                  <a:srgbClr val="283B4C"/>
                </a:solidFill>
                <a:latin typeface="Calibri" panose="020F0502020204030204" pitchFamily="34" charset="0"/>
              </a:defRPr>
            </a:lvl5pPr>
            <a:lvl6pPr marL="2514600" indent="-228600" eaLnBrk="0" fontAlgn="base" hangingPunct="0">
              <a:spcBef>
                <a:spcPct val="20000"/>
              </a:spcBef>
              <a:spcAft>
                <a:spcPct val="0"/>
              </a:spcAft>
              <a:buChar char="»"/>
              <a:defRPr sz="1400">
                <a:solidFill>
                  <a:srgbClr val="283B4C"/>
                </a:solidFill>
                <a:latin typeface="Calibri" panose="020F0502020204030204" pitchFamily="34" charset="0"/>
              </a:defRPr>
            </a:lvl6pPr>
            <a:lvl7pPr marL="2971800" indent="-228600" eaLnBrk="0" fontAlgn="base" hangingPunct="0">
              <a:spcBef>
                <a:spcPct val="20000"/>
              </a:spcBef>
              <a:spcAft>
                <a:spcPct val="0"/>
              </a:spcAft>
              <a:buChar char="»"/>
              <a:defRPr sz="1400">
                <a:solidFill>
                  <a:srgbClr val="283B4C"/>
                </a:solidFill>
                <a:latin typeface="Calibri" panose="020F0502020204030204" pitchFamily="34" charset="0"/>
              </a:defRPr>
            </a:lvl7pPr>
            <a:lvl8pPr marL="3429000" indent="-228600" eaLnBrk="0" fontAlgn="base" hangingPunct="0">
              <a:spcBef>
                <a:spcPct val="20000"/>
              </a:spcBef>
              <a:spcAft>
                <a:spcPct val="0"/>
              </a:spcAft>
              <a:buChar char="»"/>
              <a:defRPr sz="1400">
                <a:solidFill>
                  <a:srgbClr val="283B4C"/>
                </a:solidFill>
                <a:latin typeface="Calibri" panose="020F0502020204030204" pitchFamily="34" charset="0"/>
              </a:defRPr>
            </a:lvl8pPr>
            <a:lvl9pPr marL="3886200" indent="-228600" eaLnBrk="0" fontAlgn="base" hangingPunct="0">
              <a:spcBef>
                <a:spcPct val="20000"/>
              </a:spcBef>
              <a:spcAft>
                <a:spcPct val="0"/>
              </a:spcAft>
              <a:buChar char="»"/>
              <a:defRPr sz="1400">
                <a:solidFill>
                  <a:srgbClr val="283B4C"/>
                </a:solidFill>
                <a:latin typeface="Calibri" panose="020F0502020204030204" pitchFamily="34" charset="0"/>
              </a:defRPr>
            </a:lvl9pPr>
          </a:lstStyle>
          <a:p>
            <a:pPr marL="0" marR="0" lvl="0" indent="0" algn="ctr" defTabSz="914400" eaLnBrk="1" fontAlgn="auto" latinLnBrk="0" hangingPunct="1">
              <a:lnSpc>
                <a:spcPct val="130000"/>
              </a:lnSpc>
              <a:spcBef>
                <a:spcPct val="50000"/>
              </a:spcBef>
              <a:spcAft>
                <a:spcPts val="0"/>
              </a:spcAft>
              <a:buClrTx/>
              <a:buSzTx/>
              <a:buFontTx/>
              <a:buNone/>
              <a:tabLst/>
              <a:defRPr/>
            </a:pPr>
            <a:r>
              <a:rPr lang="fr-FR" altLang="fr-FR" sz="1400" b="1" kern="0" dirty="0">
                <a:solidFill>
                  <a:srgbClr val="FFFFFF"/>
                </a:solidFill>
                <a:latin typeface="+mn-lt"/>
              </a:rPr>
              <a:t>ACHAT</a:t>
            </a:r>
            <a:r>
              <a:rPr kumimoji="0" lang="fr-FR" altLang="fr-FR" sz="1400" b="1" i="0" u="none" strike="noStrike" kern="0" cap="none" spc="0" normalizeH="0" baseline="0" noProof="0" dirty="0">
                <a:ln>
                  <a:noFill/>
                </a:ln>
                <a:solidFill>
                  <a:srgbClr val="FFFFFF"/>
                </a:solidFill>
                <a:effectLst/>
                <a:uLnTx/>
                <a:uFillTx/>
                <a:latin typeface="+mn-lt"/>
                <a:cs typeface="+mn-cs"/>
              </a:rPr>
              <a:t>                                                             RENFORCEMENT</a:t>
            </a:r>
          </a:p>
        </p:txBody>
      </p:sp>
      <p:sp>
        <p:nvSpPr>
          <p:cNvPr id="32" name="Text Box 40">
            <a:extLst>
              <a:ext uri="{FF2B5EF4-FFF2-40B4-BE49-F238E27FC236}">
                <a16:creationId xmlns:a16="http://schemas.microsoft.com/office/drawing/2014/main" id="{A5329747-4130-4FB6-B779-F04A268A91AB}"/>
              </a:ext>
            </a:extLst>
          </p:cNvPr>
          <p:cNvSpPr txBox="1">
            <a:spLocks noChangeArrowheads="1"/>
          </p:cNvSpPr>
          <p:nvPr/>
        </p:nvSpPr>
        <p:spPr bwMode="auto">
          <a:xfrm>
            <a:off x="6255325" y="1601435"/>
            <a:ext cx="5436000" cy="547241"/>
          </a:xfrm>
          <a:prstGeom prst="rect">
            <a:avLst/>
          </a:prstGeom>
          <a:solidFill>
            <a:schemeClr val="accent4"/>
          </a:solidFill>
          <a:ln>
            <a:noFill/>
          </a:ln>
          <a:effectLst/>
        </p:spPr>
        <p:txBody>
          <a:bodyPr lIns="36000" tIns="0" rIns="0" bIns="0" anchor="ctr" anchorCtr="1"/>
          <a:lstStyle>
            <a:lvl1pPr algn="l" eaLnBrk="0" hangingPunct="0">
              <a:spcBef>
                <a:spcPct val="20000"/>
              </a:spcBef>
              <a:buFont typeface="Wingdings" panose="05000000000000000000" pitchFamily="2" charset="2"/>
              <a:buBlip>
                <a:blip r:embed="rId3"/>
              </a:buBlip>
              <a:defRPr sz="2000">
                <a:solidFill>
                  <a:srgbClr val="163436"/>
                </a:solidFill>
                <a:latin typeface="Calibri" panose="020F0502020204030204" pitchFamily="34" charset="0"/>
              </a:defRPr>
            </a:lvl1pPr>
            <a:lvl2pPr marL="742950" indent="-285750" algn="l" eaLnBrk="0" hangingPunct="0">
              <a:spcBef>
                <a:spcPct val="20000"/>
              </a:spcBef>
              <a:buChar char="–"/>
              <a:defRPr>
                <a:solidFill>
                  <a:srgbClr val="283B4C"/>
                </a:solidFill>
                <a:latin typeface="Calibri" panose="020F0502020204030204" pitchFamily="34" charset="0"/>
              </a:defRPr>
            </a:lvl2pPr>
            <a:lvl3pPr marL="1143000" indent="-228600" algn="l" eaLnBrk="0" hangingPunct="0">
              <a:spcBef>
                <a:spcPct val="20000"/>
              </a:spcBef>
              <a:buChar char="•"/>
              <a:defRPr sz="1600">
                <a:solidFill>
                  <a:srgbClr val="283B4C"/>
                </a:solidFill>
                <a:latin typeface="Calibri" panose="020F0502020204030204" pitchFamily="34" charset="0"/>
              </a:defRPr>
            </a:lvl3pPr>
            <a:lvl4pPr marL="1600200" indent="-228600" algn="l" eaLnBrk="0" hangingPunct="0">
              <a:spcBef>
                <a:spcPct val="20000"/>
              </a:spcBef>
              <a:buChar char="–"/>
              <a:defRPr sz="1400">
                <a:solidFill>
                  <a:srgbClr val="283B4C"/>
                </a:solidFill>
                <a:latin typeface="Calibri" panose="020F0502020204030204" pitchFamily="34" charset="0"/>
              </a:defRPr>
            </a:lvl4pPr>
            <a:lvl5pPr marL="2057400" indent="-228600" algn="l" eaLnBrk="0" hangingPunct="0">
              <a:spcBef>
                <a:spcPct val="20000"/>
              </a:spcBef>
              <a:buChar char="»"/>
              <a:defRPr sz="1400">
                <a:solidFill>
                  <a:srgbClr val="283B4C"/>
                </a:solidFill>
                <a:latin typeface="Calibri" panose="020F0502020204030204" pitchFamily="34" charset="0"/>
              </a:defRPr>
            </a:lvl5pPr>
            <a:lvl6pPr marL="2514600" indent="-228600" eaLnBrk="0" fontAlgn="base" hangingPunct="0">
              <a:spcBef>
                <a:spcPct val="20000"/>
              </a:spcBef>
              <a:spcAft>
                <a:spcPct val="0"/>
              </a:spcAft>
              <a:buChar char="»"/>
              <a:defRPr sz="1400">
                <a:solidFill>
                  <a:srgbClr val="283B4C"/>
                </a:solidFill>
                <a:latin typeface="Calibri" panose="020F0502020204030204" pitchFamily="34" charset="0"/>
              </a:defRPr>
            </a:lvl6pPr>
            <a:lvl7pPr marL="2971800" indent="-228600" eaLnBrk="0" fontAlgn="base" hangingPunct="0">
              <a:spcBef>
                <a:spcPct val="20000"/>
              </a:spcBef>
              <a:spcAft>
                <a:spcPct val="0"/>
              </a:spcAft>
              <a:buChar char="»"/>
              <a:defRPr sz="1400">
                <a:solidFill>
                  <a:srgbClr val="283B4C"/>
                </a:solidFill>
                <a:latin typeface="Calibri" panose="020F0502020204030204" pitchFamily="34" charset="0"/>
              </a:defRPr>
            </a:lvl7pPr>
            <a:lvl8pPr marL="3429000" indent="-228600" eaLnBrk="0" fontAlgn="base" hangingPunct="0">
              <a:spcBef>
                <a:spcPct val="20000"/>
              </a:spcBef>
              <a:spcAft>
                <a:spcPct val="0"/>
              </a:spcAft>
              <a:buChar char="»"/>
              <a:defRPr sz="1400">
                <a:solidFill>
                  <a:srgbClr val="283B4C"/>
                </a:solidFill>
                <a:latin typeface="Calibri" panose="020F0502020204030204" pitchFamily="34" charset="0"/>
              </a:defRPr>
            </a:lvl8pPr>
            <a:lvl9pPr marL="3886200" indent="-228600" eaLnBrk="0" fontAlgn="base" hangingPunct="0">
              <a:spcBef>
                <a:spcPct val="20000"/>
              </a:spcBef>
              <a:spcAft>
                <a:spcPct val="0"/>
              </a:spcAft>
              <a:buChar char="»"/>
              <a:defRPr sz="1400">
                <a:solidFill>
                  <a:srgbClr val="283B4C"/>
                </a:solidFill>
                <a:latin typeface="Calibri" panose="020F0502020204030204" pitchFamily="34" charset="0"/>
              </a:defRPr>
            </a:lvl9pPr>
          </a:lstStyle>
          <a:p>
            <a:pPr algn="ctr" eaLnBrk="1" hangingPunct="1">
              <a:lnSpc>
                <a:spcPct val="130000"/>
              </a:lnSpc>
              <a:spcBef>
                <a:spcPct val="50000"/>
              </a:spcBef>
              <a:buFontTx/>
              <a:buNone/>
            </a:pPr>
            <a:r>
              <a:rPr lang="fr-FR" altLang="fr-FR" sz="1400" b="1" dirty="0">
                <a:solidFill>
                  <a:srgbClr val="FFFFFF"/>
                </a:solidFill>
                <a:latin typeface="+mn-lt"/>
                <a:cs typeface="+mn-cs"/>
              </a:rPr>
              <a:t>ALLEGEMENT                                                                         VENTE</a:t>
            </a:r>
          </a:p>
        </p:txBody>
      </p:sp>
      <p:pic>
        <p:nvPicPr>
          <p:cNvPr id="53" name="Picture 10">
            <a:extLst>
              <a:ext uri="{FF2B5EF4-FFF2-40B4-BE49-F238E27FC236}">
                <a16:creationId xmlns:a16="http://schemas.microsoft.com/office/drawing/2014/main" id="{AA93DF9C-2BCD-4054-B091-4ADC4DE12402}"/>
              </a:ext>
            </a:extLst>
          </p:cNvPr>
          <p:cNvPicPr>
            <a:picLocks noChangeAspect="1" noChangeArrowheads="1"/>
          </p:cNvPicPr>
          <p:nvPr/>
        </p:nvPicPr>
        <p:blipFill>
          <a:blip r:embed="rId4"/>
          <a:srcRect/>
          <a:stretch>
            <a:fillRect/>
          </a:stretch>
        </p:blipFill>
        <p:spPr bwMode="gray">
          <a:xfrm>
            <a:off x="4602511" y="4570282"/>
            <a:ext cx="921547" cy="30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 name="Picture 2" descr="Besi - Wikipedia">
            <a:extLst>
              <a:ext uri="{FF2B5EF4-FFF2-40B4-BE49-F238E27FC236}">
                <a16:creationId xmlns:a16="http://schemas.microsoft.com/office/drawing/2014/main" id="{C92C87E3-DC21-420B-A74B-5CF9383347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505" y="3131677"/>
            <a:ext cx="520625" cy="407891"/>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D46DE47C-0998-4A87-BFA7-8EA6B2FA6F87}"/>
              </a:ext>
            </a:extLst>
          </p:cNvPr>
          <p:cNvPicPr>
            <a:picLocks noChangeAspect="1"/>
          </p:cNvPicPr>
          <p:nvPr/>
        </p:nvPicPr>
        <p:blipFill>
          <a:blip r:embed="rId6"/>
          <a:stretch>
            <a:fillRect/>
          </a:stretch>
        </p:blipFill>
        <p:spPr>
          <a:xfrm>
            <a:off x="4688779" y="2363519"/>
            <a:ext cx="666758" cy="136423"/>
          </a:xfrm>
          <a:prstGeom prst="rect">
            <a:avLst/>
          </a:prstGeom>
        </p:spPr>
      </p:pic>
      <p:pic>
        <p:nvPicPr>
          <p:cNvPr id="62" name="Image 61">
            <a:extLst>
              <a:ext uri="{FF2B5EF4-FFF2-40B4-BE49-F238E27FC236}">
                <a16:creationId xmlns:a16="http://schemas.microsoft.com/office/drawing/2014/main" id="{149E379C-4650-4D84-A944-427F7C60E189}"/>
              </a:ext>
            </a:extLst>
          </p:cNvPr>
          <p:cNvPicPr>
            <a:picLocks noChangeAspect="1"/>
          </p:cNvPicPr>
          <p:nvPr/>
        </p:nvPicPr>
        <p:blipFill>
          <a:blip r:embed="rId7"/>
          <a:stretch>
            <a:fillRect/>
          </a:stretch>
        </p:blipFill>
        <p:spPr>
          <a:xfrm>
            <a:off x="10435326" y="3738726"/>
            <a:ext cx="791616" cy="348968"/>
          </a:xfrm>
          <a:prstGeom prst="rect">
            <a:avLst/>
          </a:prstGeom>
        </p:spPr>
      </p:pic>
      <p:pic>
        <p:nvPicPr>
          <p:cNvPr id="65" name="Image 64">
            <a:extLst>
              <a:ext uri="{FF2B5EF4-FFF2-40B4-BE49-F238E27FC236}">
                <a16:creationId xmlns:a16="http://schemas.microsoft.com/office/drawing/2014/main" id="{24D590D5-8477-4FBF-B277-475D59A797AB}"/>
              </a:ext>
            </a:extLst>
          </p:cNvPr>
          <p:cNvPicPr>
            <a:picLocks noChangeAspect="1"/>
          </p:cNvPicPr>
          <p:nvPr/>
        </p:nvPicPr>
        <p:blipFill>
          <a:blip r:embed="rId8"/>
          <a:stretch>
            <a:fillRect/>
          </a:stretch>
        </p:blipFill>
        <p:spPr>
          <a:xfrm>
            <a:off x="3327003" y="4928384"/>
            <a:ext cx="697383" cy="202358"/>
          </a:xfrm>
          <a:prstGeom prst="rect">
            <a:avLst/>
          </a:prstGeom>
        </p:spPr>
      </p:pic>
      <p:pic>
        <p:nvPicPr>
          <p:cNvPr id="66" name="Image 65">
            <a:extLst>
              <a:ext uri="{FF2B5EF4-FFF2-40B4-BE49-F238E27FC236}">
                <a16:creationId xmlns:a16="http://schemas.microsoft.com/office/drawing/2014/main" id="{BB548F17-F5A8-49DC-98B9-334CAF576B84}"/>
              </a:ext>
            </a:extLst>
          </p:cNvPr>
          <p:cNvPicPr>
            <a:picLocks noChangeAspect="1"/>
          </p:cNvPicPr>
          <p:nvPr/>
        </p:nvPicPr>
        <p:blipFill>
          <a:blip r:embed="rId9"/>
          <a:stretch>
            <a:fillRect/>
          </a:stretch>
        </p:blipFill>
        <p:spPr>
          <a:xfrm>
            <a:off x="3371238" y="2303196"/>
            <a:ext cx="965016" cy="303222"/>
          </a:xfrm>
          <a:prstGeom prst="rect">
            <a:avLst/>
          </a:prstGeom>
        </p:spPr>
      </p:pic>
      <p:pic>
        <p:nvPicPr>
          <p:cNvPr id="70" name="Image 69">
            <a:extLst>
              <a:ext uri="{FF2B5EF4-FFF2-40B4-BE49-F238E27FC236}">
                <a16:creationId xmlns:a16="http://schemas.microsoft.com/office/drawing/2014/main" id="{EFDD61D2-4336-4AA6-9DE3-2A088835DEB0}"/>
              </a:ext>
            </a:extLst>
          </p:cNvPr>
          <p:cNvPicPr>
            <a:picLocks noChangeAspect="1"/>
          </p:cNvPicPr>
          <p:nvPr/>
        </p:nvPicPr>
        <p:blipFill>
          <a:blip r:embed="rId10"/>
          <a:stretch>
            <a:fillRect/>
          </a:stretch>
        </p:blipFill>
        <p:spPr>
          <a:xfrm>
            <a:off x="4839738" y="2762334"/>
            <a:ext cx="386624" cy="413539"/>
          </a:xfrm>
          <a:prstGeom prst="rect">
            <a:avLst/>
          </a:prstGeom>
        </p:spPr>
      </p:pic>
      <p:pic>
        <p:nvPicPr>
          <p:cNvPr id="71" name="Image 70">
            <a:extLst>
              <a:ext uri="{FF2B5EF4-FFF2-40B4-BE49-F238E27FC236}">
                <a16:creationId xmlns:a16="http://schemas.microsoft.com/office/drawing/2014/main" id="{850F4CEF-A6C1-4FA3-B3C7-56E44CA2E994}"/>
              </a:ext>
            </a:extLst>
          </p:cNvPr>
          <p:cNvPicPr>
            <a:picLocks noChangeAspect="1"/>
          </p:cNvPicPr>
          <p:nvPr/>
        </p:nvPicPr>
        <p:blipFill rotWithShape="1">
          <a:blip r:embed="rId11"/>
          <a:srcRect l="5284" t="37106" r="5284" b="37106"/>
          <a:stretch/>
        </p:blipFill>
        <p:spPr>
          <a:xfrm>
            <a:off x="6326019" y="3743190"/>
            <a:ext cx="1131443" cy="260322"/>
          </a:xfrm>
          <a:prstGeom prst="rect">
            <a:avLst/>
          </a:prstGeom>
        </p:spPr>
      </p:pic>
      <p:pic>
        <p:nvPicPr>
          <p:cNvPr id="72" name="Image 71">
            <a:extLst>
              <a:ext uri="{FF2B5EF4-FFF2-40B4-BE49-F238E27FC236}">
                <a16:creationId xmlns:a16="http://schemas.microsoft.com/office/drawing/2014/main" id="{A7EC53AD-C484-493E-ADBE-2C0FFD70F65D}"/>
              </a:ext>
            </a:extLst>
          </p:cNvPr>
          <p:cNvPicPr>
            <a:picLocks noChangeAspect="1"/>
          </p:cNvPicPr>
          <p:nvPr/>
        </p:nvPicPr>
        <p:blipFill>
          <a:blip r:embed="rId12"/>
          <a:stretch>
            <a:fillRect/>
          </a:stretch>
        </p:blipFill>
        <p:spPr>
          <a:xfrm>
            <a:off x="4742709" y="4055130"/>
            <a:ext cx="628058" cy="339769"/>
          </a:xfrm>
          <a:prstGeom prst="rect">
            <a:avLst/>
          </a:prstGeom>
        </p:spPr>
      </p:pic>
      <p:pic>
        <p:nvPicPr>
          <p:cNvPr id="41" name="Image 114">
            <a:extLst>
              <a:ext uri="{FF2B5EF4-FFF2-40B4-BE49-F238E27FC236}">
                <a16:creationId xmlns:a16="http://schemas.microsoft.com/office/drawing/2014/main" id="{451CB0CD-9FB2-4458-9E70-E8A548EA9F1D}"/>
              </a:ext>
            </a:extLst>
          </p:cNvPr>
          <p:cNvPicPr>
            <a:picLocks noChangeAspect="1"/>
          </p:cNvPicPr>
          <p:nvPr/>
        </p:nvPicPr>
        <p:blipFill>
          <a:blip r:embed="rId13"/>
          <a:stretch>
            <a:fillRect/>
          </a:stretch>
        </p:blipFill>
        <p:spPr>
          <a:xfrm>
            <a:off x="772064" y="2316548"/>
            <a:ext cx="1048354" cy="207595"/>
          </a:xfrm>
          <a:prstGeom prst="rect">
            <a:avLst/>
          </a:prstGeom>
        </p:spPr>
      </p:pic>
      <p:pic>
        <p:nvPicPr>
          <p:cNvPr id="43" name="Image 42">
            <a:extLst>
              <a:ext uri="{FF2B5EF4-FFF2-40B4-BE49-F238E27FC236}">
                <a16:creationId xmlns:a16="http://schemas.microsoft.com/office/drawing/2014/main" id="{778F1E7A-848D-4AE3-A9E2-284E27145CF3}"/>
              </a:ext>
            </a:extLst>
          </p:cNvPr>
          <p:cNvPicPr>
            <a:picLocks noChangeAspect="1"/>
          </p:cNvPicPr>
          <p:nvPr/>
        </p:nvPicPr>
        <p:blipFill>
          <a:blip r:embed="rId14"/>
          <a:stretch>
            <a:fillRect/>
          </a:stretch>
        </p:blipFill>
        <p:spPr>
          <a:xfrm>
            <a:off x="10395837" y="2176254"/>
            <a:ext cx="965858" cy="453482"/>
          </a:xfrm>
          <a:prstGeom prst="rect">
            <a:avLst/>
          </a:prstGeom>
        </p:spPr>
      </p:pic>
      <p:pic>
        <p:nvPicPr>
          <p:cNvPr id="47" name="Picture 2">
            <a:extLst>
              <a:ext uri="{FF2B5EF4-FFF2-40B4-BE49-F238E27FC236}">
                <a16:creationId xmlns:a16="http://schemas.microsoft.com/office/drawing/2014/main" id="{D7543E18-5249-444F-9E4A-400F61BB12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50088" y="4440434"/>
            <a:ext cx="745627" cy="29366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33">
            <a:extLst>
              <a:ext uri="{FF2B5EF4-FFF2-40B4-BE49-F238E27FC236}">
                <a16:creationId xmlns:a16="http://schemas.microsoft.com/office/drawing/2014/main" id="{C0716B20-292D-1246-EB74-4BC19B0F9A1A}"/>
              </a:ext>
            </a:extLst>
          </p:cNvPr>
          <p:cNvPicPr>
            <a:picLocks noChangeAspect="1"/>
          </p:cNvPicPr>
          <p:nvPr/>
        </p:nvPicPr>
        <p:blipFill>
          <a:blip r:embed="rId16"/>
          <a:stretch>
            <a:fillRect/>
          </a:stretch>
        </p:blipFill>
        <p:spPr>
          <a:xfrm>
            <a:off x="10295292" y="4211520"/>
            <a:ext cx="1123845" cy="241988"/>
          </a:xfrm>
          <a:prstGeom prst="rect">
            <a:avLst/>
          </a:prstGeom>
        </p:spPr>
      </p:pic>
      <p:pic>
        <p:nvPicPr>
          <p:cNvPr id="6" name="Image 5">
            <a:extLst>
              <a:ext uri="{FF2B5EF4-FFF2-40B4-BE49-F238E27FC236}">
                <a16:creationId xmlns:a16="http://schemas.microsoft.com/office/drawing/2014/main" id="{1B5A77EF-7115-4716-A9CC-BCFB0DEFF931}"/>
              </a:ext>
            </a:extLst>
          </p:cNvPr>
          <p:cNvPicPr>
            <a:picLocks noChangeAspect="1"/>
          </p:cNvPicPr>
          <p:nvPr/>
        </p:nvPicPr>
        <p:blipFill rotWithShape="1">
          <a:blip r:embed="rId17"/>
          <a:srcRect t="24849" b="26861"/>
          <a:stretch/>
        </p:blipFill>
        <p:spPr>
          <a:xfrm>
            <a:off x="9072690" y="3248255"/>
            <a:ext cx="951064" cy="258050"/>
          </a:xfrm>
          <a:prstGeom prst="rect">
            <a:avLst/>
          </a:prstGeom>
        </p:spPr>
      </p:pic>
      <p:pic>
        <p:nvPicPr>
          <p:cNvPr id="8" name="Picture 2" descr="Information : Résultats Annuels 2020 de FCA et Groupe PSA | Stellantis">
            <a:extLst>
              <a:ext uri="{FF2B5EF4-FFF2-40B4-BE49-F238E27FC236}">
                <a16:creationId xmlns:a16="http://schemas.microsoft.com/office/drawing/2014/main" id="{04C318FF-0D6D-4CDB-AF25-6BACC7DED3C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330385" y="2203598"/>
            <a:ext cx="1015425" cy="310895"/>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texte 10">
            <a:extLst>
              <a:ext uri="{FF2B5EF4-FFF2-40B4-BE49-F238E27FC236}">
                <a16:creationId xmlns:a16="http://schemas.microsoft.com/office/drawing/2014/main" id="{D4519498-FF1C-12A0-C61A-484926E6743B}"/>
              </a:ext>
            </a:extLst>
          </p:cNvPr>
          <p:cNvSpPr txBox="1">
            <a:spLocks/>
          </p:cNvSpPr>
          <p:nvPr/>
        </p:nvSpPr>
        <p:spPr>
          <a:xfrm>
            <a:off x="10977878" y="2459320"/>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-2,1 %</a:t>
            </a:r>
            <a:endParaRPr lang="fr-FR" altLang="fr-FR" sz="800" i="1" dirty="0">
              <a:solidFill>
                <a:schemeClr val="accent5">
                  <a:lumMod val="60000"/>
                  <a:lumOff val="40000"/>
                </a:schemeClr>
              </a:solidFill>
              <a:latin typeface="+mj-lt"/>
            </a:endParaRPr>
          </a:p>
        </p:txBody>
      </p:sp>
      <p:sp>
        <p:nvSpPr>
          <p:cNvPr id="10" name="Espace réservé du texte 10">
            <a:extLst>
              <a:ext uri="{FF2B5EF4-FFF2-40B4-BE49-F238E27FC236}">
                <a16:creationId xmlns:a16="http://schemas.microsoft.com/office/drawing/2014/main" id="{139E737F-FC83-5A08-776E-3197774CCA74}"/>
              </a:ext>
            </a:extLst>
          </p:cNvPr>
          <p:cNvSpPr txBox="1">
            <a:spLocks/>
          </p:cNvSpPr>
          <p:nvPr/>
        </p:nvSpPr>
        <p:spPr>
          <a:xfrm>
            <a:off x="1542077" y="2477170"/>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+2,8 %</a:t>
            </a:r>
            <a:endParaRPr lang="fr-FR" altLang="fr-FR" sz="800" i="1" dirty="0">
              <a:solidFill>
                <a:schemeClr val="accent4">
                  <a:lumMod val="75000"/>
                </a:schemeClr>
              </a:solidFill>
              <a:latin typeface="+mj-lt"/>
            </a:endParaRPr>
          </a:p>
        </p:txBody>
      </p:sp>
      <p:pic>
        <p:nvPicPr>
          <p:cNvPr id="12" name="Picture 48">
            <a:extLst>
              <a:ext uri="{FF2B5EF4-FFF2-40B4-BE49-F238E27FC236}">
                <a16:creationId xmlns:a16="http://schemas.microsoft.com/office/drawing/2014/main" id="{1CB70C7E-0F2A-614B-FC08-2E76D9FC54B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gray">
          <a:xfrm>
            <a:off x="7689544" y="2264925"/>
            <a:ext cx="904152" cy="27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a:extLst>
              <a:ext uri="{FF2B5EF4-FFF2-40B4-BE49-F238E27FC236}">
                <a16:creationId xmlns:a16="http://schemas.microsoft.com/office/drawing/2014/main" id="{30F42EFF-57AC-4BCB-5066-5D03A554BFA4}"/>
              </a:ext>
            </a:extLst>
          </p:cNvPr>
          <p:cNvPicPr>
            <a:picLocks noChangeAspect="1"/>
          </p:cNvPicPr>
          <p:nvPr/>
        </p:nvPicPr>
        <p:blipFill>
          <a:blip r:embed="rId20"/>
          <a:stretch>
            <a:fillRect/>
          </a:stretch>
        </p:blipFill>
        <p:spPr>
          <a:xfrm>
            <a:off x="10593966" y="4508816"/>
            <a:ext cx="474335" cy="485018"/>
          </a:xfrm>
          <a:prstGeom prst="rect">
            <a:avLst/>
          </a:prstGeom>
        </p:spPr>
      </p:pic>
      <p:pic>
        <p:nvPicPr>
          <p:cNvPr id="15" name="chart">
            <a:extLst>
              <a:ext uri="{FF2B5EF4-FFF2-40B4-BE49-F238E27FC236}">
                <a16:creationId xmlns:a16="http://schemas.microsoft.com/office/drawing/2014/main" id="{63A03247-A528-F76B-26F2-9F8A641D6DFD}"/>
              </a:ext>
            </a:extLst>
          </p:cNvPr>
          <p:cNvPicPr>
            <a:picLocks noChangeAspect="1"/>
          </p:cNvPicPr>
          <p:nvPr/>
        </p:nvPicPr>
        <p:blipFill>
          <a:blip r:embed="rId21"/>
          <a:stretch>
            <a:fillRect/>
          </a:stretch>
        </p:blipFill>
        <p:spPr>
          <a:xfrm>
            <a:off x="9330481" y="4675068"/>
            <a:ext cx="474335" cy="474335"/>
          </a:xfrm>
          <a:prstGeom prst="rect">
            <a:avLst/>
          </a:prstGeom>
        </p:spPr>
      </p:pic>
      <p:pic>
        <p:nvPicPr>
          <p:cNvPr id="17" name="Image 16">
            <a:extLst>
              <a:ext uri="{FF2B5EF4-FFF2-40B4-BE49-F238E27FC236}">
                <a16:creationId xmlns:a16="http://schemas.microsoft.com/office/drawing/2014/main" id="{8DADFD35-9844-0A92-F5C8-CB3ECB19CBF3}"/>
              </a:ext>
            </a:extLst>
          </p:cNvPr>
          <p:cNvPicPr>
            <a:picLocks noChangeAspect="1"/>
          </p:cNvPicPr>
          <p:nvPr/>
        </p:nvPicPr>
        <p:blipFill>
          <a:blip r:embed="rId22"/>
          <a:stretch>
            <a:fillRect/>
          </a:stretch>
        </p:blipFill>
        <p:spPr>
          <a:xfrm>
            <a:off x="6489148" y="2770687"/>
            <a:ext cx="619072" cy="263077"/>
          </a:xfrm>
          <a:prstGeom prst="rect">
            <a:avLst/>
          </a:prstGeom>
        </p:spPr>
      </p:pic>
      <p:pic>
        <p:nvPicPr>
          <p:cNvPr id="19" name="Image 18">
            <a:extLst>
              <a:ext uri="{FF2B5EF4-FFF2-40B4-BE49-F238E27FC236}">
                <a16:creationId xmlns:a16="http://schemas.microsoft.com/office/drawing/2014/main" id="{3DDF1065-4C7F-691C-4689-DA597058A4C1}"/>
              </a:ext>
            </a:extLst>
          </p:cNvPr>
          <p:cNvPicPr>
            <a:picLocks noChangeAspect="1"/>
          </p:cNvPicPr>
          <p:nvPr/>
        </p:nvPicPr>
        <p:blipFill>
          <a:blip r:embed="rId23"/>
          <a:stretch>
            <a:fillRect/>
          </a:stretch>
        </p:blipFill>
        <p:spPr>
          <a:xfrm>
            <a:off x="10450201" y="2803011"/>
            <a:ext cx="831188" cy="415594"/>
          </a:xfrm>
          <a:prstGeom prst="rect">
            <a:avLst/>
          </a:prstGeom>
        </p:spPr>
      </p:pic>
      <p:pic>
        <p:nvPicPr>
          <p:cNvPr id="21" name="Image 20">
            <a:extLst>
              <a:ext uri="{FF2B5EF4-FFF2-40B4-BE49-F238E27FC236}">
                <a16:creationId xmlns:a16="http://schemas.microsoft.com/office/drawing/2014/main" id="{67F71A03-478C-8C75-66FC-F63FFE8D2A3F}"/>
              </a:ext>
            </a:extLst>
          </p:cNvPr>
          <p:cNvPicPr>
            <a:picLocks noChangeAspect="1"/>
          </p:cNvPicPr>
          <p:nvPr/>
        </p:nvPicPr>
        <p:blipFill>
          <a:blip r:embed="rId24"/>
          <a:stretch>
            <a:fillRect/>
          </a:stretch>
        </p:blipFill>
        <p:spPr>
          <a:xfrm>
            <a:off x="738386" y="3917553"/>
            <a:ext cx="801263" cy="448707"/>
          </a:xfrm>
          <a:prstGeom prst="rect">
            <a:avLst/>
          </a:prstGeom>
        </p:spPr>
      </p:pic>
      <p:pic>
        <p:nvPicPr>
          <p:cNvPr id="22" name="Image 21">
            <a:extLst>
              <a:ext uri="{FF2B5EF4-FFF2-40B4-BE49-F238E27FC236}">
                <a16:creationId xmlns:a16="http://schemas.microsoft.com/office/drawing/2014/main" id="{9AA8A9D0-6FD8-EF97-C960-A5586EA720D0}"/>
              </a:ext>
            </a:extLst>
          </p:cNvPr>
          <p:cNvPicPr>
            <a:picLocks noChangeAspect="1"/>
          </p:cNvPicPr>
          <p:nvPr/>
        </p:nvPicPr>
        <p:blipFill>
          <a:blip r:embed="rId25"/>
          <a:stretch>
            <a:fillRect/>
          </a:stretch>
        </p:blipFill>
        <p:spPr>
          <a:xfrm>
            <a:off x="2094187" y="3005396"/>
            <a:ext cx="1065465" cy="261652"/>
          </a:xfrm>
          <a:prstGeom prst="rect">
            <a:avLst/>
          </a:prstGeom>
        </p:spPr>
      </p:pic>
      <p:pic>
        <p:nvPicPr>
          <p:cNvPr id="25" name="Image 24">
            <a:extLst>
              <a:ext uri="{FF2B5EF4-FFF2-40B4-BE49-F238E27FC236}">
                <a16:creationId xmlns:a16="http://schemas.microsoft.com/office/drawing/2014/main" id="{ABD86493-8B29-22B7-642E-D95C5CAD6E2C}"/>
              </a:ext>
            </a:extLst>
          </p:cNvPr>
          <p:cNvPicPr>
            <a:picLocks noChangeAspect="1"/>
          </p:cNvPicPr>
          <p:nvPr/>
        </p:nvPicPr>
        <p:blipFill>
          <a:blip r:embed="rId26"/>
          <a:stretch>
            <a:fillRect/>
          </a:stretch>
        </p:blipFill>
        <p:spPr>
          <a:xfrm>
            <a:off x="835359" y="2671897"/>
            <a:ext cx="713112" cy="422494"/>
          </a:xfrm>
          <a:prstGeom prst="rect">
            <a:avLst/>
          </a:prstGeom>
        </p:spPr>
      </p:pic>
      <p:pic>
        <p:nvPicPr>
          <p:cNvPr id="26" name="Image 25">
            <a:extLst>
              <a:ext uri="{FF2B5EF4-FFF2-40B4-BE49-F238E27FC236}">
                <a16:creationId xmlns:a16="http://schemas.microsoft.com/office/drawing/2014/main" id="{C4E51818-6C23-8E7B-894C-88FD5CEF4635}"/>
              </a:ext>
            </a:extLst>
          </p:cNvPr>
          <p:cNvPicPr>
            <a:picLocks noChangeAspect="1"/>
          </p:cNvPicPr>
          <p:nvPr/>
        </p:nvPicPr>
        <p:blipFill>
          <a:blip r:embed="rId27"/>
          <a:stretch>
            <a:fillRect/>
          </a:stretch>
        </p:blipFill>
        <p:spPr>
          <a:xfrm>
            <a:off x="774211" y="3395226"/>
            <a:ext cx="751032" cy="331077"/>
          </a:xfrm>
          <a:prstGeom prst="rect">
            <a:avLst/>
          </a:prstGeom>
        </p:spPr>
      </p:pic>
      <p:pic>
        <p:nvPicPr>
          <p:cNvPr id="27" name="Image 39">
            <a:extLst>
              <a:ext uri="{FF2B5EF4-FFF2-40B4-BE49-F238E27FC236}">
                <a16:creationId xmlns:a16="http://schemas.microsoft.com/office/drawing/2014/main" id="{95964D4C-4A28-033E-40B7-45B4615E0CFB}"/>
              </a:ext>
            </a:extLst>
          </p:cNvPr>
          <p:cNvPicPr>
            <a:picLocks noChangeAspect="1"/>
          </p:cNvPicPr>
          <p:nvPr/>
        </p:nvPicPr>
        <p:blipFill rotWithShape="1">
          <a:blip r:embed="rId28"/>
          <a:srcRect l="25843" t="7395" r="25843" b="7395"/>
          <a:stretch/>
        </p:blipFill>
        <p:spPr>
          <a:xfrm>
            <a:off x="3565519" y="4234240"/>
            <a:ext cx="293564" cy="447155"/>
          </a:xfrm>
          <a:prstGeom prst="rect">
            <a:avLst/>
          </a:prstGeom>
        </p:spPr>
      </p:pic>
      <p:pic>
        <p:nvPicPr>
          <p:cNvPr id="28" name="Image 27">
            <a:extLst>
              <a:ext uri="{FF2B5EF4-FFF2-40B4-BE49-F238E27FC236}">
                <a16:creationId xmlns:a16="http://schemas.microsoft.com/office/drawing/2014/main" id="{DE565CA9-02C2-78D4-1208-A0BA9C2AC057}"/>
              </a:ext>
            </a:extLst>
          </p:cNvPr>
          <p:cNvPicPr>
            <a:picLocks noChangeAspect="1"/>
          </p:cNvPicPr>
          <p:nvPr/>
        </p:nvPicPr>
        <p:blipFill>
          <a:blip r:embed="rId29"/>
          <a:stretch>
            <a:fillRect/>
          </a:stretch>
        </p:blipFill>
        <p:spPr>
          <a:xfrm>
            <a:off x="4785011" y="3426790"/>
            <a:ext cx="488147" cy="368948"/>
          </a:xfrm>
          <a:prstGeom prst="rect">
            <a:avLst/>
          </a:prstGeom>
        </p:spPr>
      </p:pic>
      <p:pic>
        <p:nvPicPr>
          <p:cNvPr id="29" name="Image 28">
            <a:extLst>
              <a:ext uri="{FF2B5EF4-FFF2-40B4-BE49-F238E27FC236}">
                <a16:creationId xmlns:a16="http://schemas.microsoft.com/office/drawing/2014/main" id="{923BC90C-BE02-F623-8591-920C61A1DBC4}"/>
              </a:ext>
            </a:extLst>
          </p:cNvPr>
          <p:cNvPicPr>
            <a:picLocks noChangeAspect="1"/>
          </p:cNvPicPr>
          <p:nvPr/>
        </p:nvPicPr>
        <p:blipFill>
          <a:blip r:embed="rId30"/>
          <a:stretch>
            <a:fillRect/>
          </a:stretch>
        </p:blipFill>
        <p:spPr>
          <a:xfrm>
            <a:off x="10414628" y="3235525"/>
            <a:ext cx="920369" cy="448708"/>
          </a:xfrm>
          <a:prstGeom prst="rect">
            <a:avLst/>
          </a:prstGeom>
        </p:spPr>
      </p:pic>
      <p:sp>
        <p:nvSpPr>
          <p:cNvPr id="31" name="Espace réservé du texte 10">
            <a:extLst>
              <a:ext uri="{FF2B5EF4-FFF2-40B4-BE49-F238E27FC236}">
                <a16:creationId xmlns:a16="http://schemas.microsoft.com/office/drawing/2014/main" id="{F12EDFE2-3D15-7A50-66FA-7B109981358B}"/>
              </a:ext>
            </a:extLst>
          </p:cNvPr>
          <p:cNvSpPr txBox="1">
            <a:spLocks/>
          </p:cNvSpPr>
          <p:nvPr/>
        </p:nvSpPr>
        <p:spPr>
          <a:xfrm>
            <a:off x="1459585" y="2973519"/>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+2,7 %</a:t>
            </a:r>
            <a:endParaRPr lang="fr-FR" altLang="fr-FR" sz="800" i="1" dirty="0">
              <a:solidFill>
                <a:schemeClr val="accent4">
                  <a:lumMod val="75000"/>
                </a:schemeClr>
              </a:solidFill>
              <a:latin typeface="+mj-lt"/>
            </a:endParaRPr>
          </a:p>
        </p:txBody>
      </p:sp>
      <p:sp>
        <p:nvSpPr>
          <p:cNvPr id="33" name="Espace réservé du texte 10">
            <a:extLst>
              <a:ext uri="{FF2B5EF4-FFF2-40B4-BE49-F238E27FC236}">
                <a16:creationId xmlns:a16="http://schemas.microsoft.com/office/drawing/2014/main" id="{56173EAC-5B30-D55E-7039-ECEC2FDA64D8}"/>
              </a:ext>
            </a:extLst>
          </p:cNvPr>
          <p:cNvSpPr txBox="1">
            <a:spLocks/>
          </p:cNvSpPr>
          <p:nvPr/>
        </p:nvSpPr>
        <p:spPr>
          <a:xfrm>
            <a:off x="1478449" y="3539949"/>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+2,3 %</a:t>
            </a:r>
            <a:endParaRPr lang="fr-FR" altLang="fr-FR" sz="800" i="1" dirty="0">
              <a:solidFill>
                <a:schemeClr val="accent4">
                  <a:lumMod val="75000"/>
                </a:schemeClr>
              </a:solidFill>
              <a:latin typeface="+mj-lt"/>
            </a:endParaRPr>
          </a:p>
        </p:txBody>
      </p:sp>
      <p:sp>
        <p:nvSpPr>
          <p:cNvPr id="36" name="Espace réservé du texte 10">
            <a:extLst>
              <a:ext uri="{FF2B5EF4-FFF2-40B4-BE49-F238E27FC236}">
                <a16:creationId xmlns:a16="http://schemas.microsoft.com/office/drawing/2014/main" id="{D6B218AD-8C7D-0DFC-9ECE-099995C6271B}"/>
              </a:ext>
            </a:extLst>
          </p:cNvPr>
          <p:cNvSpPr txBox="1">
            <a:spLocks/>
          </p:cNvSpPr>
          <p:nvPr/>
        </p:nvSpPr>
        <p:spPr>
          <a:xfrm>
            <a:off x="1340156" y="4314035"/>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+2,2 %</a:t>
            </a:r>
            <a:endParaRPr lang="fr-FR" altLang="fr-FR" sz="800" i="1" dirty="0">
              <a:solidFill>
                <a:schemeClr val="accent4">
                  <a:lumMod val="75000"/>
                </a:schemeClr>
              </a:solidFill>
              <a:latin typeface="+mj-lt"/>
            </a:endParaRPr>
          </a:p>
        </p:txBody>
      </p:sp>
      <p:sp>
        <p:nvSpPr>
          <p:cNvPr id="37" name="Espace réservé du texte 10">
            <a:extLst>
              <a:ext uri="{FF2B5EF4-FFF2-40B4-BE49-F238E27FC236}">
                <a16:creationId xmlns:a16="http://schemas.microsoft.com/office/drawing/2014/main" id="{7377FF47-085E-06E5-31B1-D68C3CE5AB23}"/>
              </a:ext>
            </a:extLst>
          </p:cNvPr>
          <p:cNvSpPr txBox="1">
            <a:spLocks/>
          </p:cNvSpPr>
          <p:nvPr/>
        </p:nvSpPr>
        <p:spPr>
          <a:xfrm>
            <a:off x="2782572" y="3142030"/>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+1,3 %</a:t>
            </a:r>
            <a:endParaRPr lang="fr-FR" altLang="fr-FR" sz="800" i="1" dirty="0">
              <a:solidFill>
                <a:schemeClr val="accent4">
                  <a:lumMod val="75000"/>
                </a:schemeClr>
              </a:solidFill>
              <a:latin typeface="+mj-lt"/>
            </a:endParaRPr>
          </a:p>
        </p:txBody>
      </p:sp>
      <p:sp>
        <p:nvSpPr>
          <p:cNvPr id="38" name="Espace réservé du texte 10">
            <a:extLst>
              <a:ext uri="{FF2B5EF4-FFF2-40B4-BE49-F238E27FC236}">
                <a16:creationId xmlns:a16="http://schemas.microsoft.com/office/drawing/2014/main" id="{DE92F470-B256-168A-3FDF-3736F19CE643}"/>
              </a:ext>
            </a:extLst>
          </p:cNvPr>
          <p:cNvSpPr txBox="1">
            <a:spLocks/>
          </p:cNvSpPr>
          <p:nvPr/>
        </p:nvSpPr>
        <p:spPr>
          <a:xfrm>
            <a:off x="4005229" y="2962121"/>
            <a:ext cx="565665" cy="310344"/>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+0,7 %</a:t>
            </a:r>
            <a:endParaRPr lang="fr-FR" altLang="fr-FR" sz="800" i="1" dirty="0">
              <a:solidFill>
                <a:schemeClr val="accent4">
                  <a:lumMod val="75000"/>
                </a:schemeClr>
              </a:solidFill>
              <a:latin typeface="+mj-lt"/>
            </a:endParaRPr>
          </a:p>
        </p:txBody>
      </p:sp>
      <p:sp>
        <p:nvSpPr>
          <p:cNvPr id="77" name="Espace réservé du texte 10">
            <a:extLst>
              <a:ext uri="{FF2B5EF4-FFF2-40B4-BE49-F238E27FC236}">
                <a16:creationId xmlns:a16="http://schemas.microsoft.com/office/drawing/2014/main" id="{A720D110-3CA4-3E89-1743-3D7215276FC6}"/>
              </a:ext>
            </a:extLst>
          </p:cNvPr>
          <p:cNvSpPr txBox="1">
            <a:spLocks/>
          </p:cNvSpPr>
          <p:nvPr/>
        </p:nvSpPr>
        <p:spPr>
          <a:xfrm>
            <a:off x="3993148" y="2538020"/>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+1,5 %</a:t>
            </a:r>
            <a:endParaRPr lang="fr-FR" altLang="fr-FR" sz="800" i="1" dirty="0">
              <a:solidFill>
                <a:schemeClr val="accent4">
                  <a:lumMod val="75000"/>
                </a:schemeClr>
              </a:solidFill>
              <a:latin typeface="+mj-lt"/>
            </a:endParaRPr>
          </a:p>
        </p:txBody>
      </p:sp>
      <p:sp>
        <p:nvSpPr>
          <p:cNvPr id="79" name="Espace réservé du texte 10">
            <a:extLst>
              <a:ext uri="{FF2B5EF4-FFF2-40B4-BE49-F238E27FC236}">
                <a16:creationId xmlns:a16="http://schemas.microsoft.com/office/drawing/2014/main" id="{09DD4A14-DA76-1EB3-5881-44841F6CB48D}"/>
              </a:ext>
            </a:extLst>
          </p:cNvPr>
          <p:cNvSpPr txBox="1">
            <a:spLocks/>
          </p:cNvSpPr>
          <p:nvPr/>
        </p:nvSpPr>
        <p:spPr>
          <a:xfrm>
            <a:off x="4095593" y="3361467"/>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+0,6 %</a:t>
            </a:r>
            <a:endParaRPr lang="fr-FR" altLang="fr-FR" sz="800" i="1" dirty="0">
              <a:solidFill>
                <a:schemeClr val="accent4">
                  <a:lumMod val="75000"/>
                </a:schemeClr>
              </a:solidFill>
              <a:latin typeface="+mj-lt"/>
            </a:endParaRPr>
          </a:p>
        </p:txBody>
      </p:sp>
      <p:sp>
        <p:nvSpPr>
          <p:cNvPr id="81" name="Espace réservé du texte 10">
            <a:extLst>
              <a:ext uri="{FF2B5EF4-FFF2-40B4-BE49-F238E27FC236}">
                <a16:creationId xmlns:a16="http://schemas.microsoft.com/office/drawing/2014/main" id="{2B3C2E5F-737D-1DB1-3AD6-EBCC2F84169A}"/>
              </a:ext>
            </a:extLst>
          </p:cNvPr>
          <p:cNvSpPr txBox="1">
            <a:spLocks/>
          </p:cNvSpPr>
          <p:nvPr/>
        </p:nvSpPr>
        <p:spPr>
          <a:xfrm>
            <a:off x="5189539" y="2423699"/>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+1,3 %</a:t>
            </a:r>
            <a:endParaRPr lang="fr-FR" altLang="fr-FR" sz="800" i="1" dirty="0">
              <a:solidFill>
                <a:schemeClr val="accent4">
                  <a:lumMod val="75000"/>
                </a:schemeClr>
              </a:solidFill>
              <a:latin typeface="+mj-lt"/>
            </a:endParaRPr>
          </a:p>
        </p:txBody>
      </p:sp>
      <p:sp>
        <p:nvSpPr>
          <p:cNvPr id="82" name="Espace réservé du texte 10">
            <a:extLst>
              <a:ext uri="{FF2B5EF4-FFF2-40B4-BE49-F238E27FC236}">
                <a16:creationId xmlns:a16="http://schemas.microsoft.com/office/drawing/2014/main" id="{91445E7C-8A45-89AA-C75E-29B63A74BD11}"/>
              </a:ext>
            </a:extLst>
          </p:cNvPr>
          <p:cNvSpPr txBox="1">
            <a:spLocks/>
          </p:cNvSpPr>
          <p:nvPr/>
        </p:nvSpPr>
        <p:spPr>
          <a:xfrm>
            <a:off x="5157183" y="3063654"/>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+1,3 %</a:t>
            </a:r>
            <a:endParaRPr lang="fr-FR" altLang="fr-FR" sz="800" i="1" dirty="0">
              <a:solidFill>
                <a:schemeClr val="accent4">
                  <a:lumMod val="75000"/>
                </a:schemeClr>
              </a:solidFill>
              <a:latin typeface="+mj-lt"/>
            </a:endParaRPr>
          </a:p>
        </p:txBody>
      </p:sp>
      <p:sp>
        <p:nvSpPr>
          <p:cNvPr id="83" name="Espace réservé du texte 10">
            <a:extLst>
              <a:ext uri="{FF2B5EF4-FFF2-40B4-BE49-F238E27FC236}">
                <a16:creationId xmlns:a16="http://schemas.microsoft.com/office/drawing/2014/main" id="{EBF249CB-5FB8-2B94-93DD-4285BAE8D76E}"/>
              </a:ext>
            </a:extLst>
          </p:cNvPr>
          <p:cNvSpPr txBox="1">
            <a:spLocks/>
          </p:cNvSpPr>
          <p:nvPr/>
        </p:nvSpPr>
        <p:spPr>
          <a:xfrm>
            <a:off x="5148042" y="363260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+1,2%</a:t>
            </a:r>
            <a:endParaRPr lang="fr-FR" altLang="fr-FR" sz="800" i="1" dirty="0">
              <a:solidFill>
                <a:schemeClr val="accent4">
                  <a:lumMod val="75000"/>
                </a:schemeClr>
              </a:solidFill>
              <a:latin typeface="+mj-lt"/>
            </a:endParaRPr>
          </a:p>
        </p:txBody>
      </p:sp>
      <p:sp>
        <p:nvSpPr>
          <p:cNvPr id="84" name="Espace réservé du texte 10">
            <a:extLst>
              <a:ext uri="{FF2B5EF4-FFF2-40B4-BE49-F238E27FC236}">
                <a16:creationId xmlns:a16="http://schemas.microsoft.com/office/drawing/2014/main" id="{3CE88B93-4888-B8F9-4848-A60EAFF1AC87}"/>
              </a:ext>
            </a:extLst>
          </p:cNvPr>
          <p:cNvSpPr txBox="1">
            <a:spLocks/>
          </p:cNvSpPr>
          <p:nvPr/>
        </p:nvSpPr>
        <p:spPr>
          <a:xfrm>
            <a:off x="5135367" y="420044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+1,0%</a:t>
            </a:r>
            <a:endParaRPr lang="fr-FR" altLang="fr-FR" sz="800" i="1" dirty="0">
              <a:solidFill>
                <a:schemeClr val="accent4">
                  <a:lumMod val="75000"/>
                </a:schemeClr>
              </a:solidFill>
              <a:latin typeface="+mj-lt"/>
            </a:endParaRPr>
          </a:p>
        </p:txBody>
      </p:sp>
      <p:sp>
        <p:nvSpPr>
          <p:cNvPr id="85" name="Espace réservé du texte 10">
            <a:extLst>
              <a:ext uri="{FF2B5EF4-FFF2-40B4-BE49-F238E27FC236}">
                <a16:creationId xmlns:a16="http://schemas.microsoft.com/office/drawing/2014/main" id="{145AFBF7-D1FA-1A96-2379-2288E3A532E6}"/>
              </a:ext>
            </a:extLst>
          </p:cNvPr>
          <p:cNvSpPr txBox="1">
            <a:spLocks/>
          </p:cNvSpPr>
          <p:nvPr/>
        </p:nvSpPr>
        <p:spPr>
          <a:xfrm>
            <a:off x="5185988" y="4746368"/>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+0,6 %</a:t>
            </a:r>
            <a:endParaRPr lang="fr-FR" altLang="fr-FR" sz="800" i="1" dirty="0">
              <a:solidFill>
                <a:schemeClr val="accent4">
                  <a:lumMod val="75000"/>
                </a:schemeClr>
              </a:solidFill>
              <a:latin typeface="+mj-lt"/>
            </a:endParaRPr>
          </a:p>
        </p:txBody>
      </p:sp>
      <p:sp>
        <p:nvSpPr>
          <p:cNvPr id="86" name="Espace réservé du texte 10">
            <a:extLst>
              <a:ext uri="{FF2B5EF4-FFF2-40B4-BE49-F238E27FC236}">
                <a16:creationId xmlns:a16="http://schemas.microsoft.com/office/drawing/2014/main" id="{7BE06935-77F9-2A5F-0B2E-11521FF17B5E}"/>
              </a:ext>
            </a:extLst>
          </p:cNvPr>
          <p:cNvSpPr txBox="1">
            <a:spLocks/>
          </p:cNvSpPr>
          <p:nvPr/>
        </p:nvSpPr>
        <p:spPr>
          <a:xfrm>
            <a:off x="9804816" y="2519441"/>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-3,1%</a:t>
            </a:r>
            <a:endParaRPr lang="fr-FR" altLang="fr-FR" sz="800" i="1" dirty="0">
              <a:solidFill>
                <a:schemeClr val="accent5">
                  <a:lumMod val="60000"/>
                  <a:lumOff val="40000"/>
                </a:schemeClr>
              </a:solidFill>
              <a:latin typeface="+mj-lt"/>
            </a:endParaRPr>
          </a:p>
        </p:txBody>
      </p:sp>
      <p:sp>
        <p:nvSpPr>
          <p:cNvPr id="87" name="Espace réservé du texte 10">
            <a:extLst>
              <a:ext uri="{FF2B5EF4-FFF2-40B4-BE49-F238E27FC236}">
                <a16:creationId xmlns:a16="http://schemas.microsoft.com/office/drawing/2014/main" id="{C186541B-3776-B4BE-FFF7-D8768C4938E8}"/>
              </a:ext>
            </a:extLst>
          </p:cNvPr>
          <p:cNvSpPr txBox="1">
            <a:spLocks/>
          </p:cNvSpPr>
          <p:nvPr/>
        </p:nvSpPr>
        <p:spPr>
          <a:xfrm>
            <a:off x="11038183" y="3033545"/>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-1,5 %</a:t>
            </a:r>
            <a:endParaRPr lang="fr-FR" altLang="fr-FR" sz="800" i="1" dirty="0">
              <a:solidFill>
                <a:schemeClr val="accent5">
                  <a:lumMod val="60000"/>
                  <a:lumOff val="40000"/>
                </a:schemeClr>
              </a:solidFill>
              <a:latin typeface="+mj-lt"/>
            </a:endParaRPr>
          </a:p>
        </p:txBody>
      </p:sp>
      <p:sp>
        <p:nvSpPr>
          <p:cNvPr id="88" name="Espace réservé du texte 10">
            <a:extLst>
              <a:ext uri="{FF2B5EF4-FFF2-40B4-BE49-F238E27FC236}">
                <a16:creationId xmlns:a16="http://schemas.microsoft.com/office/drawing/2014/main" id="{73A3A61A-1D0C-5818-A767-3D39048BFC27}"/>
              </a:ext>
            </a:extLst>
          </p:cNvPr>
          <p:cNvSpPr txBox="1">
            <a:spLocks/>
          </p:cNvSpPr>
          <p:nvPr/>
        </p:nvSpPr>
        <p:spPr>
          <a:xfrm>
            <a:off x="10998556" y="3514605"/>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-1,5 %</a:t>
            </a:r>
            <a:endParaRPr lang="fr-FR" altLang="fr-FR" sz="800" i="1" dirty="0">
              <a:solidFill>
                <a:schemeClr val="accent5">
                  <a:lumMod val="60000"/>
                  <a:lumOff val="40000"/>
                </a:schemeClr>
              </a:solidFill>
              <a:latin typeface="+mj-lt"/>
            </a:endParaRPr>
          </a:p>
        </p:txBody>
      </p:sp>
      <p:sp>
        <p:nvSpPr>
          <p:cNvPr id="89" name="Espace réservé du texte 10">
            <a:extLst>
              <a:ext uri="{FF2B5EF4-FFF2-40B4-BE49-F238E27FC236}">
                <a16:creationId xmlns:a16="http://schemas.microsoft.com/office/drawing/2014/main" id="{7723FDA4-E80F-CAF5-366B-A684E7518884}"/>
              </a:ext>
            </a:extLst>
          </p:cNvPr>
          <p:cNvSpPr txBox="1">
            <a:spLocks/>
          </p:cNvSpPr>
          <p:nvPr/>
        </p:nvSpPr>
        <p:spPr>
          <a:xfrm>
            <a:off x="10937715" y="3979474"/>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-1,5%</a:t>
            </a:r>
            <a:endParaRPr lang="fr-FR" altLang="fr-FR" sz="800" i="1" dirty="0">
              <a:solidFill>
                <a:schemeClr val="accent5">
                  <a:lumMod val="60000"/>
                  <a:lumOff val="40000"/>
                </a:schemeClr>
              </a:solidFill>
              <a:latin typeface="+mj-lt"/>
            </a:endParaRPr>
          </a:p>
        </p:txBody>
      </p:sp>
      <p:sp>
        <p:nvSpPr>
          <p:cNvPr id="90" name="Espace réservé du texte 10">
            <a:extLst>
              <a:ext uri="{FF2B5EF4-FFF2-40B4-BE49-F238E27FC236}">
                <a16:creationId xmlns:a16="http://schemas.microsoft.com/office/drawing/2014/main" id="{D65001C8-767F-22C1-CC8D-04C1D45F22CE}"/>
              </a:ext>
            </a:extLst>
          </p:cNvPr>
          <p:cNvSpPr txBox="1">
            <a:spLocks/>
          </p:cNvSpPr>
          <p:nvPr/>
        </p:nvSpPr>
        <p:spPr>
          <a:xfrm>
            <a:off x="9712500" y="343727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-1,1%</a:t>
            </a:r>
            <a:endParaRPr lang="fr-FR" altLang="fr-FR" sz="800" i="1" dirty="0">
              <a:solidFill>
                <a:schemeClr val="accent5">
                  <a:lumMod val="60000"/>
                  <a:lumOff val="40000"/>
                </a:schemeClr>
              </a:solidFill>
              <a:latin typeface="+mj-lt"/>
            </a:endParaRPr>
          </a:p>
        </p:txBody>
      </p:sp>
      <p:sp>
        <p:nvSpPr>
          <p:cNvPr id="91" name="Espace réservé du texte 10">
            <a:extLst>
              <a:ext uri="{FF2B5EF4-FFF2-40B4-BE49-F238E27FC236}">
                <a16:creationId xmlns:a16="http://schemas.microsoft.com/office/drawing/2014/main" id="{D848F098-8502-B53F-5452-46ED0E200C70}"/>
              </a:ext>
            </a:extLst>
          </p:cNvPr>
          <p:cNvSpPr txBox="1">
            <a:spLocks/>
          </p:cNvSpPr>
          <p:nvPr/>
        </p:nvSpPr>
        <p:spPr>
          <a:xfrm>
            <a:off x="9664937" y="4602814"/>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-0,5%</a:t>
            </a:r>
            <a:endParaRPr lang="fr-FR" altLang="fr-FR" sz="800" i="1" dirty="0">
              <a:solidFill>
                <a:schemeClr val="accent5">
                  <a:lumMod val="60000"/>
                  <a:lumOff val="40000"/>
                </a:schemeClr>
              </a:solidFill>
              <a:latin typeface="+mj-lt"/>
            </a:endParaRPr>
          </a:p>
        </p:txBody>
      </p:sp>
      <p:sp>
        <p:nvSpPr>
          <p:cNvPr id="92" name="Espace réservé du texte 10">
            <a:extLst>
              <a:ext uri="{FF2B5EF4-FFF2-40B4-BE49-F238E27FC236}">
                <a16:creationId xmlns:a16="http://schemas.microsoft.com/office/drawing/2014/main" id="{DCDC3F03-7B77-5E67-4FA3-36391535AEEA}"/>
              </a:ext>
            </a:extLst>
          </p:cNvPr>
          <p:cNvSpPr txBox="1">
            <a:spLocks/>
          </p:cNvSpPr>
          <p:nvPr/>
        </p:nvSpPr>
        <p:spPr>
          <a:xfrm>
            <a:off x="9718240" y="2899741"/>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-2,9%</a:t>
            </a:r>
            <a:endParaRPr lang="fr-FR" altLang="fr-FR" sz="800" i="1" dirty="0">
              <a:solidFill>
                <a:schemeClr val="accent5">
                  <a:lumMod val="60000"/>
                  <a:lumOff val="40000"/>
                </a:schemeClr>
              </a:solidFill>
              <a:latin typeface="+mj-lt"/>
            </a:endParaRPr>
          </a:p>
        </p:txBody>
      </p:sp>
      <p:sp>
        <p:nvSpPr>
          <p:cNvPr id="93" name="Espace réservé du texte 10">
            <a:extLst>
              <a:ext uri="{FF2B5EF4-FFF2-40B4-BE49-F238E27FC236}">
                <a16:creationId xmlns:a16="http://schemas.microsoft.com/office/drawing/2014/main" id="{C7914106-6DAC-F759-9C84-E9B10E76B4F7}"/>
              </a:ext>
            </a:extLst>
          </p:cNvPr>
          <p:cNvSpPr txBox="1">
            <a:spLocks/>
          </p:cNvSpPr>
          <p:nvPr/>
        </p:nvSpPr>
        <p:spPr>
          <a:xfrm>
            <a:off x="9670846" y="4939203"/>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-0,5 %</a:t>
            </a:r>
            <a:endParaRPr lang="fr-FR" altLang="fr-FR" sz="800" i="1" dirty="0">
              <a:solidFill>
                <a:schemeClr val="accent5">
                  <a:lumMod val="60000"/>
                  <a:lumOff val="40000"/>
                </a:schemeClr>
              </a:solidFill>
              <a:latin typeface="+mj-lt"/>
            </a:endParaRPr>
          </a:p>
        </p:txBody>
      </p:sp>
      <p:sp>
        <p:nvSpPr>
          <p:cNvPr id="94" name="Espace réservé du texte 10">
            <a:extLst>
              <a:ext uri="{FF2B5EF4-FFF2-40B4-BE49-F238E27FC236}">
                <a16:creationId xmlns:a16="http://schemas.microsoft.com/office/drawing/2014/main" id="{FF584A76-E56A-4AEF-A38A-F29C205D1BAD}"/>
              </a:ext>
            </a:extLst>
          </p:cNvPr>
          <p:cNvSpPr txBox="1">
            <a:spLocks/>
          </p:cNvSpPr>
          <p:nvPr/>
        </p:nvSpPr>
        <p:spPr>
          <a:xfrm>
            <a:off x="6907870" y="2398013"/>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-2,1%</a:t>
            </a:r>
            <a:endParaRPr lang="fr-FR" altLang="fr-FR" sz="800" i="1" dirty="0">
              <a:solidFill>
                <a:schemeClr val="accent5">
                  <a:lumMod val="60000"/>
                  <a:lumOff val="40000"/>
                </a:schemeClr>
              </a:solidFill>
              <a:latin typeface="+mj-lt"/>
            </a:endParaRPr>
          </a:p>
        </p:txBody>
      </p:sp>
      <p:sp>
        <p:nvSpPr>
          <p:cNvPr id="95" name="Espace réservé du texte 10">
            <a:extLst>
              <a:ext uri="{FF2B5EF4-FFF2-40B4-BE49-F238E27FC236}">
                <a16:creationId xmlns:a16="http://schemas.microsoft.com/office/drawing/2014/main" id="{26D337EB-467A-1901-92A1-2CB8951257B1}"/>
              </a:ext>
            </a:extLst>
          </p:cNvPr>
          <p:cNvSpPr txBox="1">
            <a:spLocks/>
          </p:cNvSpPr>
          <p:nvPr/>
        </p:nvSpPr>
        <p:spPr>
          <a:xfrm>
            <a:off x="6943395" y="2840707"/>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-1,6 %</a:t>
            </a:r>
            <a:endParaRPr lang="fr-FR" altLang="fr-FR" sz="800" i="1" dirty="0">
              <a:solidFill>
                <a:schemeClr val="accent5">
                  <a:lumMod val="60000"/>
                  <a:lumOff val="40000"/>
                </a:schemeClr>
              </a:solidFill>
              <a:latin typeface="+mj-lt"/>
            </a:endParaRPr>
          </a:p>
        </p:txBody>
      </p:sp>
      <p:sp>
        <p:nvSpPr>
          <p:cNvPr id="96" name="Espace réservé du texte 10">
            <a:extLst>
              <a:ext uri="{FF2B5EF4-FFF2-40B4-BE49-F238E27FC236}">
                <a16:creationId xmlns:a16="http://schemas.microsoft.com/office/drawing/2014/main" id="{2E8632D2-8D71-DE7B-B26E-BA50F73CAF9C}"/>
              </a:ext>
            </a:extLst>
          </p:cNvPr>
          <p:cNvSpPr txBox="1">
            <a:spLocks/>
          </p:cNvSpPr>
          <p:nvPr/>
        </p:nvSpPr>
        <p:spPr>
          <a:xfrm>
            <a:off x="8394121" y="2458134"/>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-2,1%</a:t>
            </a:r>
            <a:endParaRPr lang="fr-FR" altLang="fr-FR" sz="800" i="1" dirty="0">
              <a:solidFill>
                <a:schemeClr val="accent5">
                  <a:lumMod val="60000"/>
                  <a:lumOff val="40000"/>
                </a:schemeClr>
              </a:solidFill>
              <a:latin typeface="+mj-lt"/>
            </a:endParaRPr>
          </a:p>
        </p:txBody>
      </p:sp>
      <p:pic>
        <p:nvPicPr>
          <p:cNvPr id="100" name="Image 99">
            <a:extLst>
              <a:ext uri="{FF2B5EF4-FFF2-40B4-BE49-F238E27FC236}">
                <a16:creationId xmlns:a16="http://schemas.microsoft.com/office/drawing/2014/main" id="{D666CC13-B77D-0BE0-C277-9B2CE68CE9E4}"/>
              </a:ext>
            </a:extLst>
          </p:cNvPr>
          <p:cNvPicPr>
            <a:picLocks noChangeAspect="1"/>
          </p:cNvPicPr>
          <p:nvPr/>
        </p:nvPicPr>
        <p:blipFill>
          <a:blip r:embed="rId31"/>
          <a:stretch>
            <a:fillRect/>
          </a:stretch>
        </p:blipFill>
        <p:spPr>
          <a:xfrm>
            <a:off x="6613905" y="4600995"/>
            <a:ext cx="551685" cy="239441"/>
          </a:xfrm>
          <a:prstGeom prst="rect">
            <a:avLst/>
          </a:prstGeom>
        </p:spPr>
      </p:pic>
      <p:sp>
        <p:nvSpPr>
          <p:cNvPr id="101" name="Espace réservé du texte 10">
            <a:extLst>
              <a:ext uri="{FF2B5EF4-FFF2-40B4-BE49-F238E27FC236}">
                <a16:creationId xmlns:a16="http://schemas.microsoft.com/office/drawing/2014/main" id="{087A04D0-A57A-8DF8-7C6E-F48861144557}"/>
              </a:ext>
            </a:extLst>
          </p:cNvPr>
          <p:cNvSpPr txBox="1">
            <a:spLocks/>
          </p:cNvSpPr>
          <p:nvPr/>
        </p:nvSpPr>
        <p:spPr>
          <a:xfrm>
            <a:off x="6883414" y="3479422"/>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-1,4%</a:t>
            </a:r>
            <a:endParaRPr lang="fr-FR" altLang="fr-FR" sz="800" i="1" dirty="0">
              <a:solidFill>
                <a:schemeClr val="accent5">
                  <a:lumMod val="60000"/>
                  <a:lumOff val="40000"/>
                </a:schemeClr>
              </a:solidFill>
              <a:latin typeface="+mj-lt"/>
            </a:endParaRPr>
          </a:p>
        </p:txBody>
      </p:sp>
      <p:sp>
        <p:nvSpPr>
          <p:cNvPr id="102" name="Espace réservé du texte 10">
            <a:extLst>
              <a:ext uri="{FF2B5EF4-FFF2-40B4-BE49-F238E27FC236}">
                <a16:creationId xmlns:a16="http://schemas.microsoft.com/office/drawing/2014/main" id="{5D1E2D29-088F-6561-369C-EFE396A6634F}"/>
              </a:ext>
            </a:extLst>
          </p:cNvPr>
          <p:cNvSpPr txBox="1">
            <a:spLocks/>
          </p:cNvSpPr>
          <p:nvPr/>
        </p:nvSpPr>
        <p:spPr>
          <a:xfrm>
            <a:off x="6819475" y="4802451"/>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-0,4%</a:t>
            </a:r>
            <a:endParaRPr lang="fr-FR" altLang="fr-FR" sz="800" i="1" dirty="0">
              <a:solidFill>
                <a:schemeClr val="accent5">
                  <a:lumMod val="60000"/>
                  <a:lumOff val="40000"/>
                </a:schemeClr>
              </a:solidFill>
              <a:latin typeface="+mj-lt"/>
            </a:endParaRPr>
          </a:p>
        </p:txBody>
      </p:sp>
      <p:sp>
        <p:nvSpPr>
          <p:cNvPr id="18" name="Espace réservé du texte 10">
            <a:extLst>
              <a:ext uri="{FF2B5EF4-FFF2-40B4-BE49-F238E27FC236}">
                <a16:creationId xmlns:a16="http://schemas.microsoft.com/office/drawing/2014/main" id="{FE4E213E-114B-1518-8379-BDFE16B7F523}"/>
              </a:ext>
            </a:extLst>
          </p:cNvPr>
          <p:cNvSpPr txBox="1">
            <a:spLocks/>
          </p:cNvSpPr>
          <p:nvPr/>
        </p:nvSpPr>
        <p:spPr>
          <a:xfrm>
            <a:off x="6647651" y="4294033"/>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-0,5%</a:t>
            </a:r>
            <a:endParaRPr lang="fr-FR" altLang="fr-FR" sz="800" i="1" dirty="0">
              <a:solidFill>
                <a:schemeClr val="accent5">
                  <a:lumMod val="60000"/>
                  <a:lumOff val="40000"/>
                </a:schemeClr>
              </a:solidFill>
              <a:latin typeface="+mj-lt"/>
            </a:endParaRPr>
          </a:p>
        </p:txBody>
      </p:sp>
      <p:pic>
        <p:nvPicPr>
          <p:cNvPr id="42" name="Picture 2" descr="http://www.webandluxe.com/wp-content/uploads/2011/06/logo-lvmh-groupe.jpg">
            <a:extLst>
              <a:ext uri="{FF2B5EF4-FFF2-40B4-BE49-F238E27FC236}">
                <a16:creationId xmlns:a16="http://schemas.microsoft.com/office/drawing/2014/main" id="{2CFBF18E-5947-B996-936B-A40D6C8501E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gray">
          <a:xfrm>
            <a:off x="3356273" y="3166250"/>
            <a:ext cx="883162" cy="33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4" descr="http://www.logostage.com/logos/bmw.jpg">
            <a:extLst>
              <a:ext uri="{FF2B5EF4-FFF2-40B4-BE49-F238E27FC236}">
                <a16:creationId xmlns:a16="http://schemas.microsoft.com/office/drawing/2014/main" id="{24997CDB-7627-AFCC-C770-A6DD2725F88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gray">
          <a:xfrm>
            <a:off x="9349155" y="2683470"/>
            <a:ext cx="381375" cy="35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 44">
            <a:extLst>
              <a:ext uri="{FF2B5EF4-FFF2-40B4-BE49-F238E27FC236}">
                <a16:creationId xmlns:a16="http://schemas.microsoft.com/office/drawing/2014/main" id="{89DA5D9A-4484-E5BD-50A5-5464CDD194DE}"/>
              </a:ext>
            </a:extLst>
          </p:cNvPr>
          <p:cNvPicPr>
            <a:picLocks noChangeAspect="1"/>
          </p:cNvPicPr>
          <p:nvPr/>
        </p:nvPicPr>
        <p:blipFill>
          <a:blip r:embed="rId34"/>
          <a:stretch>
            <a:fillRect/>
          </a:stretch>
        </p:blipFill>
        <p:spPr>
          <a:xfrm>
            <a:off x="9314690" y="2281566"/>
            <a:ext cx="712313" cy="317248"/>
          </a:xfrm>
          <a:prstGeom prst="rect">
            <a:avLst/>
          </a:prstGeom>
        </p:spPr>
      </p:pic>
      <p:sp>
        <p:nvSpPr>
          <p:cNvPr id="46" name="Espace réservé du texte 10">
            <a:extLst>
              <a:ext uri="{FF2B5EF4-FFF2-40B4-BE49-F238E27FC236}">
                <a16:creationId xmlns:a16="http://schemas.microsoft.com/office/drawing/2014/main" id="{15674309-09C0-469D-363B-5E6E7C85F42F}"/>
              </a:ext>
            </a:extLst>
          </p:cNvPr>
          <p:cNvSpPr txBox="1">
            <a:spLocks/>
          </p:cNvSpPr>
          <p:nvPr/>
        </p:nvSpPr>
        <p:spPr>
          <a:xfrm>
            <a:off x="3967205" y="373538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+0,6%</a:t>
            </a:r>
            <a:endParaRPr lang="fr-FR" altLang="fr-FR" sz="800" i="1" dirty="0">
              <a:solidFill>
                <a:schemeClr val="accent4">
                  <a:lumMod val="75000"/>
                </a:schemeClr>
              </a:solidFill>
              <a:latin typeface="+mj-lt"/>
            </a:endParaRPr>
          </a:p>
        </p:txBody>
      </p:sp>
      <p:sp>
        <p:nvSpPr>
          <p:cNvPr id="20" name="Espace réservé du texte 10">
            <a:extLst>
              <a:ext uri="{FF2B5EF4-FFF2-40B4-BE49-F238E27FC236}">
                <a16:creationId xmlns:a16="http://schemas.microsoft.com/office/drawing/2014/main" id="{13314F89-27C4-96FA-C500-0E1F5BFD3550}"/>
              </a:ext>
            </a:extLst>
          </p:cNvPr>
          <p:cNvSpPr txBox="1">
            <a:spLocks/>
          </p:cNvSpPr>
          <p:nvPr/>
        </p:nvSpPr>
        <p:spPr>
          <a:xfrm>
            <a:off x="11052164" y="4402298"/>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-1,2 %</a:t>
            </a:r>
            <a:endParaRPr lang="fr-FR" altLang="fr-FR" sz="800" i="1" dirty="0">
              <a:solidFill>
                <a:schemeClr val="accent5">
                  <a:lumMod val="60000"/>
                  <a:lumOff val="40000"/>
                </a:schemeClr>
              </a:solidFill>
              <a:latin typeface="+mj-lt"/>
            </a:endParaRPr>
          </a:p>
        </p:txBody>
      </p:sp>
      <p:sp>
        <p:nvSpPr>
          <p:cNvPr id="49" name="Espace réservé du texte 10">
            <a:extLst>
              <a:ext uri="{FF2B5EF4-FFF2-40B4-BE49-F238E27FC236}">
                <a16:creationId xmlns:a16="http://schemas.microsoft.com/office/drawing/2014/main" id="{BE295FBC-30FD-4FA3-9F36-C34FACA84666}"/>
              </a:ext>
            </a:extLst>
          </p:cNvPr>
          <p:cNvSpPr txBox="1">
            <a:spLocks/>
          </p:cNvSpPr>
          <p:nvPr/>
        </p:nvSpPr>
        <p:spPr>
          <a:xfrm>
            <a:off x="10961870" y="4855298"/>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-1,0 %</a:t>
            </a:r>
            <a:endParaRPr lang="fr-FR" altLang="fr-FR" sz="800" i="1" dirty="0">
              <a:solidFill>
                <a:schemeClr val="accent5">
                  <a:lumMod val="60000"/>
                  <a:lumOff val="40000"/>
                </a:schemeClr>
              </a:solidFill>
              <a:latin typeface="+mj-lt"/>
            </a:endParaRPr>
          </a:p>
        </p:txBody>
      </p:sp>
      <p:sp>
        <p:nvSpPr>
          <p:cNvPr id="50" name="Espace réservé du texte 10">
            <a:extLst>
              <a:ext uri="{FF2B5EF4-FFF2-40B4-BE49-F238E27FC236}">
                <a16:creationId xmlns:a16="http://schemas.microsoft.com/office/drawing/2014/main" id="{355BB4D7-88B5-7366-7AF6-CCA7512DCC68}"/>
              </a:ext>
            </a:extLst>
          </p:cNvPr>
          <p:cNvSpPr txBox="1">
            <a:spLocks/>
          </p:cNvSpPr>
          <p:nvPr/>
        </p:nvSpPr>
        <p:spPr>
          <a:xfrm>
            <a:off x="6943394" y="3941561"/>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-1,1%</a:t>
            </a:r>
            <a:endParaRPr lang="fr-FR" altLang="fr-FR" sz="800" i="1" dirty="0">
              <a:solidFill>
                <a:schemeClr val="accent5">
                  <a:lumMod val="60000"/>
                  <a:lumOff val="40000"/>
                </a:schemeClr>
              </a:solidFill>
              <a:latin typeface="+mj-lt"/>
            </a:endParaRPr>
          </a:p>
        </p:txBody>
      </p:sp>
      <p:sp>
        <p:nvSpPr>
          <p:cNvPr id="13" name="Espace réservé du texte 10">
            <a:extLst>
              <a:ext uri="{FF2B5EF4-FFF2-40B4-BE49-F238E27FC236}">
                <a16:creationId xmlns:a16="http://schemas.microsoft.com/office/drawing/2014/main" id="{3805FF9F-97B4-CEF2-C259-30E4381F6AF2}"/>
              </a:ext>
            </a:extLst>
          </p:cNvPr>
          <p:cNvSpPr txBox="1">
            <a:spLocks/>
          </p:cNvSpPr>
          <p:nvPr/>
        </p:nvSpPr>
        <p:spPr>
          <a:xfrm>
            <a:off x="2842693" y="248908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+1,4 %</a:t>
            </a:r>
            <a:endParaRPr lang="fr-FR" altLang="fr-FR" sz="800" i="1" dirty="0">
              <a:solidFill>
                <a:schemeClr val="accent4">
                  <a:lumMod val="75000"/>
                </a:schemeClr>
              </a:solidFill>
              <a:latin typeface="+mj-lt"/>
            </a:endParaRPr>
          </a:p>
        </p:txBody>
      </p:sp>
      <p:pic>
        <p:nvPicPr>
          <p:cNvPr id="16" name="Image 15">
            <a:extLst>
              <a:ext uri="{FF2B5EF4-FFF2-40B4-BE49-F238E27FC236}">
                <a16:creationId xmlns:a16="http://schemas.microsoft.com/office/drawing/2014/main" id="{D3C63EE0-CC47-EB2D-DBF0-5A08566E178A}"/>
              </a:ext>
            </a:extLst>
          </p:cNvPr>
          <p:cNvPicPr>
            <a:picLocks noChangeAspect="1"/>
          </p:cNvPicPr>
          <p:nvPr/>
        </p:nvPicPr>
        <p:blipFill>
          <a:blip r:embed="rId35"/>
          <a:stretch>
            <a:fillRect/>
          </a:stretch>
        </p:blipFill>
        <p:spPr>
          <a:xfrm>
            <a:off x="2128992" y="2315310"/>
            <a:ext cx="920941" cy="309360"/>
          </a:xfrm>
          <a:prstGeom prst="rect">
            <a:avLst/>
          </a:prstGeom>
        </p:spPr>
      </p:pic>
      <p:pic>
        <p:nvPicPr>
          <p:cNvPr id="39" name="Graphic 43" descr="Arrow Clockwise curve">
            <a:extLst>
              <a:ext uri="{FF2B5EF4-FFF2-40B4-BE49-F238E27FC236}">
                <a16:creationId xmlns:a16="http://schemas.microsoft.com/office/drawing/2014/main" id="{2A559455-BF71-40A7-91A3-E9E75D294461}"/>
              </a:ext>
            </a:extLst>
          </p:cNvPr>
          <p:cNvPicPr>
            <a:picLocks noChangeAspect="1"/>
          </p:cNvPicPr>
          <p:nvPr/>
        </p:nvPicPr>
        <p:blipFill rotWithShape="1">
          <a:blip r:embed="rId36" cstate="print">
            <a:extLst>
              <a:ext uri="{28A0092B-C50C-407E-A947-70E740481C1C}">
                <a14:useLocalDpi xmlns:a14="http://schemas.microsoft.com/office/drawing/2010/main"/>
              </a:ext>
              <a:ext uri="{96DAC541-7B7A-43D3-8B79-37D633B846F1}">
                <asvg:svgBlip xmlns:asvg="http://schemas.microsoft.com/office/drawing/2016/SVG/main" r:embed="rId37"/>
              </a:ext>
            </a:extLst>
          </a:blip>
          <a:srcRect l="18898" t="8417" r="30408" b="16486"/>
          <a:stretch/>
        </p:blipFill>
        <p:spPr>
          <a:xfrm flipH="1">
            <a:off x="539815" y="2259533"/>
            <a:ext cx="2285927" cy="2938880"/>
          </a:xfrm>
          <a:prstGeom prst="rect">
            <a:avLst/>
          </a:prstGeom>
        </p:spPr>
      </p:pic>
      <p:pic>
        <p:nvPicPr>
          <p:cNvPr id="35" name="Image 38">
            <a:extLst>
              <a:ext uri="{FF2B5EF4-FFF2-40B4-BE49-F238E27FC236}">
                <a16:creationId xmlns:a16="http://schemas.microsoft.com/office/drawing/2014/main" id="{609BF2DE-9CB5-40C7-09F3-0A2D106D99C1}"/>
              </a:ext>
            </a:extLst>
          </p:cNvPr>
          <p:cNvPicPr>
            <a:picLocks noChangeAspect="1"/>
          </p:cNvPicPr>
          <p:nvPr/>
        </p:nvPicPr>
        <p:blipFill rotWithShape="1">
          <a:blip r:embed="rId38"/>
          <a:srcRect l="4505" t="27859" r="4505" b="27859"/>
          <a:stretch/>
        </p:blipFill>
        <p:spPr>
          <a:xfrm>
            <a:off x="3314819" y="3979474"/>
            <a:ext cx="780774" cy="187261"/>
          </a:xfrm>
          <a:prstGeom prst="rect">
            <a:avLst/>
          </a:prstGeom>
        </p:spPr>
      </p:pic>
      <p:pic>
        <p:nvPicPr>
          <p:cNvPr id="51" name="Image 50">
            <a:extLst>
              <a:ext uri="{FF2B5EF4-FFF2-40B4-BE49-F238E27FC236}">
                <a16:creationId xmlns:a16="http://schemas.microsoft.com/office/drawing/2014/main" id="{0AEE031C-8015-BA06-ED9D-83E8A32FAC2E}"/>
              </a:ext>
            </a:extLst>
          </p:cNvPr>
          <p:cNvPicPr>
            <a:picLocks noChangeAspect="1"/>
          </p:cNvPicPr>
          <p:nvPr/>
        </p:nvPicPr>
        <p:blipFill rotWithShape="1">
          <a:blip r:embed="rId39"/>
          <a:srcRect t="27601" b="25362"/>
          <a:stretch/>
        </p:blipFill>
        <p:spPr>
          <a:xfrm>
            <a:off x="3349094" y="2821989"/>
            <a:ext cx="914208" cy="240806"/>
          </a:xfrm>
          <a:prstGeom prst="rect">
            <a:avLst/>
          </a:prstGeom>
        </p:spPr>
      </p:pic>
      <p:pic>
        <p:nvPicPr>
          <p:cNvPr id="52" name="Picture 32" descr="Logo_MichelinRVB">
            <a:extLst>
              <a:ext uri="{FF2B5EF4-FFF2-40B4-BE49-F238E27FC236}">
                <a16:creationId xmlns:a16="http://schemas.microsoft.com/office/drawing/2014/main" id="{D2EC9EAD-78B1-B7E5-E409-49A881DCE98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gray">
          <a:xfrm>
            <a:off x="3366183" y="3568926"/>
            <a:ext cx="782636" cy="29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Espace réservé du texte 10">
            <a:extLst>
              <a:ext uri="{FF2B5EF4-FFF2-40B4-BE49-F238E27FC236}">
                <a16:creationId xmlns:a16="http://schemas.microsoft.com/office/drawing/2014/main" id="{BDD074DF-31D4-BB7C-6FF3-F39488631F24}"/>
              </a:ext>
            </a:extLst>
          </p:cNvPr>
          <p:cNvSpPr txBox="1">
            <a:spLocks/>
          </p:cNvSpPr>
          <p:nvPr/>
        </p:nvSpPr>
        <p:spPr>
          <a:xfrm>
            <a:off x="3996199" y="4049944"/>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+0,6%</a:t>
            </a:r>
            <a:endParaRPr lang="fr-FR" altLang="fr-FR" sz="800" i="1" dirty="0">
              <a:solidFill>
                <a:schemeClr val="accent4">
                  <a:lumMod val="75000"/>
                </a:schemeClr>
              </a:solidFill>
              <a:latin typeface="+mj-lt"/>
            </a:endParaRPr>
          </a:p>
        </p:txBody>
      </p:sp>
      <p:sp>
        <p:nvSpPr>
          <p:cNvPr id="57" name="Espace réservé du texte 10">
            <a:extLst>
              <a:ext uri="{FF2B5EF4-FFF2-40B4-BE49-F238E27FC236}">
                <a16:creationId xmlns:a16="http://schemas.microsoft.com/office/drawing/2014/main" id="{2BD84F72-32CF-3905-23A9-416F6C4F014B}"/>
              </a:ext>
            </a:extLst>
          </p:cNvPr>
          <p:cNvSpPr txBox="1">
            <a:spLocks/>
          </p:cNvSpPr>
          <p:nvPr/>
        </p:nvSpPr>
        <p:spPr>
          <a:xfrm>
            <a:off x="3720661" y="4586725"/>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+0,5%</a:t>
            </a:r>
            <a:endParaRPr lang="fr-FR" altLang="fr-FR" sz="800" i="1" dirty="0">
              <a:solidFill>
                <a:schemeClr val="accent4">
                  <a:lumMod val="75000"/>
                </a:schemeClr>
              </a:solidFill>
              <a:latin typeface="+mj-lt"/>
            </a:endParaRPr>
          </a:p>
        </p:txBody>
      </p:sp>
      <p:sp>
        <p:nvSpPr>
          <p:cNvPr id="58" name="Espace réservé du texte 10">
            <a:extLst>
              <a:ext uri="{FF2B5EF4-FFF2-40B4-BE49-F238E27FC236}">
                <a16:creationId xmlns:a16="http://schemas.microsoft.com/office/drawing/2014/main" id="{789E77A1-A185-F2AB-01F1-A1822090207F}"/>
              </a:ext>
            </a:extLst>
          </p:cNvPr>
          <p:cNvSpPr txBox="1">
            <a:spLocks/>
          </p:cNvSpPr>
          <p:nvPr/>
        </p:nvSpPr>
        <p:spPr>
          <a:xfrm>
            <a:off x="3898228" y="4957239"/>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4">
                    <a:lumMod val="75000"/>
                  </a:schemeClr>
                </a:solidFill>
                <a:latin typeface="+mj-lt"/>
                <a:ea typeface="MS PGothic" pitchFamily="34" charset="-128"/>
              </a:rPr>
              <a:t>+0,4%</a:t>
            </a:r>
            <a:endParaRPr lang="fr-FR" altLang="fr-FR" sz="800" i="1" dirty="0">
              <a:solidFill>
                <a:schemeClr val="accent4">
                  <a:lumMod val="75000"/>
                </a:schemeClr>
              </a:solidFill>
              <a:latin typeface="+mj-lt"/>
            </a:endParaRPr>
          </a:p>
        </p:txBody>
      </p:sp>
      <p:pic>
        <p:nvPicPr>
          <p:cNvPr id="40" name="Graphic 38" descr="Arrow Clockwise curve">
            <a:extLst>
              <a:ext uri="{FF2B5EF4-FFF2-40B4-BE49-F238E27FC236}">
                <a16:creationId xmlns:a16="http://schemas.microsoft.com/office/drawing/2014/main" id="{71A9DB91-8A32-47A7-9CC6-FA93EF571F5C}"/>
              </a:ext>
            </a:extLst>
          </p:cNvPr>
          <p:cNvPicPr>
            <a:picLocks noChangeAspect="1"/>
          </p:cNvPicPr>
          <p:nvPr/>
        </p:nvPicPr>
        <p:blipFill rotWithShape="1">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l="19838" t="7807" r="19237" b="14682"/>
          <a:stretch/>
        </p:blipFill>
        <p:spPr>
          <a:xfrm flipH="1" flipV="1">
            <a:off x="6717207" y="2112464"/>
            <a:ext cx="2285927" cy="3088709"/>
          </a:xfrm>
          <a:prstGeom prst="rect">
            <a:avLst/>
          </a:prstGeom>
        </p:spPr>
      </p:pic>
      <p:pic>
        <p:nvPicPr>
          <p:cNvPr id="59" name="Image 58">
            <a:extLst>
              <a:ext uri="{FF2B5EF4-FFF2-40B4-BE49-F238E27FC236}">
                <a16:creationId xmlns:a16="http://schemas.microsoft.com/office/drawing/2014/main" id="{C731BB37-D2E0-9B65-D2C3-CDA7D728F65B}"/>
              </a:ext>
            </a:extLst>
          </p:cNvPr>
          <p:cNvPicPr>
            <a:picLocks noChangeAspect="1"/>
          </p:cNvPicPr>
          <p:nvPr/>
        </p:nvPicPr>
        <p:blipFill rotWithShape="1">
          <a:blip r:embed="rId43"/>
          <a:srcRect t="28216" b="25512"/>
          <a:stretch/>
        </p:blipFill>
        <p:spPr>
          <a:xfrm>
            <a:off x="9196124" y="3652192"/>
            <a:ext cx="534406" cy="247282"/>
          </a:xfrm>
          <a:prstGeom prst="rect">
            <a:avLst/>
          </a:prstGeom>
        </p:spPr>
      </p:pic>
      <p:sp>
        <p:nvSpPr>
          <p:cNvPr id="60" name="Espace réservé du texte 10">
            <a:extLst>
              <a:ext uri="{FF2B5EF4-FFF2-40B4-BE49-F238E27FC236}">
                <a16:creationId xmlns:a16="http://schemas.microsoft.com/office/drawing/2014/main" id="{798CAE19-E9D1-715F-ECD0-3BFA7760C156}"/>
              </a:ext>
            </a:extLst>
          </p:cNvPr>
          <p:cNvSpPr txBox="1">
            <a:spLocks/>
          </p:cNvSpPr>
          <p:nvPr/>
        </p:nvSpPr>
        <p:spPr>
          <a:xfrm>
            <a:off x="9566364" y="3804921"/>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-1,0%</a:t>
            </a:r>
            <a:endParaRPr lang="fr-FR" altLang="fr-FR" sz="800" i="1" dirty="0">
              <a:solidFill>
                <a:schemeClr val="accent5">
                  <a:lumMod val="60000"/>
                  <a:lumOff val="40000"/>
                </a:schemeClr>
              </a:solidFill>
              <a:latin typeface="+mj-lt"/>
            </a:endParaRPr>
          </a:p>
        </p:txBody>
      </p:sp>
      <p:sp>
        <p:nvSpPr>
          <p:cNvPr id="61" name="Espace réservé du texte 10">
            <a:extLst>
              <a:ext uri="{FF2B5EF4-FFF2-40B4-BE49-F238E27FC236}">
                <a16:creationId xmlns:a16="http://schemas.microsoft.com/office/drawing/2014/main" id="{05781C5F-18D4-D69F-7094-900741C4FE32}"/>
              </a:ext>
            </a:extLst>
          </p:cNvPr>
          <p:cNvSpPr txBox="1">
            <a:spLocks/>
          </p:cNvSpPr>
          <p:nvPr/>
        </p:nvSpPr>
        <p:spPr>
          <a:xfrm>
            <a:off x="9592580" y="4109586"/>
            <a:ext cx="565665" cy="31631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SzPct val="120000"/>
              <a:buFontTx/>
              <a:buNone/>
              <a:defRPr sz="1100" kern="1200" cap="none" baseline="0">
                <a:solidFill>
                  <a:schemeClr val="tx1"/>
                </a:solidFill>
                <a:latin typeface="+mn-lt"/>
                <a:ea typeface="+mn-ea"/>
                <a:cs typeface="Arial" panose="020B0604020202020204" pitchFamily="34" charset="0"/>
              </a:defRPr>
            </a:lvl1pPr>
            <a:lvl2pPr marL="0" indent="0" algn="l" defTabSz="914400" rtl="0" eaLnBrk="1" latinLnBrk="0" hangingPunct="1">
              <a:lnSpc>
                <a:spcPct val="100000"/>
              </a:lnSpc>
              <a:spcBef>
                <a:spcPts val="500"/>
              </a:spcBef>
              <a:spcAft>
                <a:spcPts val="600"/>
              </a:spcAft>
              <a:buSzPct val="120000"/>
              <a:buFontTx/>
              <a:buNone/>
              <a:defRPr sz="1200" kern="1200">
                <a:solidFill>
                  <a:schemeClr val="tx1"/>
                </a:solidFill>
                <a:latin typeface="+mn-lt"/>
                <a:ea typeface="+mn-ea"/>
                <a:cs typeface="Arial" panose="020B0604020202020204" pitchFamily="34" charset="0"/>
              </a:defRPr>
            </a:lvl2pPr>
            <a:lvl3pPr marL="0" indent="0" algn="l" defTabSz="914400" rtl="0" eaLnBrk="1" latinLnBrk="0" hangingPunct="1">
              <a:lnSpc>
                <a:spcPct val="100000"/>
              </a:lnSpc>
              <a:spcBef>
                <a:spcPts val="500"/>
              </a:spcBef>
              <a:spcAft>
                <a:spcPts val="600"/>
              </a:spcAft>
              <a:buFontTx/>
              <a:buNone/>
              <a:defRPr sz="1200" kern="1200">
                <a:solidFill>
                  <a:schemeClr val="tx1"/>
                </a:solidFill>
                <a:latin typeface="+mn-lt"/>
                <a:ea typeface="+mn-ea"/>
                <a:cs typeface="Arial" panose="020B0604020202020204" pitchFamily="34" charset="0"/>
              </a:defRPr>
            </a:lvl3pPr>
            <a:lvl4pPr marL="0" indent="0" algn="l" defTabSz="914400" rtl="0" eaLnBrk="1" latinLnBrk="0" hangingPunct="1">
              <a:lnSpc>
                <a:spcPct val="100000"/>
              </a:lnSpc>
              <a:spcBef>
                <a:spcPts val="0"/>
              </a:spcBef>
              <a:spcAft>
                <a:spcPts val="0"/>
              </a:spcAft>
              <a:buFontTx/>
              <a:buNone/>
              <a:defRPr sz="1100" kern="1200">
                <a:solidFill>
                  <a:schemeClr val="tx1"/>
                </a:solidFill>
                <a:latin typeface="+mn-lt"/>
                <a:ea typeface="+mn-ea"/>
                <a:cs typeface="Arial" panose="020B0604020202020204" pitchFamily="34" charset="0"/>
              </a:defRPr>
            </a:lvl4pPr>
            <a:lvl5pPr marL="72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Arial" panose="020B0604020202020204" pitchFamily="34" charset="0"/>
              </a:defRPr>
            </a:lvl5pPr>
            <a:lvl6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6pPr>
            <a:lvl7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7pPr>
            <a:lvl8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8pPr>
            <a:lvl9pPr marL="900000" indent="-180000" algn="l" defTabSz="914400" rtl="0" eaLnBrk="1" latinLnBrk="0" hangingPunct="1">
              <a:lnSpc>
                <a:spcPct val="100000"/>
              </a:lnSpc>
              <a:spcBef>
                <a:spcPts val="500"/>
              </a:spcBef>
              <a:spcAft>
                <a:spcPts val="600"/>
              </a:spcAft>
              <a:buFont typeface="Wingdings" panose="05000000000000000000" pitchFamily="2" charset="2"/>
              <a:buChar char="§"/>
              <a:defRPr sz="1400" kern="1200">
                <a:solidFill>
                  <a:schemeClr val="tx1"/>
                </a:solidFill>
                <a:latin typeface="+mn-lt"/>
                <a:ea typeface="+mn-ea"/>
                <a:cs typeface="+mn-cs"/>
              </a:defRPr>
            </a:lvl9pPr>
          </a:lstStyle>
          <a:p>
            <a:pPr algn="ctr"/>
            <a:r>
              <a:rPr lang="fr-FR" altLang="fr-FR" sz="800" i="1" dirty="0">
                <a:solidFill>
                  <a:schemeClr val="accent5">
                    <a:lumMod val="60000"/>
                    <a:lumOff val="40000"/>
                  </a:schemeClr>
                </a:solidFill>
                <a:latin typeface="+mj-lt"/>
                <a:ea typeface="MS PGothic" pitchFamily="34" charset="-128"/>
              </a:rPr>
              <a:t>-0,5%</a:t>
            </a:r>
            <a:endParaRPr lang="fr-FR" altLang="fr-FR" sz="800" i="1" dirty="0">
              <a:solidFill>
                <a:schemeClr val="accent5">
                  <a:lumMod val="60000"/>
                  <a:lumOff val="40000"/>
                </a:schemeClr>
              </a:solidFill>
              <a:latin typeface="+mj-lt"/>
            </a:endParaRPr>
          </a:p>
        </p:txBody>
      </p:sp>
      <p:pic>
        <p:nvPicPr>
          <p:cNvPr id="63" name="Image 62">
            <a:extLst>
              <a:ext uri="{FF2B5EF4-FFF2-40B4-BE49-F238E27FC236}">
                <a16:creationId xmlns:a16="http://schemas.microsoft.com/office/drawing/2014/main" id="{F854276A-FFBF-0845-EAEF-D7F8DA240A29}"/>
              </a:ext>
            </a:extLst>
          </p:cNvPr>
          <p:cNvPicPr>
            <a:picLocks noChangeAspect="1"/>
          </p:cNvPicPr>
          <p:nvPr/>
        </p:nvPicPr>
        <p:blipFill>
          <a:blip r:embed="rId44"/>
          <a:stretch>
            <a:fillRect/>
          </a:stretch>
        </p:blipFill>
        <p:spPr>
          <a:xfrm>
            <a:off x="9131128" y="4082521"/>
            <a:ext cx="473088" cy="152107"/>
          </a:xfrm>
          <a:prstGeom prst="rect">
            <a:avLst/>
          </a:prstGeom>
        </p:spPr>
      </p:pic>
      <p:sp>
        <p:nvSpPr>
          <p:cNvPr id="64" name="Espace réservé du texte 5">
            <a:extLst>
              <a:ext uri="{FF2B5EF4-FFF2-40B4-BE49-F238E27FC236}">
                <a16:creationId xmlns:a16="http://schemas.microsoft.com/office/drawing/2014/main" id="{2390CF68-DE78-07EA-7DAE-A4D672A61F37}"/>
              </a:ext>
            </a:extLst>
          </p:cNvPr>
          <p:cNvSpPr txBox="1">
            <a:spLocks/>
          </p:cNvSpPr>
          <p:nvPr/>
        </p:nvSpPr>
        <p:spPr>
          <a:xfrm>
            <a:off x="500787" y="5608683"/>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1200" b="1" dirty="0"/>
              <a:t>Ces valeurs ne constituent pas des recommandations d’investissement</a:t>
            </a:r>
          </a:p>
        </p:txBody>
      </p:sp>
    </p:spTree>
    <p:extLst>
      <p:ext uri="{BB962C8B-B14F-4D97-AF65-F5344CB8AC3E}">
        <p14:creationId xmlns:p14="http://schemas.microsoft.com/office/powerpoint/2010/main" val="250960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37</a:t>
            </a:fld>
            <a:endParaRPr lang="fr-FR"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a:t>POSITIONNEMENT</a:t>
            </a:r>
          </a:p>
        </p:txBody>
      </p:sp>
      <p:sp>
        <p:nvSpPr>
          <p:cNvPr id="11" name="Text Placeholder 10">
            <a:extLst>
              <a:ext uri="{FF2B5EF4-FFF2-40B4-BE49-F238E27FC236}">
                <a16:creationId xmlns:a16="http://schemas.microsoft.com/office/drawing/2014/main" id="{1BC3CF94-834E-41DC-91FA-EF14E811B605}"/>
              </a:ext>
            </a:extLst>
          </p:cNvPr>
          <p:cNvSpPr>
            <a:spLocks noGrp="1"/>
          </p:cNvSpPr>
          <p:nvPr>
            <p:ph type="body" sz="quarter" idx="13"/>
          </p:nvPr>
        </p:nvSpPr>
        <p:spPr/>
        <p:txBody>
          <a:bodyPr/>
          <a:lstStyle/>
          <a:p>
            <a:r>
              <a:rPr lang="fr-FR" dirty="0"/>
              <a:t>Indicateurs techniques et de risque</a:t>
            </a:r>
            <a:endParaRPr lang="en-US" dirty="0"/>
          </a:p>
        </p:txBody>
      </p:sp>
      <p:sp>
        <p:nvSpPr>
          <p:cNvPr id="9" name="Espace réservé du pied de page 6">
            <a:extLst>
              <a:ext uri="{FF2B5EF4-FFF2-40B4-BE49-F238E27FC236}">
                <a16:creationId xmlns:a16="http://schemas.microsoft.com/office/drawing/2014/main" id="{E730AEEC-13FA-4B22-BBFA-39C87FCD0AB5}"/>
              </a:ext>
            </a:extLst>
          </p:cNvPr>
          <p:cNvSpPr txBox="1">
            <a:spLocks/>
          </p:cNvSpPr>
          <p:nvPr/>
        </p:nvSpPr>
        <p:spPr>
          <a:xfrm>
            <a:off x="5175991" y="6447888"/>
            <a:ext cx="6120000" cy="148117"/>
          </a:xfrm>
          <a:prstGeom prst="rect">
            <a:avLst/>
          </a:prstGeom>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fr-FR" sz="950" cap="all" spc="95" dirty="0">
                <a:solidFill>
                  <a:srgbClr val="272529"/>
                </a:solidFill>
                <a:latin typeface="Lato"/>
              </a:rPr>
              <a:t>Oddo BHF Génération</a:t>
            </a:r>
          </a:p>
        </p:txBody>
      </p:sp>
      <p:graphicFrame>
        <p:nvGraphicFramePr>
          <p:cNvPr id="5" name="Tableau 4">
            <a:extLst>
              <a:ext uri="{FF2B5EF4-FFF2-40B4-BE49-F238E27FC236}">
                <a16:creationId xmlns:a16="http://schemas.microsoft.com/office/drawing/2014/main" id="{827E8CDC-2574-6033-74CB-BFFB1D0547C9}"/>
              </a:ext>
            </a:extLst>
          </p:cNvPr>
          <p:cNvGraphicFramePr>
            <a:graphicFrameLocks noGrp="1"/>
          </p:cNvGraphicFramePr>
          <p:nvPr>
            <p:extLst>
              <p:ext uri="{D42A27DB-BD31-4B8C-83A1-F6EECF244321}">
                <p14:modId xmlns:p14="http://schemas.microsoft.com/office/powerpoint/2010/main" val="3031129765"/>
              </p:ext>
            </p:extLst>
          </p:nvPr>
        </p:nvGraphicFramePr>
        <p:xfrm>
          <a:off x="1643966" y="2118501"/>
          <a:ext cx="8904068" cy="2434808"/>
        </p:xfrm>
        <a:graphic>
          <a:graphicData uri="http://schemas.openxmlformats.org/drawingml/2006/table">
            <a:tbl>
              <a:tblPr firstRow="1">
                <a:tableStyleId>{5C22544A-7EE6-4342-B048-85BDC9FD1C3A}</a:tableStyleId>
              </a:tblPr>
              <a:tblGrid>
                <a:gridCol w="4567031">
                  <a:extLst>
                    <a:ext uri="{9D8B030D-6E8A-4147-A177-3AD203B41FA5}">
                      <a16:colId xmlns:a16="http://schemas.microsoft.com/office/drawing/2014/main" val="3024541765"/>
                    </a:ext>
                  </a:extLst>
                </a:gridCol>
                <a:gridCol w="1445679">
                  <a:extLst>
                    <a:ext uri="{9D8B030D-6E8A-4147-A177-3AD203B41FA5}">
                      <a16:colId xmlns:a16="http://schemas.microsoft.com/office/drawing/2014/main" val="2209266359"/>
                    </a:ext>
                  </a:extLst>
                </a:gridCol>
                <a:gridCol w="1445679">
                  <a:extLst>
                    <a:ext uri="{9D8B030D-6E8A-4147-A177-3AD203B41FA5}">
                      <a16:colId xmlns:a16="http://schemas.microsoft.com/office/drawing/2014/main" val="2666269426"/>
                    </a:ext>
                  </a:extLst>
                </a:gridCol>
                <a:gridCol w="1445679">
                  <a:extLst>
                    <a:ext uri="{9D8B030D-6E8A-4147-A177-3AD203B41FA5}">
                      <a16:colId xmlns:a16="http://schemas.microsoft.com/office/drawing/2014/main" val="1583637953"/>
                    </a:ext>
                  </a:extLst>
                </a:gridCol>
              </a:tblGrid>
              <a:tr h="304351">
                <a:tc gridSpan="4">
                  <a:txBody>
                    <a:bodyPr/>
                    <a:lstStyle/>
                    <a:p>
                      <a:pPr algn="ctr" fontAlgn="b"/>
                      <a:r>
                        <a:rPr lang="fr-FR" sz="1400" b="1" u="none" strike="noStrike" dirty="0">
                          <a:solidFill>
                            <a:srgbClr val="FFFFFF"/>
                          </a:solidFill>
                          <a:effectLst/>
                        </a:rPr>
                        <a:t>  Mesure de risque</a:t>
                      </a:r>
                      <a:endParaRPr lang="fr-FR" sz="1400" b="1" i="0" u="none" strike="noStrike" dirty="0">
                        <a:solidFill>
                          <a:srgbClr val="FFFFFF"/>
                        </a:solidFill>
                        <a:effectLst/>
                        <a:latin typeface="Lato" panose="020F0502020204030203" pitchFamily="34" charset="0"/>
                      </a:endParaRPr>
                    </a:p>
                  </a:txBody>
                  <a:tcPr marL="9525" marR="9525" marT="9525" marB="0" anchor="ct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3334728"/>
                  </a:ext>
                </a:extLst>
              </a:tr>
              <a:tr h="304351">
                <a:tc>
                  <a:txBody>
                    <a:bodyPr/>
                    <a:lstStyle/>
                    <a:p>
                      <a:pPr algn="ctr" fontAlgn="ct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1 an</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3 ans</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5 ans</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1918401150"/>
                  </a:ext>
                </a:extLst>
              </a:tr>
              <a:tr h="304351">
                <a:tc>
                  <a:txBody>
                    <a:bodyPr/>
                    <a:lstStyle/>
                    <a:p>
                      <a:pPr algn="ctr" fontAlgn="ctr"/>
                      <a:r>
                        <a:rPr lang="fr-FR" sz="1200" b="1" u="none" strike="noStrike" dirty="0">
                          <a:solidFill>
                            <a:srgbClr val="000000"/>
                          </a:solidFill>
                          <a:effectLst/>
                        </a:rPr>
                        <a:t>Ratio de Sharpe</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0,72</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0,38</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0,34</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342312459"/>
                  </a:ext>
                </a:extLst>
              </a:tr>
              <a:tr h="304351">
                <a:tc>
                  <a:txBody>
                    <a:bodyPr/>
                    <a:lstStyle/>
                    <a:p>
                      <a:pPr algn="ctr" fontAlgn="ctr"/>
                      <a:r>
                        <a:rPr lang="fr-FR" sz="1200" b="1" u="none" strike="noStrike" dirty="0">
                          <a:solidFill>
                            <a:srgbClr val="000000"/>
                          </a:solidFill>
                          <a:effectLst/>
                        </a:rPr>
                        <a:t>Ratio d'information</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0,72</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-0,15</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-0,05</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1727730136"/>
                  </a:ext>
                </a:extLst>
              </a:tr>
              <a:tr h="304351">
                <a:tc>
                  <a:txBody>
                    <a:bodyPr/>
                    <a:lstStyle/>
                    <a:p>
                      <a:pPr algn="ctr" fontAlgn="ctr"/>
                      <a:r>
                        <a:rPr lang="fr-FR" sz="1200" b="1" u="none" strike="noStrike" dirty="0" err="1">
                          <a:solidFill>
                            <a:srgbClr val="000000"/>
                          </a:solidFill>
                          <a:effectLst/>
                        </a:rPr>
                        <a:t>Tracking</a:t>
                      </a:r>
                      <a:r>
                        <a:rPr lang="fr-FR" sz="1200" b="1" u="none" strike="noStrike" dirty="0">
                          <a:solidFill>
                            <a:srgbClr val="000000"/>
                          </a:solidFill>
                          <a:effectLst/>
                        </a:rPr>
                        <a:t> </a:t>
                      </a:r>
                      <a:r>
                        <a:rPr lang="fr-FR" sz="1200" b="1" u="none" strike="noStrike" dirty="0" err="1">
                          <a:solidFill>
                            <a:srgbClr val="000000"/>
                          </a:solidFill>
                          <a:effectLst/>
                        </a:rPr>
                        <a:t>Error</a:t>
                      </a:r>
                      <a:r>
                        <a:rPr lang="fr-FR" sz="1200" b="1" u="none" strike="noStrike" dirty="0">
                          <a:solidFill>
                            <a:srgbClr val="000000"/>
                          </a:solidFill>
                          <a:effectLst/>
                        </a:rPr>
                        <a:t> (%)</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4,64</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4,77</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5,09</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620427275"/>
                  </a:ext>
                </a:extLst>
              </a:tr>
              <a:tr h="304351">
                <a:tc>
                  <a:txBody>
                    <a:bodyPr/>
                    <a:lstStyle/>
                    <a:p>
                      <a:pPr algn="ctr" fontAlgn="ctr"/>
                      <a:r>
                        <a:rPr lang="fr-FR" sz="1200" b="1" u="none" strike="noStrike" dirty="0">
                          <a:solidFill>
                            <a:srgbClr val="000000"/>
                          </a:solidFill>
                          <a:effectLst/>
                        </a:rPr>
                        <a:t>Bêta</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1,02</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1,03</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1,00</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2882281843"/>
                  </a:ext>
                </a:extLst>
              </a:tr>
              <a:tr h="304351">
                <a:tc>
                  <a:txBody>
                    <a:bodyPr/>
                    <a:lstStyle/>
                    <a:p>
                      <a:pPr algn="ctr" fontAlgn="ctr"/>
                      <a:r>
                        <a:rPr lang="fr-FR" sz="1200" b="1" u="none" strike="noStrike" dirty="0">
                          <a:solidFill>
                            <a:srgbClr val="000000"/>
                          </a:solidFill>
                          <a:effectLst/>
                        </a:rPr>
                        <a:t>Coefficient de corrélation (%)</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95,90</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96,16</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97,03</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2786777995"/>
                  </a:ext>
                </a:extLst>
              </a:tr>
              <a:tr h="304351">
                <a:tc>
                  <a:txBody>
                    <a:bodyPr/>
                    <a:lstStyle/>
                    <a:p>
                      <a:pPr algn="ctr" fontAlgn="ctr"/>
                      <a:r>
                        <a:rPr lang="fr-FR" sz="1200" b="1" u="none" strike="noStrike" dirty="0">
                          <a:solidFill>
                            <a:srgbClr val="000000"/>
                          </a:solidFill>
                          <a:effectLst/>
                        </a:rPr>
                        <a:t>Alpha de Jensen (%)</a:t>
                      </a:r>
                      <a:endParaRPr lang="fr-FR" sz="1200" b="1"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3,13</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-0,99</a:t>
                      </a:r>
                      <a:endParaRPr lang="fr-FR" sz="1200" b="0" i="0" u="none" strike="noStrike" dirty="0">
                        <a:solidFill>
                          <a:srgbClr val="000000"/>
                        </a:solidFill>
                        <a:effectLst/>
                        <a:latin typeface="Lato" panose="020F0502020204030203" pitchFamily="34" charset="0"/>
                      </a:endParaRPr>
                    </a:p>
                  </a:txBody>
                  <a:tcPr marL="9525" marR="9525" marT="9525" marB="0" anchor="ctr"/>
                </a:tc>
                <a:tc>
                  <a:txBody>
                    <a:bodyPr/>
                    <a:lstStyle/>
                    <a:p>
                      <a:pPr algn="ctr" fontAlgn="ctr"/>
                      <a:r>
                        <a:rPr lang="fr-FR" sz="1200" b="0" u="none" strike="noStrike" dirty="0">
                          <a:solidFill>
                            <a:srgbClr val="000000"/>
                          </a:solidFill>
                          <a:effectLst/>
                        </a:rPr>
                        <a:t>-0,21</a:t>
                      </a:r>
                      <a:endParaRPr lang="fr-FR" sz="1200" b="0" i="0" u="none" strike="noStrike" dirty="0">
                        <a:solidFill>
                          <a:srgbClr val="000000"/>
                        </a:solidFill>
                        <a:effectLst/>
                        <a:latin typeface="Lato" panose="020F0502020204030203" pitchFamily="34" charset="0"/>
                      </a:endParaRPr>
                    </a:p>
                  </a:txBody>
                  <a:tcPr marL="9525" marR="9525" marT="9525" marB="0" anchor="ctr"/>
                </a:tc>
                <a:extLst>
                  <a:ext uri="{0D108BD9-81ED-4DB2-BD59-A6C34878D82A}">
                    <a16:rowId xmlns:a16="http://schemas.microsoft.com/office/drawing/2014/main" val="1426029116"/>
                  </a:ext>
                </a:extLst>
              </a:tr>
            </a:tbl>
          </a:graphicData>
        </a:graphic>
      </p:graphicFrame>
      <p:sp>
        <p:nvSpPr>
          <p:cNvPr id="6" name="Espace réservé du texte 5">
            <a:extLst>
              <a:ext uri="{FF2B5EF4-FFF2-40B4-BE49-F238E27FC236}">
                <a16:creationId xmlns:a16="http://schemas.microsoft.com/office/drawing/2014/main" id="{F5D28C89-E051-7172-3A36-124A8B9B1266}"/>
              </a:ext>
            </a:extLst>
          </p:cNvPr>
          <p:cNvSpPr txBox="1">
            <a:spLocks/>
          </p:cNvSpPr>
          <p:nvPr/>
        </p:nvSpPr>
        <p:spPr>
          <a:xfrm>
            <a:off x="500787" y="5608683"/>
            <a:ext cx="11212226" cy="497126"/>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sz="1200" b="1" dirty="0">
                <a:solidFill>
                  <a:schemeClr val="tx1"/>
                </a:solidFill>
              </a:rPr>
              <a:t>Ces exemples ne constituent pas des recommandations d'investissement.</a:t>
            </a:r>
            <a:r>
              <a:rPr lang="en-US" sz="1200" b="1" dirty="0">
                <a:solidFill>
                  <a:schemeClr val="tx1"/>
                </a:solidFill>
              </a:rPr>
              <a:t> </a:t>
            </a:r>
            <a:r>
              <a:rPr lang="fr-FR" sz="1200" b="1" dirty="0">
                <a:solidFill>
                  <a:schemeClr val="tx1"/>
                </a:solidFill>
                <a:latin typeface="+mn-lt"/>
                <a:ea typeface="+mn-ea"/>
                <a:cs typeface="+mn-cs"/>
              </a:rPr>
              <a:t>Les performances passées ne présagent pas des performances futures et ne sont pas constantes dans le temps.</a:t>
            </a:r>
            <a:endParaRPr lang="en-US" sz="1200" b="1" dirty="0">
              <a:solidFill>
                <a:schemeClr val="tx1"/>
              </a:solidFill>
            </a:endParaRPr>
          </a:p>
        </p:txBody>
      </p:sp>
      <p:sp>
        <p:nvSpPr>
          <p:cNvPr id="7" name="Espace réservé du texte 5">
            <a:extLst>
              <a:ext uri="{FF2B5EF4-FFF2-40B4-BE49-F238E27FC236}">
                <a16:creationId xmlns:a16="http://schemas.microsoft.com/office/drawing/2014/main" id="{AE03CAD6-664A-64FB-F642-2F7F31DA0073}"/>
              </a:ext>
            </a:extLst>
          </p:cNvPr>
          <p:cNvSpPr txBox="1">
            <a:spLocks/>
          </p:cNvSpPr>
          <p:nvPr/>
        </p:nvSpPr>
        <p:spPr>
          <a:xfrm>
            <a:off x="500787" y="6115241"/>
            <a:ext cx="11212226" cy="365125"/>
          </a:xfrm>
          <a:prstGeom prst="rect">
            <a:avLst/>
          </a:prstGeom>
        </p:spPr>
        <p:txBody>
          <a:bodyPr vert="horz" lIns="91440" tIns="45720" rIns="91440" bIns="45720" rtlCol="0" anchor="b">
            <a:noAutofit/>
          </a:bodyPr>
          <a:lstStyle>
            <a:lvl1pPr marL="0" indent="0" algn="l" defTabSz="914423" rtl="0" eaLnBrk="1" latinLnBrk="0" hangingPunct="1">
              <a:lnSpc>
                <a:spcPct val="90000"/>
              </a:lnSpc>
              <a:spcBef>
                <a:spcPts val="1001"/>
              </a:spcBef>
              <a:buFontTx/>
              <a:buNone/>
              <a:defRPr lang="fr-FR" sz="1001"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sz="1000" dirty="0"/>
              <a:t>Source : ODDO BHF AM SAS | </a:t>
            </a:r>
            <a:r>
              <a:rPr lang="en-US" sz="1000" dirty="0" err="1"/>
              <a:t>Données</a:t>
            </a:r>
            <a:r>
              <a:rPr lang="en-US" sz="1000" dirty="0"/>
              <a:t> au 30/11/2023</a:t>
            </a:r>
          </a:p>
        </p:txBody>
      </p:sp>
    </p:spTree>
    <p:extLst>
      <p:ext uri="{BB962C8B-B14F-4D97-AF65-F5344CB8AC3E}">
        <p14:creationId xmlns:p14="http://schemas.microsoft.com/office/powerpoint/2010/main" val="343041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7F0445-6646-43AF-A567-65F4F019F298}"/>
              </a:ext>
            </a:extLst>
          </p:cNvPr>
          <p:cNvSpPr>
            <a:spLocks noGrp="1"/>
          </p:cNvSpPr>
          <p:nvPr>
            <p:ph type="title"/>
          </p:nvPr>
        </p:nvSpPr>
        <p:spPr/>
        <p:txBody>
          <a:bodyPr/>
          <a:lstStyle/>
          <a:p>
            <a:r>
              <a:rPr lang="fr-FR" dirty="0"/>
              <a:t>ANNEXES</a:t>
            </a:r>
          </a:p>
        </p:txBody>
      </p:sp>
      <p:sp>
        <p:nvSpPr>
          <p:cNvPr id="4" name="Espace réservé du texte 3">
            <a:extLst>
              <a:ext uri="{FF2B5EF4-FFF2-40B4-BE49-F238E27FC236}">
                <a16:creationId xmlns:a16="http://schemas.microsoft.com/office/drawing/2014/main" id="{38BE9E30-9B9D-4629-918A-906ED274559E}"/>
              </a:ext>
            </a:extLst>
          </p:cNvPr>
          <p:cNvSpPr>
            <a:spLocks noGrp="1"/>
          </p:cNvSpPr>
          <p:nvPr>
            <p:ph type="body" sz="quarter" idx="12"/>
          </p:nvPr>
        </p:nvSpPr>
        <p:spPr/>
        <p:txBody>
          <a:bodyPr/>
          <a:lstStyle/>
          <a:p>
            <a:r>
              <a:rPr lang="fr-FR" dirty="0"/>
              <a:t>06</a:t>
            </a:r>
          </a:p>
        </p:txBody>
      </p:sp>
    </p:spTree>
    <p:extLst>
      <p:ext uri="{BB962C8B-B14F-4D97-AF65-F5344CB8AC3E}">
        <p14:creationId xmlns:p14="http://schemas.microsoft.com/office/powerpoint/2010/main" val="2907101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5">
            <a:extLst>
              <a:ext uri="{FF2B5EF4-FFF2-40B4-BE49-F238E27FC236}">
                <a16:creationId xmlns:a16="http://schemas.microsoft.com/office/drawing/2014/main" id="{F5E12074-8D02-4DCC-9AA2-18DAF92F4DE1}"/>
              </a:ext>
            </a:extLst>
          </p:cNvPr>
          <p:cNvGraphicFramePr>
            <a:graphicFrameLocks noGrp="1"/>
          </p:cNvGraphicFramePr>
          <p:nvPr>
            <p:extLst>
              <p:ext uri="{D42A27DB-BD31-4B8C-83A1-F6EECF244321}">
                <p14:modId xmlns:p14="http://schemas.microsoft.com/office/powerpoint/2010/main" val="1966785975"/>
              </p:ext>
            </p:extLst>
          </p:nvPr>
        </p:nvGraphicFramePr>
        <p:xfrm>
          <a:off x="511175" y="1662995"/>
          <a:ext cx="11169650" cy="4472477"/>
        </p:xfrm>
        <a:graphic>
          <a:graphicData uri="http://schemas.openxmlformats.org/drawingml/2006/table">
            <a:tbl>
              <a:tblPr/>
              <a:tblGrid>
                <a:gridCol w="2543164">
                  <a:extLst>
                    <a:ext uri="{9D8B030D-6E8A-4147-A177-3AD203B41FA5}">
                      <a16:colId xmlns:a16="http://schemas.microsoft.com/office/drawing/2014/main" val="3844042714"/>
                    </a:ext>
                  </a:extLst>
                </a:gridCol>
                <a:gridCol w="2031859">
                  <a:extLst>
                    <a:ext uri="{9D8B030D-6E8A-4147-A177-3AD203B41FA5}">
                      <a16:colId xmlns:a16="http://schemas.microsoft.com/office/drawing/2014/main" val="3330205813"/>
                    </a:ext>
                  </a:extLst>
                </a:gridCol>
                <a:gridCol w="2066813">
                  <a:extLst>
                    <a:ext uri="{9D8B030D-6E8A-4147-A177-3AD203B41FA5}">
                      <a16:colId xmlns:a16="http://schemas.microsoft.com/office/drawing/2014/main" val="20003"/>
                    </a:ext>
                  </a:extLst>
                </a:gridCol>
                <a:gridCol w="2263907">
                  <a:extLst>
                    <a:ext uri="{9D8B030D-6E8A-4147-A177-3AD203B41FA5}">
                      <a16:colId xmlns:a16="http://schemas.microsoft.com/office/drawing/2014/main" val="1925231365"/>
                    </a:ext>
                  </a:extLst>
                </a:gridCol>
                <a:gridCol w="2263907">
                  <a:extLst>
                    <a:ext uri="{9D8B030D-6E8A-4147-A177-3AD203B41FA5}">
                      <a16:colId xmlns:a16="http://schemas.microsoft.com/office/drawing/2014/main" val="1557357844"/>
                    </a:ext>
                  </a:extLst>
                </a:gridCol>
              </a:tblGrid>
              <a:tr h="16288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kern="1200" noProof="0" dirty="0">
                          <a:solidFill>
                            <a:schemeClr val="bg1"/>
                          </a:solidFill>
                          <a:effectLst/>
                          <a:latin typeface="+mn-lt"/>
                          <a:ea typeface="+mn-ea"/>
                          <a:cs typeface="Arial" panose="020B0604020202020204" pitchFamily="34" charset="0"/>
                        </a:rPr>
                        <a:t>PAYS DE RÉFÉRENCEMENT</a:t>
                      </a:r>
                      <a:endParaRPr lang="fr-FR" sz="800" b="1" i="0" u="none" strike="noStrike" kern="1200" noProof="0" dirty="0">
                        <a:solidFill>
                          <a:schemeClr val="bg1"/>
                        </a:solidFill>
                        <a:effectLst/>
                        <a:latin typeface="+mn-lt"/>
                        <a:ea typeface="+mn-ea"/>
                        <a:cs typeface="Arial" panose="020B0604020202020204" pitchFamily="34" charset="0"/>
                      </a:endParaRP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marL="0" marR="0" lvl="0" indent="0" algn="l" defTabSz="895327" rtl="0" eaLnBrk="1" fontAlgn="b" latinLnBrk="0" hangingPunct="1">
                        <a:lnSpc>
                          <a:spcPct val="100000"/>
                        </a:lnSpc>
                        <a:spcBef>
                          <a:spcPts val="0"/>
                        </a:spcBef>
                        <a:spcAft>
                          <a:spcPts val="0"/>
                        </a:spcAft>
                        <a:buClrTx/>
                        <a:buSzTx/>
                        <a:buFontTx/>
                        <a:buNone/>
                        <a:tabLst/>
                        <a:defRPr/>
                      </a:pPr>
                      <a:r>
                        <a:rPr lang="fr-FR" sz="800" b="0" i="0" u="none" strike="noStrike" noProof="0" dirty="0">
                          <a:solidFill>
                            <a:schemeClr val="tx1"/>
                          </a:solidFill>
                          <a:effectLst/>
                          <a:latin typeface="+mn-lt"/>
                          <a:cs typeface="Arial" panose="020B0604020202020204" pitchFamily="34" charset="0"/>
                        </a:rPr>
                        <a:t>France, Pays-Bas, Autriche, Allemagne, Espagne, Suisse, Italie, Suède, Belgique, Portugal, Luxembourg, Finlande, Norvège</a:t>
                      </a:r>
                      <a:endParaRPr lang="en-US" sz="800" dirty="0">
                        <a:solidFill>
                          <a:schemeClr val="tx1"/>
                        </a:solidFill>
                        <a:latin typeface="+mn-lt"/>
                        <a:cs typeface="Arial" charset="0"/>
                      </a:endParaRP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marL="0" marR="0" lvl="0" indent="0" algn="l" defTabSz="895327" rtl="0" eaLnBrk="1" fontAlgn="b" latinLnBrk="0" hangingPunct="1">
                        <a:lnSpc>
                          <a:spcPct val="100000"/>
                        </a:lnSpc>
                        <a:spcBef>
                          <a:spcPts val="0"/>
                        </a:spcBef>
                        <a:spcAft>
                          <a:spcPts val="0"/>
                        </a:spcAft>
                        <a:buClrTx/>
                        <a:buSzTx/>
                        <a:buFontTx/>
                        <a:buNone/>
                        <a:tabLst/>
                        <a:defRPr/>
                      </a:pPr>
                      <a:endParaRPr lang="en-US" sz="700" dirty="0">
                        <a:solidFill>
                          <a:srgbClr val="484B42"/>
                        </a:solidFill>
                        <a:latin typeface="+mn-lt"/>
                        <a:cs typeface="Arial"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895327" rtl="0" eaLnBrk="1" fontAlgn="b" latinLnBrk="0" hangingPunct="1">
                        <a:lnSpc>
                          <a:spcPct val="100000"/>
                        </a:lnSpc>
                        <a:spcBef>
                          <a:spcPts val="0"/>
                        </a:spcBef>
                        <a:spcAft>
                          <a:spcPts val="0"/>
                        </a:spcAft>
                        <a:buClrTx/>
                        <a:buSzTx/>
                        <a:buFontTx/>
                        <a:buNone/>
                        <a:tabLst/>
                        <a:defRPr/>
                      </a:pPr>
                      <a:endParaRPr lang="en-US" sz="700" dirty="0">
                        <a:solidFill>
                          <a:srgbClr val="484B42"/>
                        </a:solidFill>
                        <a:latin typeface="+mn-lt"/>
                        <a:cs typeface="Arial"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6193908"/>
                  </a:ext>
                </a:extLst>
              </a:tr>
              <a:tr h="88227">
                <a:tc gridSpan="5">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1" i="0" u="none" strike="noStrike" noProof="0" dirty="0" err="1">
                          <a:solidFill>
                            <a:schemeClr val="tx1"/>
                          </a:solidFill>
                          <a:effectLst/>
                          <a:latin typeface="+mn-lt"/>
                          <a:cs typeface="Arial" panose="020B0604020202020204" pitchFamily="34" charset="0"/>
                        </a:rPr>
                        <a:t>Caractéristiques</a:t>
                      </a:r>
                      <a:r>
                        <a:rPr lang="en-US" sz="800" b="1" i="0" u="none" strike="noStrike" noProof="0" dirty="0">
                          <a:solidFill>
                            <a:schemeClr val="tx1"/>
                          </a:solidFill>
                          <a:effectLst/>
                          <a:latin typeface="+mn-lt"/>
                          <a:cs typeface="Arial" panose="020B0604020202020204" pitchFamily="34" charset="0"/>
                        </a:rPr>
                        <a:t> </a:t>
                      </a:r>
                      <a:r>
                        <a:rPr lang="en-US" sz="800" b="1" i="0" u="none" strike="noStrike" noProof="0" dirty="0" err="1">
                          <a:solidFill>
                            <a:schemeClr val="tx1"/>
                          </a:solidFill>
                          <a:effectLst/>
                          <a:latin typeface="+mn-lt"/>
                          <a:cs typeface="Arial" panose="020B0604020202020204" pitchFamily="34" charset="0"/>
                        </a:rPr>
                        <a:t>générales</a:t>
                      </a:r>
                      <a:endParaRPr lang="en-US" sz="800" b="1" i="0" u="none" strike="noStrike" noProof="0" dirty="0">
                        <a:solidFill>
                          <a:schemeClr val="tx1"/>
                        </a:solidFill>
                        <a:effectLst/>
                        <a:latin typeface="+mn-lt"/>
                        <a:cs typeface="Arial" panose="020B0604020202020204" pitchFamily="34" charset="0"/>
                      </a:endParaRP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endParaRPr lang="fr-FR" sz="700" b="1" i="0" u="none" strike="noStrike" dirty="0">
                        <a:solidFill>
                          <a:srgbClr val="90D7E7"/>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70000"/>
                      </a:srgbClr>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1" i="0" u="none" strike="noStrike" dirty="0">
                        <a:solidFill>
                          <a:srgbClr val="90D7E7"/>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70000"/>
                      </a:srgbClr>
                    </a:solidFill>
                  </a:tcPr>
                </a:tc>
                <a:tc hMerge="1">
                  <a:txBody>
                    <a:bodyPr/>
                    <a:lstStyle/>
                    <a:p>
                      <a:pPr algn="l" fontAlgn="ctr"/>
                      <a:endParaRPr lang="fr-FR" sz="700" b="1" i="0" u="none" strike="noStrike" dirty="0">
                        <a:solidFill>
                          <a:srgbClr val="90D7E7"/>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70000"/>
                      </a:srgbClr>
                    </a:solidFill>
                  </a:tcPr>
                </a:tc>
                <a:extLst>
                  <a:ext uri="{0D108BD9-81ED-4DB2-BD59-A6C34878D82A}">
                    <a16:rowId xmlns:a16="http://schemas.microsoft.com/office/drawing/2014/main" val="2969738991"/>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1" i="0" u="none" strike="noStrike" noProof="0" dirty="0">
                          <a:solidFill>
                            <a:schemeClr val="tx1"/>
                          </a:solidFill>
                          <a:effectLst/>
                          <a:latin typeface="+mn-lt"/>
                          <a:cs typeface="Arial" panose="020B0604020202020204" pitchFamily="34" charset="0"/>
                        </a:rPr>
                        <a:t>Nom du fonds</a:t>
                      </a: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1" i="0" u="none" strike="noStrike" noProof="0" dirty="0">
                          <a:solidFill>
                            <a:schemeClr val="tx1"/>
                          </a:solidFill>
                          <a:effectLst/>
                          <a:latin typeface="+mn-lt"/>
                          <a:cs typeface="Arial" panose="020B0604020202020204" pitchFamily="34" charset="0"/>
                        </a:rPr>
                        <a:t>ODDO BHF Génération						</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1" i="0" u="none" strike="noStrike" noProof="0"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50000"/>
                      </a:srgbClr>
                    </a:solidFill>
                  </a:tcPr>
                </a:tc>
                <a:tc hMerge="1">
                  <a:txBody>
                    <a:bodyPr/>
                    <a:lstStyle/>
                    <a:p>
                      <a:pPr algn="l" fontAlgn="ctr"/>
                      <a:endParaRPr lang="fr-FR" sz="700" b="1" i="0" u="none" strike="noStrike" noProof="0"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50000"/>
                      </a:srgbClr>
                    </a:solidFill>
                  </a:tcPr>
                </a:tc>
                <a:extLst>
                  <a:ext uri="{0D108BD9-81ED-4DB2-BD59-A6C34878D82A}">
                    <a16:rowId xmlns:a16="http://schemas.microsoft.com/office/drawing/2014/main" val="163382557"/>
                  </a:ext>
                </a:extLst>
              </a:tr>
              <a:tr h="74660">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Indicateur</a:t>
                      </a:r>
                      <a:r>
                        <a:rPr lang="fr-FR" sz="800" b="0" i="0" u="none" strike="noStrike" baseline="0" noProof="0" dirty="0">
                          <a:solidFill>
                            <a:schemeClr val="tx1"/>
                          </a:solidFill>
                          <a:effectLst/>
                          <a:latin typeface="+mn-lt"/>
                          <a:cs typeface="Arial" panose="020B0604020202020204" pitchFamily="34" charset="0"/>
                        </a:rPr>
                        <a:t> de référence</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MSCI EMU Net Return EUR Index</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900" b="0" i="0" u="none" strike="noStrike" noProof="0" dirty="0">
                          <a:solidFill>
                            <a:schemeClr val="tx1"/>
                          </a:solidFill>
                          <a:effectLst/>
                          <a:latin typeface="Arial" panose="020B0604020202020204" pitchFamily="34" charset="0"/>
                          <a:cs typeface="Arial" panose="020B0604020202020204" pitchFamily="34" charset="0"/>
                        </a:rPr>
                        <a:t>MSCI EMU Net Return EUR Index</a:t>
                      </a:r>
                    </a:p>
                  </a:txBody>
                  <a:tcPr marL="72000" marR="0" marT="0" marB="0" anchor="ctr">
                    <a:lnL w="12700" cap="flat" cmpd="sng" algn="ctr">
                      <a:solidFill>
                        <a:srgbClr val="BD8C4A"/>
                      </a:solidFill>
                      <a:prstDash val="solid"/>
                      <a:round/>
                      <a:headEnd type="none" w="med" len="med"/>
                      <a:tailEnd type="none" w="med" len="med"/>
                    </a:ln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85588153"/>
                  </a:ext>
                </a:extLst>
              </a:tr>
              <a:tr h="74660">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Objectif</a:t>
                      </a:r>
                      <a:r>
                        <a:rPr lang="fr-FR" sz="800" b="0" i="0" u="none" strike="noStrike" baseline="0" noProof="0" dirty="0">
                          <a:solidFill>
                            <a:schemeClr val="tx1"/>
                          </a:solidFill>
                          <a:effectLst/>
                          <a:latin typeface="+mn-lt"/>
                          <a:cs typeface="Arial" panose="020B0604020202020204" pitchFamily="34" charset="0"/>
                        </a:rPr>
                        <a:t> de gestion</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L’objectif de gestion du Fonds consiste à surperformer l’indice MSCI EMU Net Return Index sur une durée de placement supérieure à 5 ans, tout en prenant en compte des </a:t>
                      </a:r>
                      <a:r>
                        <a:rPr lang="fr-FR" sz="800" b="0" i="0" u="none" strike="noStrike" noProof="0">
                          <a:solidFill>
                            <a:schemeClr val="tx1"/>
                          </a:solidFill>
                          <a:effectLst/>
                          <a:latin typeface="+mn-lt"/>
                          <a:cs typeface="Arial" panose="020B0604020202020204" pitchFamily="34" charset="0"/>
                        </a:rPr>
                        <a:t>critères ESG.</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900" b="0" i="0" u="none" strike="noStrike" noProof="0" dirty="0">
                          <a:solidFill>
                            <a:schemeClr val="tx1"/>
                          </a:solidFill>
                          <a:effectLst/>
                          <a:latin typeface="Arial" panose="020B0604020202020204" pitchFamily="34" charset="0"/>
                          <a:cs typeface="Arial" panose="020B0604020202020204" pitchFamily="34" charset="0"/>
                        </a:rPr>
                        <a:t>L’objectif de gestion du Fonds consiste à surperformer l’indice MSCI EMU Net Return Index sur une durée de placement supérieure à 5 ans.</a:t>
                      </a:r>
                    </a:p>
                  </a:txBody>
                  <a:tcPr marL="72000" marR="0" marT="0" marB="0" anchor="ctr">
                    <a:lnL w="12700" cap="flat" cmpd="sng" algn="ctr">
                      <a:solidFill>
                        <a:srgbClr val="BD8C4A"/>
                      </a:solidFill>
                      <a:prstDash val="solid"/>
                      <a:round/>
                      <a:headEnd type="none" w="med" len="med"/>
                      <a:tailEnd type="none" w="med" len="med"/>
                    </a:ln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69139955"/>
                  </a:ext>
                </a:extLst>
              </a:tr>
              <a:tr h="81736">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Durée d’investissement conseillée</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5 ans</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900" b="0" i="0" u="none" strike="noStrike" noProof="0" dirty="0">
                          <a:solidFill>
                            <a:schemeClr val="tx1"/>
                          </a:solidFill>
                          <a:effectLst/>
                          <a:latin typeface="Arial" panose="020B0604020202020204" pitchFamily="34" charset="0"/>
                          <a:cs typeface="Arial" panose="020B0604020202020204" pitchFamily="34" charset="0"/>
                        </a:rPr>
                        <a:t>5 ans</a:t>
                      </a:r>
                    </a:p>
                  </a:txBody>
                  <a:tcPr marL="72000" marR="0" marT="0" marB="0" anchor="ctr">
                    <a:lnL w="12700" cap="flat" cmpd="sng" algn="ctr">
                      <a:solidFill>
                        <a:srgbClr val="BD8C4A"/>
                      </a:solidFill>
                      <a:prstDash val="solid"/>
                      <a:round/>
                      <a:headEnd type="none" w="med" len="med"/>
                      <a:tailEnd type="none" w="med" len="med"/>
                    </a:ln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92809715"/>
                  </a:ext>
                </a:extLst>
              </a:tr>
              <a:tr h="74660">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Date de création</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17/06/1996</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900" b="0" i="0" u="none" strike="noStrike" noProof="0" dirty="0">
                          <a:solidFill>
                            <a:schemeClr val="tx1"/>
                          </a:solidFill>
                          <a:effectLst/>
                          <a:latin typeface="Arial" panose="020B0604020202020204" pitchFamily="34" charset="0"/>
                          <a:cs typeface="Arial" panose="020B0604020202020204" pitchFamily="34" charset="0"/>
                        </a:rPr>
                        <a:t>17/06/1996</a:t>
                      </a:r>
                    </a:p>
                  </a:txBody>
                  <a:tcPr marL="72000" marR="0" marT="0" marB="0" anchor="ctr">
                    <a:lnL w="12700" cap="flat" cmpd="sng" algn="ctr">
                      <a:solidFill>
                        <a:srgbClr val="BD8C4A"/>
                      </a:solidFill>
                      <a:prstDash val="solid"/>
                      <a:round/>
                      <a:headEnd type="none" w="med" len="med"/>
                      <a:tailEnd type="none" w="med" len="med"/>
                    </a:ln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08188316"/>
                  </a:ext>
                </a:extLst>
              </a:tr>
              <a:tr h="74660">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Catégorie</a:t>
                      </a:r>
                      <a:r>
                        <a:rPr lang="fr-FR" sz="800" b="0" i="0" u="none" strike="noStrike" baseline="0" noProof="0" dirty="0">
                          <a:solidFill>
                            <a:schemeClr val="tx1"/>
                          </a:solidFill>
                          <a:effectLst/>
                          <a:latin typeface="+mn-lt"/>
                          <a:cs typeface="Arial" panose="020B0604020202020204" pitchFamily="34" charset="0"/>
                        </a:rPr>
                        <a:t> </a:t>
                      </a:r>
                      <a:r>
                        <a:rPr lang="fr-FR" sz="800" b="0" i="0" u="none" strike="noStrike" noProof="0" dirty="0" err="1">
                          <a:solidFill>
                            <a:schemeClr val="tx1"/>
                          </a:solidFill>
                          <a:effectLst/>
                          <a:latin typeface="+mn-lt"/>
                          <a:cs typeface="Arial" panose="020B0604020202020204" pitchFamily="34" charset="0"/>
                        </a:rPr>
                        <a:t>Morningstar</a:t>
                      </a:r>
                      <a:r>
                        <a:rPr lang="fr-FR" sz="800" b="0" i="0" u="none" strike="noStrike" baseline="30000" noProof="0" dirty="0" err="1">
                          <a:solidFill>
                            <a:schemeClr val="tx1"/>
                          </a:solidFill>
                          <a:effectLst/>
                          <a:latin typeface="+mn-lt"/>
                          <a:cs typeface="Arial" panose="020B0604020202020204" pitchFamily="34" charset="0"/>
                        </a:rPr>
                        <a:t>TM</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Actions Zone Euro</a:t>
                      </a:r>
                      <a:r>
                        <a:rPr lang="fr-FR" sz="800" b="0" i="0" u="none" strike="noStrike" baseline="0" noProof="0" dirty="0">
                          <a:solidFill>
                            <a:schemeClr val="tx1"/>
                          </a:solidFill>
                          <a:effectLst/>
                          <a:latin typeface="+mn-lt"/>
                          <a:cs typeface="Arial" panose="020B0604020202020204" pitchFamily="34" charset="0"/>
                        </a:rPr>
                        <a:t> Flex Cap</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900" b="0" i="0" u="none" strike="noStrike" noProof="0" dirty="0">
                          <a:solidFill>
                            <a:schemeClr val="tx1"/>
                          </a:solidFill>
                          <a:effectLst/>
                          <a:latin typeface="Arial" panose="020B0604020202020204" pitchFamily="34" charset="0"/>
                          <a:cs typeface="Arial" panose="020B0604020202020204" pitchFamily="34" charset="0"/>
                        </a:rPr>
                        <a:t>Actions Zone Euro</a:t>
                      </a:r>
                      <a:r>
                        <a:rPr lang="fr-FR" sz="900" b="0" i="0" u="none" strike="noStrike" baseline="0" noProof="0" dirty="0">
                          <a:solidFill>
                            <a:schemeClr val="tx1"/>
                          </a:solidFill>
                          <a:effectLst/>
                          <a:latin typeface="Arial" panose="020B0604020202020204" pitchFamily="34" charset="0"/>
                          <a:cs typeface="Arial" panose="020B0604020202020204" pitchFamily="34" charset="0"/>
                        </a:rPr>
                        <a:t> Flex Cap</a:t>
                      </a:r>
                      <a:endParaRPr lang="fr-FR" sz="900" b="0" i="0" u="none" strike="noStrike" noProof="0" dirty="0">
                        <a:solidFill>
                          <a:schemeClr val="tx1"/>
                        </a:solidFill>
                        <a:effectLst/>
                        <a:latin typeface="Arial" panose="020B0604020202020204" pitchFamily="34" charset="0"/>
                        <a:cs typeface="Arial" panose="020B0604020202020204" pitchFamily="34" charset="0"/>
                      </a:endParaRPr>
                    </a:p>
                  </a:txBody>
                  <a:tcPr marL="72000" marR="0" marT="0" marB="0" anchor="ctr">
                    <a:lnL w="12700" cap="flat" cmpd="sng" algn="ctr">
                      <a:solidFill>
                        <a:srgbClr val="BD8C4A"/>
                      </a:solidFill>
                      <a:prstDash val="solid"/>
                      <a:round/>
                      <a:headEnd type="none" w="med" len="med"/>
                      <a:tailEnd type="none" w="med" len="med"/>
                    </a:ln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1213917"/>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1" i="0" u="none" strike="noStrike" noProof="0" dirty="0" err="1">
                          <a:solidFill>
                            <a:schemeClr val="tx1"/>
                          </a:solidFill>
                          <a:effectLst/>
                          <a:latin typeface="+mn-lt"/>
                          <a:cs typeface="Arial" panose="020B0604020202020204" pitchFamily="34" charset="0"/>
                        </a:rPr>
                        <a:t>Classe</a:t>
                      </a:r>
                      <a:r>
                        <a:rPr lang="en-US" sz="800" b="1" i="0" u="none" strike="noStrike" noProof="0" dirty="0">
                          <a:solidFill>
                            <a:schemeClr val="tx1"/>
                          </a:solidFill>
                          <a:effectLst/>
                          <a:latin typeface="+mn-lt"/>
                          <a:cs typeface="Arial" panose="020B0604020202020204" pitchFamily="34" charset="0"/>
                        </a:rPr>
                        <a:t> de part</a:t>
                      </a: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tc>
                  <a:txBody>
                    <a:bodyPr/>
                    <a:lstStyle/>
                    <a:p>
                      <a:pPr algn="l" rtl="0" fontAlgn="ctr"/>
                      <a:r>
                        <a:rPr lang="fr-FR" sz="800" b="1" i="0" u="none" strike="noStrike" dirty="0">
                          <a:solidFill>
                            <a:schemeClr val="tx1"/>
                          </a:solidFill>
                          <a:effectLst/>
                          <a:latin typeface="+mn-lt"/>
                        </a:rPr>
                        <a:t>CR-EUR </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tc>
                  <a:txBody>
                    <a:bodyPr/>
                    <a:lstStyle/>
                    <a:p>
                      <a:pPr algn="l" rtl="0" fontAlgn="ctr"/>
                      <a:r>
                        <a:rPr lang="fr-FR" sz="800" b="1" i="0" u="none" strike="noStrike" dirty="0">
                          <a:solidFill>
                            <a:schemeClr val="tx1"/>
                          </a:solidFill>
                          <a:effectLst/>
                          <a:latin typeface="+mn-lt"/>
                        </a:rPr>
                        <a:t>CI-EUR </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tc>
                  <a:txBody>
                    <a:bodyPr/>
                    <a:lstStyle/>
                    <a:p>
                      <a:pPr algn="l" rtl="0" fontAlgn="ctr"/>
                      <a:r>
                        <a:rPr lang="fr-FR" sz="800" b="1" i="0" u="none" strike="noStrike">
                          <a:solidFill>
                            <a:schemeClr val="tx1"/>
                          </a:solidFill>
                          <a:effectLst/>
                          <a:latin typeface="+mn-lt"/>
                        </a:rPr>
                        <a:t>DR-EUR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tc>
                  <a:txBody>
                    <a:bodyPr/>
                    <a:lstStyle/>
                    <a:p>
                      <a:pPr algn="ctr" rtl="0" fontAlgn="ctr"/>
                      <a:r>
                        <a:rPr lang="fr-FR" sz="800" b="1" i="0" u="none" strike="noStrike" dirty="0">
                          <a:solidFill>
                            <a:srgbClr val="484B42"/>
                          </a:solidFill>
                          <a:effectLst/>
                          <a:latin typeface="Arial" panose="020B0604020202020204" pitchFamily="34" charset="0"/>
                        </a:rPr>
                        <a:t>CN-EUR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extLst>
                  <a:ext uri="{0D108BD9-81ED-4DB2-BD59-A6C34878D82A}">
                    <a16:rowId xmlns:a16="http://schemas.microsoft.com/office/drawing/2014/main" val="3861172616"/>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0" i="0" u="none" strike="noStrike" noProof="0" dirty="0">
                          <a:solidFill>
                            <a:schemeClr val="tx1"/>
                          </a:solidFill>
                          <a:effectLst/>
                          <a:latin typeface="+mn-lt"/>
                          <a:cs typeface="Arial" panose="020B0604020202020204" pitchFamily="34" charset="0"/>
                        </a:rPr>
                        <a:t>Code </a:t>
                      </a:r>
                      <a:r>
                        <a:rPr lang="en-US" sz="800" b="0" i="0" u="none" strike="noStrike" kern="1200" noProof="0" dirty="0">
                          <a:solidFill>
                            <a:schemeClr val="tx1"/>
                          </a:solidFill>
                          <a:effectLst/>
                          <a:latin typeface="+mn-lt"/>
                          <a:ea typeface="+mn-ea"/>
                          <a:cs typeface="Arial" panose="020B0604020202020204" pitchFamily="34" charset="0"/>
                        </a:rPr>
                        <a:t>ISIN</a:t>
                      </a:r>
                      <a:endParaRPr lang="en-US" sz="800" b="0" i="0" u="none" strike="noStrike" noProof="0" dirty="0">
                        <a:solidFill>
                          <a:schemeClr val="tx1"/>
                        </a:solidFill>
                        <a:effectLst/>
                        <a:latin typeface="+mn-lt"/>
                        <a:cs typeface="Arial" panose="020B0604020202020204" pitchFamily="34" charset="0"/>
                      </a:endParaRP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t"/>
                      <a:r>
                        <a:rPr lang="fr-FR" sz="800" b="1" i="0" u="none" strike="noStrike" dirty="0">
                          <a:solidFill>
                            <a:schemeClr val="tx1"/>
                          </a:solidFill>
                          <a:effectLst/>
                          <a:latin typeface="+mn-lt"/>
                        </a:rPr>
                        <a:t> </a:t>
                      </a:r>
                      <a:r>
                        <a:rPr lang="fr-FR" sz="800" b="1" i="0" u="none" strike="noStrike" kern="1200" dirty="0">
                          <a:solidFill>
                            <a:schemeClr val="tx1"/>
                          </a:solidFill>
                          <a:effectLst/>
                          <a:latin typeface="+mn-lt"/>
                          <a:ea typeface="+mn-ea"/>
                          <a:cs typeface="+mn-cs"/>
                        </a:rPr>
                        <a:t>FR0010574434</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1" i="0" u="none" strike="noStrike" dirty="0">
                          <a:solidFill>
                            <a:schemeClr val="tx1"/>
                          </a:solidFill>
                          <a:effectLst/>
                          <a:latin typeface="+mn-lt"/>
                        </a:rPr>
                        <a:t>FR0010576728</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1" i="0" u="none" strike="noStrike" dirty="0">
                          <a:solidFill>
                            <a:schemeClr val="tx1"/>
                          </a:solidFill>
                          <a:effectLst/>
                          <a:latin typeface="+mn-lt"/>
                        </a:rPr>
                        <a:t>FR0010576736</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1" i="0" u="none" strike="noStrike" dirty="0">
                          <a:solidFill>
                            <a:schemeClr val="tx1"/>
                          </a:solidFill>
                          <a:effectLst/>
                          <a:latin typeface="+mn-lt"/>
                        </a:rPr>
                        <a:t>FR0012847150</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74954350"/>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0" i="0" u="none" strike="noStrike" kern="1200" noProof="0" dirty="0">
                          <a:solidFill>
                            <a:schemeClr val="tx1"/>
                          </a:solidFill>
                          <a:effectLst/>
                          <a:latin typeface="+mn-lt"/>
                          <a:ea typeface="+mn-ea"/>
                          <a:cs typeface="Arial" panose="020B0604020202020204" pitchFamily="34" charset="0"/>
                        </a:rPr>
                        <a:t>Code </a:t>
                      </a:r>
                      <a:r>
                        <a:rPr lang="en-US" sz="800" b="0" i="0" u="none" strike="noStrike" noProof="0" dirty="0">
                          <a:solidFill>
                            <a:schemeClr val="tx1"/>
                          </a:solidFill>
                          <a:effectLst/>
                          <a:latin typeface="+mn-lt"/>
                          <a:cs typeface="Arial" panose="020B0604020202020204" pitchFamily="34" charset="0"/>
                        </a:rPr>
                        <a:t>Bloomberg</a:t>
                      </a: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fr-FR" sz="800" b="0" i="0" u="none" strike="noStrike" dirty="0">
                          <a:solidFill>
                            <a:schemeClr val="tx1"/>
                          </a:solidFill>
                          <a:effectLst/>
                          <a:latin typeface="+mn-lt"/>
                        </a:rPr>
                        <a:t> ODDGENC FP</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ODDGENB FP</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ODDGEND FP</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ODDGNB2 FP</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6680889"/>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0" i="0" u="none" strike="noStrike" noProof="0" dirty="0">
                          <a:solidFill>
                            <a:schemeClr val="tx1"/>
                          </a:solidFill>
                          <a:effectLst/>
                          <a:latin typeface="+mn-lt"/>
                          <a:cs typeface="Arial" panose="020B0604020202020204" pitchFamily="34" charset="0"/>
                        </a:rPr>
                        <a:t>Devise</a:t>
                      </a: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fr-FR" sz="800" b="0" i="0" u="none" strike="noStrike" dirty="0">
                          <a:solidFill>
                            <a:schemeClr val="tx1"/>
                          </a:solidFill>
                          <a:effectLst/>
                          <a:latin typeface="+mn-lt"/>
                        </a:rPr>
                        <a:t> 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a:solidFill>
                            <a:schemeClr val="tx1"/>
                          </a:solidFill>
                          <a:effectLst/>
                          <a:latin typeface="+mn-lt"/>
                        </a:rPr>
                        <a:t>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a:solidFill>
                            <a:schemeClr val="tx1"/>
                          </a:solidFill>
                          <a:effectLst/>
                          <a:latin typeface="+mn-lt"/>
                        </a:rPr>
                        <a:t>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64913359"/>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0" i="0" u="none" strike="noStrike" noProof="0" dirty="0">
                          <a:solidFill>
                            <a:schemeClr val="tx1"/>
                          </a:solidFill>
                          <a:effectLst/>
                          <a:latin typeface="+mn-lt"/>
                          <a:cs typeface="Arial" panose="020B0604020202020204" pitchFamily="34" charset="0"/>
                        </a:rPr>
                        <a:t>Affectation des </a:t>
                      </a:r>
                      <a:r>
                        <a:rPr lang="en-US" sz="800" b="0" i="0" u="none" strike="noStrike" noProof="0" dirty="0" err="1">
                          <a:solidFill>
                            <a:schemeClr val="tx1"/>
                          </a:solidFill>
                          <a:effectLst/>
                          <a:latin typeface="+mn-lt"/>
                          <a:cs typeface="Arial" panose="020B0604020202020204" pitchFamily="34" charset="0"/>
                        </a:rPr>
                        <a:t>résultats</a:t>
                      </a:r>
                      <a:endParaRPr lang="en-US" sz="800" b="0" i="0" u="none" strike="noStrike" noProof="0" dirty="0">
                        <a:solidFill>
                          <a:schemeClr val="tx1"/>
                        </a:solidFill>
                        <a:effectLst/>
                        <a:latin typeface="+mn-lt"/>
                        <a:cs typeface="Arial" panose="020B0604020202020204" pitchFamily="34" charset="0"/>
                      </a:endParaRP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fr-FR" sz="800" b="0" i="0" u="none" strike="noStrike" dirty="0">
                          <a:solidFill>
                            <a:schemeClr val="tx1"/>
                          </a:solidFill>
                          <a:effectLst/>
                          <a:latin typeface="+mn-lt"/>
                        </a:rPr>
                        <a:t>Capitalisation</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Capitalisation</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Distribution</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Capitalisation</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42632026"/>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0" i="0" u="none" strike="noStrike" noProof="0" dirty="0" err="1">
                          <a:solidFill>
                            <a:schemeClr val="tx1"/>
                          </a:solidFill>
                          <a:effectLst/>
                          <a:latin typeface="+mn-lt"/>
                          <a:cs typeface="Arial" panose="020B0604020202020204" pitchFamily="34" charset="0"/>
                        </a:rPr>
                        <a:t>Souscription</a:t>
                      </a:r>
                      <a:r>
                        <a:rPr lang="en-US" sz="800" b="0" i="0" u="none" strike="noStrike" noProof="0" dirty="0">
                          <a:solidFill>
                            <a:schemeClr val="tx1"/>
                          </a:solidFill>
                          <a:effectLst/>
                          <a:latin typeface="+mn-lt"/>
                          <a:cs typeface="Arial" panose="020B0604020202020204" pitchFamily="34" charset="0"/>
                        </a:rPr>
                        <a:t> </a:t>
                      </a:r>
                      <a:r>
                        <a:rPr lang="en-US" sz="800" b="0" i="0" u="none" strike="noStrike" noProof="0" dirty="0" err="1">
                          <a:solidFill>
                            <a:schemeClr val="tx1"/>
                          </a:solidFill>
                          <a:effectLst/>
                          <a:latin typeface="+mn-lt"/>
                          <a:cs typeface="Arial" panose="020B0604020202020204" pitchFamily="34" charset="0"/>
                        </a:rPr>
                        <a:t>minimale</a:t>
                      </a:r>
                      <a:r>
                        <a:rPr lang="en-US" sz="800" b="0" i="0" u="none" strike="noStrike" noProof="0" dirty="0">
                          <a:solidFill>
                            <a:schemeClr val="tx1"/>
                          </a:solidFill>
                          <a:effectLst/>
                          <a:latin typeface="+mn-lt"/>
                          <a:cs typeface="Arial" panose="020B0604020202020204" pitchFamily="34" charset="0"/>
                        </a:rPr>
                        <a:t> (</a:t>
                      </a:r>
                      <a:r>
                        <a:rPr lang="en-US" sz="800" b="0" i="0" u="none" strike="noStrike" noProof="0" dirty="0" err="1">
                          <a:solidFill>
                            <a:schemeClr val="tx1"/>
                          </a:solidFill>
                          <a:effectLst/>
                          <a:latin typeface="+mn-lt"/>
                          <a:cs typeface="Arial" panose="020B0604020202020204" pitchFamily="34" charset="0"/>
                        </a:rPr>
                        <a:t>initiale</a:t>
                      </a:r>
                      <a:r>
                        <a:rPr lang="en-US" sz="800" b="0" i="0" u="none" strike="noStrike" noProof="0" dirty="0">
                          <a:solidFill>
                            <a:schemeClr val="tx1"/>
                          </a:solidFill>
                          <a:effectLst/>
                          <a:latin typeface="+mn-lt"/>
                          <a:cs typeface="Arial" panose="020B0604020202020204" pitchFamily="34" charset="0"/>
                        </a:rPr>
                        <a:t>)</a:t>
                      </a:r>
                    </a:p>
                  </a:txBody>
                  <a:tcPr marL="44308" marR="44308" marT="22154"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800" b="0" i="0" u="none" strike="noStrike" dirty="0">
                          <a:solidFill>
                            <a:schemeClr val="tx1"/>
                          </a:solidFill>
                          <a:effectLst/>
                          <a:latin typeface="+mn-lt"/>
                        </a:rPr>
                        <a:t>1 </a:t>
                      </a:r>
                      <a:r>
                        <a:rPr lang="en-US" sz="800" b="0" i="0" u="none" strike="noStrike" dirty="0" err="1">
                          <a:solidFill>
                            <a:schemeClr val="tx1"/>
                          </a:solidFill>
                          <a:effectLst/>
                          <a:latin typeface="+mn-lt"/>
                        </a:rPr>
                        <a:t>millième</a:t>
                      </a:r>
                      <a:r>
                        <a:rPr lang="en-US" sz="800" b="0" i="0" u="none" strike="noStrike" dirty="0">
                          <a:solidFill>
                            <a:schemeClr val="tx1"/>
                          </a:solidFill>
                          <a:effectLst/>
                          <a:latin typeface="+mn-lt"/>
                        </a:rPr>
                        <a:t> de part</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250 000 EUR</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en-US" sz="800" b="0" i="0" u="none" strike="noStrike" dirty="0">
                          <a:solidFill>
                            <a:schemeClr val="tx1"/>
                          </a:solidFill>
                          <a:effectLst/>
                          <a:latin typeface="+mn-lt"/>
                        </a:rPr>
                        <a:t>1 </a:t>
                      </a:r>
                      <a:r>
                        <a:rPr lang="en-US" sz="800" b="0" i="0" u="none" strike="noStrike" dirty="0" err="1">
                          <a:solidFill>
                            <a:schemeClr val="tx1"/>
                          </a:solidFill>
                          <a:effectLst/>
                          <a:latin typeface="+mn-lt"/>
                        </a:rPr>
                        <a:t>millième</a:t>
                      </a:r>
                      <a:r>
                        <a:rPr lang="en-US" sz="800" b="0" i="0" u="none" strike="noStrike" dirty="0">
                          <a:solidFill>
                            <a:schemeClr val="tx1"/>
                          </a:solidFill>
                          <a:effectLst/>
                          <a:latin typeface="+mn-lt"/>
                        </a:rPr>
                        <a:t> de part</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en-US" sz="800" b="0" i="0" u="none" strike="noStrike" dirty="0">
                          <a:solidFill>
                            <a:schemeClr val="tx1"/>
                          </a:solidFill>
                          <a:effectLst/>
                          <a:latin typeface="+mn-lt"/>
                        </a:rPr>
                        <a:t>1 </a:t>
                      </a:r>
                      <a:r>
                        <a:rPr lang="en-US" sz="800" b="0" i="0" u="none" strike="noStrike" dirty="0" err="1">
                          <a:solidFill>
                            <a:schemeClr val="tx1"/>
                          </a:solidFill>
                          <a:effectLst/>
                          <a:latin typeface="+mn-lt"/>
                        </a:rPr>
                        <a:t>millième</a:t>
                      </a:r>
                      <a:r>
                        <a:rPr lang="en-US" sz="800" b="0" i="0" u="none" strike="noStrike" dirty="0">
                          <a:solidFill>
                            <a:schemeClr val="tx1"/>
                          </a:solidFill>
                          <a:effectLst/>
                          <a:latin typeface="+mn-lt"/>
                        </a:rPr>
                        <a:t> de part</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1828032"/>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Commission de souscription</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kern="1200" noProof="0" dirty="0">
                          <a:solidFill>
                            <a:schemeClr val="tx1"/>
                          </a:solidFill>
                          <a:effectLst/>
                          <a:latin typeface="+mn-lt"/>
                          <a:ea typeface="+mn-ea"/>
                          <a:cs typeface="Arial" panose="020B0604020202020204" pitchFamily="34" charset="0"/>
                        </a:rPr>
                        <a:t>4% max de l'actif net</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lnT w="12700" cap="flat" cmpd="sng" algn="ctr">
                      <a:solidFill>
                        <a:srgbClr val="BD8C4A"/>
                      </a:solidFill>
                      <a:prstDash val="solid"/>
                      <a:round/>
                      <a:headEnd type="none" w="med" len="med"/>
                      <a:tailEnd type="none" w="med" len="med"/>
                    </a:lnT>
                  </a:tcPr>
                </a:tc>
                <a:tc hMerge="1">
                  <a:txBody>
                    <a:bodyPr/>
                    <a:lstStyle/>
                    <a:p>
                      <a:pPr algn="ctr" fontAlgn="ctr"/>
                      <a:endParaRPr lang="fr-FR" sz="700" b="0" i="0" u="none" strike="noStrike" kern="1200" noProof="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ctr"/>
                      <a:endParaRPr lang="fr-FR" sz="700" b="0" i="0" u="none" strike="noStrike" kern="1200" noProof="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89884649"/>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Commission de rachat</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marL="0" marR="0" lvl="0" indent="0" algn="l" defTabSz="895327" rtl="0" eaLnBrk="1" fontAlgn="ctr" latinLnBrk="0" hangingPunct="1">
                        <a:lnSpc>
                          <a:spcPct val="100000"/>
                        </a:lnSpc>
                        <a:spcBef>
                          <a:spcPts val="0"/>
                        </a:spcBef>
                        <a:spcAft>
                          <a:spcPts val="0"/>
                        </a:spcAft>
                        <a:buClrTx/>
                        <a:buSzTx/>
                        <a:buFontTx/>
                        <a:buNone/>
                        <a:tabLst/>
                        <a:defRPr/>
                      </a:pPr>
                      <a:r>
                        <a:rPr lang="fr-FR" sz="800" b="0" i="0" u="none" strike="noStrike" kern="1200" noProof="0" dirty="0">
                          <a:solidFill>
                            <a:schemeClr val="tx1"/>
                          </a:solidFill>
                          <a:effectLst/>
                          <a:latin typeface="+mn-lt"/>
                          <a:ea typeface="+mn-ea"/>
                          <a:cs typeface="Arial" panose="020B0604020202020204" pitchFamily="34" charset="0"/>
                        </a:rPr>
                        <a:t>Néant</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895327" rtl="0" eaLnBrk="1" fontAlgn="ctr" latinLnBrk="0" hangingPunct="1">
                        <a:lnSpc>
                          <a:spcPct val="100000"/>
                        </a:lnSpc>
                        <a:spcBef>
                          <a:spcPts val="0"/>
                        </a:spcBef>
                        <a:spcAft>
                          <a:spcPts val="0"/>
                        </a:spcAft>
                        <a:buClrTx/>
                        <a:buSzTx/>
                        <a:buFontTx/>
                        <a:buNone/>
                        <a:tabLst/>
                        <a:defRPr/>
                      </a:pPr>
                      <a:endParaRPr lang="fr-FR" sz="700" b="0" i="0" u="none" strike="noStrike" kern="1200" noProof="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895327" rtl="0" eaLnBrk="1" fontAlgn="ctr" latinLnBrk="0" hangingPunct="1">
                        <a:lnSpc>
                          <a:spcPct val="100000"/>
                        </a:lnSpc>
                        <a:spcBef>
                          <a:spcPts val="0"/>
                        </a:spcBef>
                        <a:spcAft>
                          <a:spcPts val="0"/>
                        </a:spcAft>
                        <a:buClrTx/>
                        <a:buSzTx/>
                        <a:buFontTx/>
                        <a:buNone/>
                        <a:tabLst/>
                        <a:defRPr/>
                      </a:pPr>
                      <a:endParaRPr lang="fr-FR" sz="700" b="0" i="0" u="none" strike="noStrike" kern="1200" noProof="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895327" rtl="0" eaLnBrk="1" fontAlgn="ctr" latinLnBrk="0" hangingPunct="1">
                        <a:lnSpc>
                          <a:spcPct val="100000"/>
                        </a:lnSpc>
                        <a:spcBef>
                          <a:spcPts val="0"/>
                        </a:spcBef>
                        <a:spcAft>
                          <a:spcPts val="0"/>
                        </a:spcAft>
                        <a:buClrTx/>
                        <a:buSzTx/>
                        <a:buFontTx/>
                        <a:buNone/>
                        <a:tabLst/>
                        <a:defRPr/>
                      </a:pPr>
                      <a:endParaRPr lang="fr-FR" sz="700" b="0" i="0" u="none" strike="noStrike" kern="1200" noProof="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25367650"/>
                  </a:ext>
                </a:extLst>
              </a:tr>
              <a:tr h="155064">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Frais de gestion fixes</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fr-FR" sz="800" b="0" i="0" u="none" strike="noStrike" dirty="0">
                          <a:solidFill>
                            <a:schemeClr val="tx1"/>
                          </a:solidFill>
                          <a:effectLst/>
                          <a:latin typeface="+mn-lt"/>
                        </a:rPr>
                        <a:t>2% TTC maximum de l’actif net, déduction faite des parts et actions d’OPCVM</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1% TTC maximum de l’actif net, déduction faite des parts et actions d’OPCVM</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fr-FR" sz="800" b="0" i="0" u="none" strike="noStrike" dirty="0">
                          <a:solidFill>
                            <a:schemeClr val="tx1"/>
                          </a:solidFill>
                          <a:effectLst/>
                          <a:latin typeface="+mn-lt"/>
                        </a:rPr>
                        <a:t>% TTC maximum de l’actif net, déduction faite des parts et actions d’OPCVM</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fr-FR" sz="800" b="0" i="0" u="none" strike="noStrike">
                          <a:solidFill>
                            <a:schemeClr val="tx1"/>
                          </a:solidFill>
                          <a:effectLst/>
                          <a:latin typeface="+mn-lt"/>
                        </a:rPr>
                        <a:t>1.15</a:t>
                      </a:r>
                      <a:r>
                        <a:rPr lang="fr-FR" sz="800" b="0" i="0" u="none" strike="noStrike" dirty="0">
                          <a:solidFill>
                            <a:schemeClr val="tx1"/>
                          </a:solidFill>
                          <a:effectLst/>
                          <a:latin typeface="+mn-lt"/>
                        </a:rPr>
                        <a:t>% TTC maximum de l’actif net, déduction faite des parts et actions d’OPCVM</a:t>
                      </a:r>
                    </a:p>
                  </a:txBody>
                  <a:tcPr marL="9378" marR="9378" marT="9378"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13409773"/>
                  </a:ext>
                </a:extLst>
              </a:tr>
              <a:tr h="536190">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Commission de surperformance</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20% maximum de la surperformance du Fonds par rapport à son indicateur de référence si la performance du Fonds est positive, une fois les sous-performances passées, sur les cinq derniers exercices, toutes compensées et sous condition d’une performance absolue positive</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23" rtl="0" eaLnBrk="1" fontAlgn="ctr" latinLnBrk="0" hangingPunct="1">
                        <a:lnSpc>
                          <a:spcPct val="100000"/>
                        </a:lnSpc>
                        <a:spcBef>
                          <a:spcPts val="0"/>
                        </a:spcBef>
                        <a:spcAft>
                          <a:spcPts val="0"/>
                        </a:spcAft>
                        <a:buClrTx/>
                        <a:buSzTx/>
                        <a:buFontTx/>
                        <a:buNone/>
                        <a:tabLst/>
                        <a:defRPr/>
                      </a:pPr>
                      <a:r>
                        <a:rPr lang="fr-FR" sz="800" b="0" i="0" u="none" strike="noStrike" kern="1200" noProof="0" dirty="0">
                          <a:solidFill>
                            <a:schemeClr val="tx1"/>
                          </a:solidFill>
                          <a:effectLst/>
                          <a:latin typeface="+mn-lt"/>
                          <a:ea typeface="+mn-ea"/>
                          <a:cs typeface="Arial" panose="020B0604020202020204" pitchFamily="34" charset="0"/>
                        </a:rPr>
                        <a:t>10% maximum de la surperformance du Fonds par rapport à son indicateur de référence si la performance du Fonds est positive, une fois les sous-performances passées, sur les cinq derniers exercices, toutes compensées et sous condition d’une performance absolue positive</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fr-FR" sz="700" b="0" i="0" u="none" strike="noStrike" noProof="0" dirty="0">
                          <a:solidFill>
                            <a:schemeClr val="tx1"/>
                          </a:solidFill>
                          <a:effectLst/>
                          <a:latin typeface="+mn-lt"/>
                          <a:cs typeface="Arial" panose="020B0604020202020204" pitchFamily="34" charset="0"/>
                        </a:rPr>
                        <a:t>20% maximum de la surperformance du Fonds par rapport à son indicateur de référence si la performance du Fonds est positive, une fois les sous-performances passées, sur les cinq derniers exercices, toutes compensées et sous condition d’une performance absolue positive</a:t>
                      </a:r>
                    </a:p>
                    <a:p>
                      <a:pPr algn="l"/>
                      <a:endParaRPr lang="fr-FR" sz="700" b="0" i="0" u="none" strike="noStrike" kern="1200" dirty="0">
                        <a:solidFill>
                          <a:schemeClr val="tx1"/>
                        </a:solidFill>
                        <a:effectLst/>
                        <a:latin typeface="+mn-lt"/>
                        <a:ea typeface="+mn-ea"/>
                        <a:cs typeface="Arial" panose="020B0604020202020204" pitchFamily="34" charset="0"/>
                      </a:endParaRP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sz="700" b="0" i="0" u="none" strike="noStrike" kern="1200" dirty="0">
                        <a:solidFill>
                          <a:schemeClr val="tx1"/>
                        </a:solidFill>
                        <a:effectLst/>
                        <a:latin typeface="+mn-lt"/>
                        <a:ea typeface="+mn-ea"/>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4269771"/>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Frais de transaction</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fr-FR" sz="800" b="0" i="0" u="none" strike="noStrike" noProof="0" dirty="0">
                          <a:solidFill>
                            <a:schemeClr val="tx1"/>
                          </a:solidFill>
                          <a:effectLst/>
                          <a:latin typeface="+mn-lt"/>
                          <a:cs typeface="Arial" panose="020B0604020202020204" pitchFamily="34" charset="0"/>
                        </a:rPr>
                        <a:t>Des commissions de mouvement, définies dans le prospectus, peuvent être prélevées en plus des frais affichés dans </a:t>
                      </a:r>
                      <a:r>
                        <a:rPr lang="fr-FR" sz="800" b="0" i="0" u="none" strike="noStrike" noProof="0">
                          <a:solidFill>
                            <a:schemeClr val="tx1"/>
                          </a:solidFill>
                          <a:effectLst/>
                          <a:latin typeface="+mn-lt"/>
                          <a:cs typeface="Arial" panose="020B0604020202020204" pitchFamily="34" charset="0"/>
                        </a:rPr>
                        <a:t>le tableau.</a:t>
                      </a:r>
                      <a:endParaRPr lang="fr-FR" sz="800" b="0" i="0" u="none" strike="noStrike" noProof="0" dirty="0">
                        <a:solidFill>
                          <a:schemeClr val="tx1"/>
                        </a:solidFill>
                        <a:effectLst/>
                        <a:latin typeface="+mn-lt"/>
                        <a:cs typeface="Arial" panose="020B0604020202020204" pitchFamily="34" charset="0"/>
                      </a:endParaRP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lnL w="12700" cap="flat" cmpd="sng" algn="ctr">
                      <a:solidFill>
                        <a:srgbClr val="BD8C4A"/>
                      </a:solidFill>
                      <a:prstDash val="solid"/>
                      <a:round/>
                      <a:headEnd type="none" w="med" len="med"/>
                      <a:tailEnd type="none" w="med" len="med"/>
                    </a:lnL>
                    <a:lnT w="12700" cap="flat" cmpd="sng" algn="ctr">
                      <a:solidFill>
                        <a:srgbClr val="BD8C4A"/>
                      </a:solidFill>
                      <a:prstDash val="solid"/>
                      <a:round/>
                      <a:headEnd type="none" w="med" len="med"/>
                      <a:tailEnd type="none" w="med" len="med"/>
                    </a:lnT>
                  </a:tcPr>
                </a:tc>
                <a:tc hMerge="1">
                  <a:txBody>
                    <a:bodyPr/>
                    <a:lstStyle/>
                    <a:p>
                      <a:endParaRPr lang="fr-FR"/>
                    </a:p>
                  </a:txBody>
                  <a:tcPr>
                    <a:lnL w="12700" cap="flat" cmpd="sng" algn="ctr">
                      <a:solidFill>
                        <a:srgbClr val="BD8C4A"/>
                      </a:solidFill>
                      <a:prstDash val="solid"/>
                      <a:round/>
                      <a:headEnd type="none" w="med" len="med"/>
                      <a:tailEnd type="none" w="med" len="med"/>
                    </a:lnL>
                    <a:lnT w="12700" cap="flat" cmpd="sng" algn="ctr">
                      <a:solidFill>
                        <a:srgbClr val="BD8C4A"/>
                      </a:solidFill>
                      <a:prstDash val="solid"/>
                      <a:round/>
                      <a:headEnd type="none" w="med" len="med"/>
                      <a:tailEnd type="none" w="med" len="med"/>
                    </a:lnT>
                  </a:tcPr>
                </a:tc>
                <a:tc hMerge="1">
                  <a:txBody>
                    <a:bodyPr/>
                    <a:lstStyle/>
                    <a:p>
                      <a:endParaRPr lang="fr-FR" dirty="0"/>
                    </a:p>
                  </a:txBody>
                  <a:tcPr>
                    <a:lnL w="12700" cap="flat" cmpd="sng" algn="ctr">
                      <a:solidFill>
                        <a:srgbClr val="BD8C4A"/>
                      </a:solidFill>
                      <a:prstDash val="solid"/>
                      <a:round/>
                      <a:headEnd type="none" w="med" len="med"/>
                      <a:tailEnd type="none" w="med" len="med"/>
                    </a:lnL>
                    <a:lnT w="12700" cap="flat" cmpd="sng" algn="ctr">
                      <a:solidFill>
                        <a:srgbClr val="BD8C4A"/>
                      </a:solidFill>
                      <a:prstDash val="solid"/>
                      <a:round/>
                      <a:headEnd type="none" w="med" len="med"/>
                      <a:tailEnd type="none" w="med" len="med"/>
                    </a:lnT>
                  </a:tcPr>
                </a:tc>
                <a:extLst>
                  <a:ext uri="{0D108BD9-81ED-4DB2-BD59-A6C34878D82A}">
                    <a16:rowId xmlns:a16="http://schemas.microsoft.com/office/drawing/2014/main" val="2131681177"/>
                  </a:ext>
                </a:extLst>
              </a:tr>
              <a:tr h="88227">
                <a:tc gridSpan="5">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en-US" sz="800" b="1" i="0" u="none" strike="noStrike" noProof="0" dirty="0">
                          <a:solidFill>
                            <a:schemeClr val="tx1"/>
                          </a:solidFill>
                          <a:effectLst/>
                          <a:latin typeface="+mn-lt"/>
                          <a:cs typeface="Arial" panose="020B0604020202020204" pitchFamily="34" charset="0"/>
                        </a:rPr>
                        <a:t>Structure et </a:t>
                      </a:r>
                      <a:r>
                        <a:rPr lang="en-US" sz="800" b="1" i="0" u="none" strike="noStrike" noProof="0" dirty="0" err="1">
                          <a:solidFill>
                            <a:schemeClr val="tx1"/>
                          </a:solidFill>
                          <a:effectLst/>
                          <a:latin typeface="+mn-lt"/>
                          <a:cs typeface="Arial" panose="020B0604020202020204" pitchFamily="34" charset="0"/>
                        </a:rPr>
                        <a:t>informations</a:t>
                      </a:r>
                      <a:r>
                        <a:rPr lang="en-US" sz="800" b="1" i="0" u="none" strike="noStrike" noProof="0" dirty="0">
                          <a:solidFill>
                            <a:schemeClr val="tx1"/>
                          </a:solidFill>
                          <a:effectLst/>
                          <a:latin typeface="+mn-lt"/>
                          <a:cs typeface="Arial" panose="020B0604020202020204" pitchFamily="34" charset="0"/>
                        </a:rPr>
                        <a:t> techniques</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alpha val="50000"/>
                      </a:schemeClr>
                    </a:solidFill>
                  </a:tcPr>
                </a:tc>
                <a:tc hMerge="1">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endParaRPr lang="fr-FR" sz="700" b="0" i="0" u="none" strike="noStrike"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50000"/>
                      </a:srgbClr>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50000"/>
                      </a:srgbClr>
                    </a:solidFill>
                  </a:tcPr>
                </a:tc>
                <a:tc hMerge="1">
                  <a:txBody>
                    <a:bodyPr/>
                    <a:lstStyle/>
                    <a:p>
                      <a:pPr algn="l" fontAlgn="ctr"/>
                      <a:endParaRPr lang="fr-FR" sz="700" b="0" i="0" u="none" strike="noStrike"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BD8C4A">
                        <a:alpha val="50000"/>
                      </a:srgbClr>
                    </a:solidFill>
                  </a:tcPr>
                </a:tc>
                <a:extLst>
                  <a:ext uri="{0D108BD9-81ED-4DB2-BD59-A6C34878D82A}">
                    <a16:rowId xmlns:a16="http://schemas.microsoft.com/office/drawing/2014/main" val="4175252122"/>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Statut</a:t>
                      </a:r>
                      <a:r>
                        <a:rPr lang="fr-FR" sz="800" b="0" i="0" u="none" strike="noStrike" baseline="0" noProof="0" dirty="0">
                          <a:solidFill>
                            <a:schemeClr val="tx1"/>
                          </a:solidFill>
                          <a:effectLst/>
                          <a:latin typeface="+mn-lt"/>
                          <a:cs typeface="Arial" panose="020B0604020202020204" pitchFamily="34" charset="0"/>
                        </a:rPr>
                        <a:t> juridique</a:t>
                      </a:r>
                      <a:endParaRPr lang="fr-FR" sz="800" b="0" i="0" u="none" strike="noStrike" noProof="0" dirty="0">
                        <a:solidFill>
                          <a:schemeClr val="tx1"/>
                        </a:solidFill>
                        <a:effectLst/>
                        <a:latin typeface="+mn-lt"/>
                        <a:cs typeface="Arial" panose="020B0604020202020204" pitchFamily="34" charset="0"/>
                      </a:endParaRP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rtl="0" fontAlgn="ctr"/>
                      <a:r>
                        <a:rPr lang="fr-FR" sz="800" b="0" i="0" u="none" strike="noStrike" dirty="0">
                          <a:solidFill>
                            <a:schemeClr val="tx1"/>
                          </a:solidFill>
                          <a:effectLst/>
                          <a:latin typeface="+mn-lt"/>
                        </a:rPr>
                        <a:t>FCP</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noProof="0"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fr-FR" sz="700" b="0" i="0" u="none" strike="noStrike" noProof="0" dirty="0">
                        <a:solidFill>
                          <a:schemeClr val="tx1"/>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04312023"/>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Société de gestion</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ODDO BHF AM SAS</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87752475"/>
                  </a:ext>
                </a:extLst>
              </a:tr>
              <a:tr h="16288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Dépositaire</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marL="0" marR="0" lvl="0" indent="0" algn="l" defTabSz="895327" rtl="0" eaLnBrk="1" fontAlgn="ctr" latinLnBrk="0" hangingPunct="1">
                        <a:lnSpc>
                          <a:spcPct val="100000"/>
                        </a:lnSpc>
                        <a:spcBef>
                          <a:spcPts val="0"/>
                        </a:spcBef>
                        <a:spcAft>
                          <a:spcPts val="0"/>
                        </a:spcAft>
                        <a:buClrTx/>
                        <a:buSzTx/>
                        <a:buFontTx/>
                        <a:buNone/>
                        <a:tabLst/>
                        <a:defRPr/>
                      </a:pPr>
                      <a:r>
                        <a:rPr lang="fr-FR" sz="800" b="0" i="0" u="none" strike="noStrike" dirty="0">
                          <a:solidFill>
                            <a:schemeClr val="tx1"/>
                          </a:solidFill>
                          <a:effectLst/>
                          <a:latin typeface="+mn-lt"/>
                        </a:rPr>
                        <a:t>ODDO BHF SCA</a:t>
                      </a:r>
                    </a:p>
                    <a:p>
                      <a:pPr algn="l" fontAlgn="ctr"/>
                      <a:endParaRPr lang="fr-FR" sz="800" b="0" i="0" u="none" strike="noStrike" noProof="0" dirty="0">
                        <a:solidFill>
                          <a:schemeClr val="tx1"/>
                        </a:solidFill>
                        <a:effectLst/>
                        <a:latin typeface="+mn-lt"/>
                        <a:cs typeface="Arial" panose="020B0604020202020204" pitchFamily="34" charset="0"/>
                      </a:endParaRP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62962712"/>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Souscriptions</a:t>
                      </a:r>
                      <a:r>
                        <a:rPr lang="fr-FR" sz="800" b="0" i="0" u="none" strike="noStrike" baseline="0" noProof="0" dirty="0">
                          <a:solidFill>
                            <a:schemeClr val="tx1"/>
                          </a:solidFill>
                          <a:effectLst/>
                          <a:latin typeface="+mn-lt"/>
                          <a:cs typeface="Arial" panose="020B0604020202020204" pitchFamily="34" charset="0"/>
                        </a:rPr>
                        <a:t> / R</a:t>
                      </a:r>
                      <a:r>
                        <a:rPr lang="fr-FR" sz="800" b="0" i="0" u="none" strike="noStrike" noProof="0" dirty="0">
                          <a:solidFill>
                            <a:schemeClr val="tx1"/>
                          </a:solidFill>
                          <a:effectLst/>
                          <a:latin typeface="+mn-lt"/>
                          <a:cs typeface="Arial" panose="020B0604020202020204" pitchFamily="34" charset="0"/>
                        </a:rPr>
                        <a:t>achats</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rtl="0" fontAlgn="ctr"/>
                      <a:r>
                        <a:rPr lang="fr-FR" sz="800" b="0" i="0" u="none" strike="noStrike" dirty="0">
                          <a:solidFill>
                            <a:schemeClr val="tx1"/>
                          </a:solidFill>
                          <a:effectLst/>
                          <a:latin typeface="+mn-lt"/>
                        </a:rPr>
                        <a:t>Quotidien à cours inconnu jusqu’à 11h15 (Paris)</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29834762"/>
                  </a:ext>
                </a:extLst>
              </a:tr>
              <a:tr h="88227">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Fréquence de valorisation</a:t>
                      </a:r>
                    </a:p>
                  </a:txBody>
                  <a:tcPr marL="7200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lang="fr-FR" sz="800" b="0" i="0" u="none" strike="noStrike" noProof="0" dirty="0">
                          <a:solidFill>
                            <a:schemeClr val="tx1"/>
                          </a:solidFill>
                          <a:effectLst/>
                          <a:latin typeface="+mn-lt"/>
                          <a:cs typeface="Arial" panose="020B0604020202020204" pitchFamily="34" charset="0"/>
                        </a:rPr>
                        <a:t>Quotidienne</a:t>
                      </a:r>
                    </a:p>
                  </a:txBody>
                  <a:tcPr marL="44308" marR="44308" marT="22154"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lnL w="12700" cap="flat" cmpd="sng" algn="ctr">
                      <a:solidFill>
                        <a:srgbClr val="BD8C4A"/>
                      </a:solidFill>
                      <a:prstDash val="solid"/>
                      <a:round/>
                      <a:headEnd type="none" w="med" len="med"/>
                      <a:tailEnd type="none" w="med" len="med"/>
                    </a:ln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ctr"/>
                      <a:endParaRPr lang="fr-FR" sz="700" b="0" i="0" u="none" strike="noStrike" noProof="0" dirty="0">
                        <a:solidFill>
                          <a:srgbClr val="354C6B"/>
                        </a:solidFill>
                        <a:effectLst/>
                        <a:latin typeface="+mn-lt"/>
                        <a:cs typeface="Arial" panose="020B0604020202020204" pitchFamily="34" charset="0"/>
                      </a:endParaRPr>
                    </a:p>
                  </a:txBody>
                  <a:tcPr marL="36000" marR="36000" marT="18000" marB="0">
                    <a:lnL w="12700" cap="flat" cmpd="sng" algn="ctr">
                      <a:solidFill>
                        <a:srgbClr val="BD8C4A"/>
                      </a:solidFill>
                      <a:prstDash val="solid"/>
                      <a:round/>
                      <a:headEnd type="none" w="med" len="med"/>
                      <a:tailEnd type="none" w="med" len="med"/>
                    </a:lnL>
                    <a:lnR w="12700" cap="flat" cmpd="sng" algn="ctr">
                      <a:solidFill>
                        <a:srgbClr val="BD8C4A"/>
                      </a:solidFill>
                      <a:prstDash val="solid"/>
                      <a:round/>
                      <a:headEnd type="none" w="med" len="med"/>
                      <a:tailEnd type="none" w="med" len="med"/>
                    </a:lnR>
                    <a:lnT w="12700" cap="flat" cmpd="sng" algn="ctr">
                      <a:solidFill>
                        <a:srgbClr val="BD8C4A"/>
                      </a:solidFill>
                      <a:prstDash val="solid"/>
                      <a:round/>
                      <a:headEnd type="none" w="med" len="med"/>
                      <a:tailEnd type="none" w="med" len="med"/>
                    </a:lnT>
                    <a:lnB w="12700" cap="flat" cmpd="sng" algn="ctr">
                      <a:solidFill>
                        <a:srgbClr val="BD8C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39931643"/>
                  </a:ext>
                </a:extLst>
              </a:tr>
            </a:tbl>
          </a:graphicData>
        </a:graphic>
      </p:graphicFrame>
      <p:sp>
        <p:nvSpPr>
          <p:cNvPr id="2" name="Espace réservé du texte 1">
            <a:extLst>
              <a:ext uri="{FF2B5EF4-FFF2-40B4-BE49-F238E27FC236}">
                <a16:creationId xmlns:a16="http://schemas.microsoft.com/office/drawing/2014/main" id="{901F77FC-A6AF-4E82-8947-9158832EC1B6}"/>
              </a:ext>
            </a:extLst>
          </p:cNvPr>
          <p:cNvSpPr>
            <a:spLocks noGrp="1"/>
          </p:cNvSpPr>
          <p:nvPr>
            <p:ph type="body" sz="quarter" idx="13"/>
          </p:nvPr>
        </p:nvSpPr>
        <p:spPr/>
        <p:txBody>
          <a:bodyPr/>
          <a:lstStyle/>
          <a:p>
            <a:r>
              <a:rPr lang="fr-FR" sz="3000" dirty="0"/>
              <a:t>ODDO BHF GÉNÉRATION</a:t>
            </a:r>
          </a:p>
        </p:txBody>
      </p:sp>
      <p:sp>
        <p:nvSpPr>
          <p:cNvPr id="3" name="Espace réservé du texte 2">
            <a:extLst>
              <a:ext uri="{FF2B5EF4-FFF2-40B4-BE49-F238E27FC236}">
                <a16:creationId xmlns:a16="http://schemas.microsoft.com/office/drawing/2014/main" id="{2A53DC3B-F9C3-4CB2-BE37-DFDBA2F51DAB}"/>
              </a:ext>
            </a:extLst>
          </p:cNvPr>
          <p:cNvSpPr>
            <a:spLocks noGrp="1"/>
          </p:cNvSpPr>
          <p:nvPr>
            <p:ph type="body" sz="quarter" idx="14"/>
          </p:nvPr>
        </p:nvSpPr>
        <p:spPr>
          <a:xfrm>
            <a:off x="468771" y="1175009"/>
            <a:ext cx="11723230" cy="459756"/>
          </a:xfrm>
        </p:spPr>
        <p:txBody>
          <a:bodyPr/>
          <a:lstStyle/>
          <a:p>
            <a:r>
              <a:rPr lang="fr-FR" sz="2000" dirty="0"/>
              <a:t>Caractéristiques détaillées</a:t>
            </a:r>
          </a:p>
        </p:txBody>
      </p:sp>
      <p:sp>
        <p:nvSpPr>
          <p:cNvPr id="4" name="Espace réservé du numéro de diapositive 3">
            <a:extLst>
              <a:ext uri="{FF2B5EF4-FFF2-40B4-BE49-F238E27FC236}">
                <a16:creationId xmlns:a16="http://schemas.microsoft.com/office/drawing/2014/main" id="{D7862BB8-3168-4CD2-A651-FE56E5CA4545}"/>
              </a:ext>
            </a:extLst>
          </p:cNvPr>
          <p:cNvSpPr>
            <a:spLocks noGrp="1"/>
          </p:cNvSpPr>
          <p:nvPr>
            <p:ph type="sldNum" sz="quarter" idx="21"/>
          </p:nvPr>
        </p:nvSpPr>
        <p:spPr/>
        <p:txBody>
          <a:bodyPr/>
          <a:lstStyle/>
          <a:p>
            <a:fld id="{334D4FF5-5FCB-2945-841A-A3CAF61B538E}" type="slidenum">
              <a:rPr lang="fr-FR" smtClean="0"/>
              <a:pPr/>
              <a:t>39</a:t>
            </a:fld>
            <a:endParaRPr lang="fr-FR" dirty="0"/>
          </a:p>
        </p:txBody>
      </p:sp>
      <p:sp>
        <p:nvSpPr>
          <p:cNvPr id="5" name="Titre 4">
            <a:extLst>
              <a:ext uri="{FF2B5EF4-FFF2-40B4-BE49-F238E27FC236}">
                <a16:creationId xmlns:a16="http://schemas.microsoft.com/office/drawing/2014/main" id="{E3AE22CB-2004-4F1B-81A9-C1AF4DC3076A}"/>
              </a:ext>
            </a:extLst>
          </p:cNvPr>
          <p:cNvSpPr>
            <a:spLocks noGrp="1"/>
          </p:cNvSpPr>
          <p:nvPr>
            <p:ph type="title"/>
          </p:nvPr>
        </p:nvSpPr>
        <p:spPr/>
        <p:txBody>
          <a:bodyPr/>
          <a:lstStyle/>
          <a:p>
            <a:r>
              <a:rPr lang="fr-FR" dirty="0"/>
              <a:t>ANNEXES</a:t>
            </a:r>
          </a:p>
        </p:txBody>
      </p:sp>
      <p:pic>
        <p:nvPicPr>
          <p:cNvPr id="9" name="Picture 12">
            <a:extLst>
              <a:ext uri="{FF2B5EF4-FFF2-40B4-BE49-F238E27FC236}">
                <a16:creationId xmlns:a16="http://schemas.microsoft.com/office/drawing/2014/main" id="{BA83AE92-0893-4FFB-BD45-29F30E472618}"/>
              </a:ext>
            </a:extLst>
          </p:cNvPr>
          <p:cNvPicPr>
            <a:picLocks noChangeAspect="1"/>
          </p:cNvPicPr>
          <p:nvPr/>
        </p:nvPicPr>
        <p:blipFill>
          <a:blip r:embed="rId2"/>
          <a:stretch>
            <a:fillRect/>
          </a:stretch>
        </p:blipFill>
        <p:spPr>
          <a:xfrm>
            <a:off x="9605555" y="204650"/>
            <a:ext cx="905693" cy="838756"/>
          </a:xfrm>
          <a:prstGeom prst="rect">
            <a:avLst/>
          </a:prstGeom>
        </p:spPr>
      </p:pic>
      <p:sp>
        <p:nvSpPr>
          <p:cNvPr id="11" name="Espace réservé du pied de page 6">
            <a:extLst>
              <a:ext uri="{FF2B5EF4-FFF2-40B4-BE49-F238E27FC236}">
                <a16:creationId xmlns:a16="http://schemas.microsoft.com/office/drawing/2014/main" id="{93A3BEA2-6954-4CCC-854B-71579EADBCBE}"/>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
        <p:nvSpPr>
          <p:cNvPr id="10" name="Espace réservé du texte 9">
            <a:extLst>
              <a:ext uri="{FF2B5EF4-FFF2-40B4-BE49-F238E27FC236}">
                <a16:creationId xmlns:a16="http://schemas.microsoft.com/office/drawing/2014/main" id="{418A1140-31A9-08FF-2B3E-139B10EA9EB4}"/>
              </a:ext>
            </a:extLst>
          </p:cNvPr>
          <p:cNvSpPr>
            <a:spLocks noGrp="1"/>
          </p:cNvSpPr>
          <p:nvPr>
            <p:ph type="body" sz="quarter" idx="24"/>
          </p:nvPr>
        </p:nvSpPr>
        <p:spPr/>
        <p:txBody>
          <a:bodyPr/>
          <a:lstStyle/>
          <a:p>
            <a:r>
              <a:rPr lang="en-US" dirty="0"/>
              <a:t>Source: ODDO BHF AM SAS</a:t>
            </a:r>
          </a:p>
        </p:txBody>
      </p:sp>
    </p:spTree>
    <p:extLst>
      <p:ext uri="{BB962C8B-B14F-4D97-AF65-F5344CB8AC3E}">
        <p14:creationId xmlns:p14="http://schemas.microsoft.com/office/powerpoint/2010/main" val="242356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3F11A-2722-44D1-BFA5-787FC85CEA1D}"/>
              </a:ext>
            </a:extLst>
          </p:cNvPr>
          <p:cNvSpPr>
            <a:spLocks noGrp="1"/>
          </p:cNvSpPr>
          <p:nvPr>
            <p:ph type="title"/>
          </p:nvPr>
        </p:nvSpPr>
        <p:spPr/>
        <p:txBody>
          <a:bodyPr/>
          <a:lstStyle/>
          <a:p>
            <a:r>
              <a:rPr lang="fr-FR" dirty="0" err="1"/>
              <a:t>éQUIPE</a:t>
            </a:r>
            <a:r>
              <a:rPr lang="fr-FR" dirty="0"/>
              <a:t> DE GESTION &amp; stratégie</a:t>
            </a:r>
          </a:p>
        </p:txBody>
      </p:sp>
      <p:sp>
        <p:nvSpPr>
          <p:cNvPr id="4" name="Espace réservé du texte 3">
            <a:extLst>
              <a:ext uri="{FF2B5EF4-FFF2-40B4-BE49-F238E27FC236}">
                <a16:creationId xmlns:a16="http://schemas.microsoft.com/office/drawing/2014/main" id="{B33B0617-5D47-4F9F-878B-F7ED0C552E26}"/>
              </a:ext>
            </a:extLst>
          </p:cNvPr>
          <p:cNvSpPr>
            <a:spLocks noGrp="1"/>
          </p:cNvSpPr>
          <p:nvPr>
            <p:ph type="body" sz="quarter" idx="12"/>
          </p:nvPr>
        </p:nvSpPr>
        <p:spPr/>
        <p:txBody>
          <a:bodyPr/>
          <a:lstStyle/>
          <a:p>
            <a:r>
              <a:rPr lang="fr-FR" dirty="0"/>
              <a:t>01</a:t>
            </a:r>
          </a:p>
        </p:txBody>
      </p:sp>
    </p:spTree>
    <p:extLst>
      <p:ext uri="{BB962C8B-B14F-4D97-AF65-F5344CB8AC3E}">
        <p14:creationId xmlns:p14="http://schemas.microsoft.com/office/powerpoint/2010/main" val="693119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83D1DB6-62EE-459B-95A8-BE67E1B0098A}"/>
              </a:ext>
            </a:extLst>
          </p:cNvPr>
          <p:cNvSpPr>
            <a:spLocks noGrp="1"/>
          </p:cNvSpPr>
          <p:nvPr>
            <p:ph type="body" sz="quarter" idx="13"/>
          </p:nvPr>
        </p:nvSpPr>
        <p:spPr/>
        <p:txBody>
          <a:bodyPr/>
          <a:lstStyle/>
          <a:p>
            <a:r>
              <a:rPr lang="en-GB" altLang="de-DE" sz="3000" dirty="0" err="1"/>
              <a:t>Glossaire</a:t>
            </a:r>
            <a:r>
              <a:rPr lang="en-GB" altLang="de-DE" sz="3000" dirty="0"/>
              <a:t> (1/2)</a:t>
            </a:r>
            <a:endParaRPr lang="en-US" sz="3000" dirty="0"/>
          </a:p>
        </p:txBody>
      </p:sp>
      <p:sp>
        <p:nvSpPr>
          <p:cNvPr id="2" name="Espace réservé du texte 1">
            <a:extLst>
              <a:ext uri="{FF2B5EF4-FFF2-40B4-BE49-F238E27FC236}">
                <a16:creationId xmlns:a16="http://schemas.microsoft.com/office/drawing/2014/main" id="{5A8728D7-3B3C-4B1F-B02B-E58F097E3D77}"/>
              </a:ext>
            </a:extLst>
          </p:cNvPr>
          <p:cNvSpPr>
            <a:spLocks noGrp="1"/>
          </p:cNvSpPr>
          <p:nvPr>
            <p:ph type="body" sz="quarter" idx="14"/>
          </p:nvPr>
        </p:nvSpPr>
        <p:spPr/>
        <p:txBody>
          <a:bodyPr/>
          <a:lstStyle/>
          <a:p>
            <a:r>
              <a:rPr lang="fr-FR" sz="2000" dirty="0"/>
              <a:t>Indicateurs de risque et performance</a:t>
            </a:r>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40</a:t>
            </a:fld>
            <a:endParaRPr lang="fr-FR" dirty="0"/>
          </a:p>
        </p:txBody>
      </p:sp>
      <p:sp>
        <p:nvSpPr>
          <p:cNvPr id="22" name="Titre 3">
            <a:extLst>
              <a:ext uri="{FF2B5EF4-FFF2-40B4-BE49-F238E27FC236}">
                <a16:creationId xmlns:a16="http://schemas.microsoft.com/office/drawing/2014/main" id="{21499620-13AB-4DBC-B07E-497EA3509AAF}"/>
              </a:ext>
            </a:extLst>
          </p:cNvPr>
          <p:cNvSpPr>
            <a:spLocks noGrp="1"/>
          </p:cNvSpPr>
          <p:nvPr>
            <p:ph type="title"/>
          </p:nvPr>
        </p:nvSpPr>
        <p:spPr>
          <a:xfrm>
            <a:off x="567548" y="308526"/>
            <a:ext cx="10515600" cy="150682"/>
          </a:xfrm>
        </p:spPr>
        <p:txBody>
          <a:bodyPr/>
          <a:lstStyle/>
          <a:p>
            <a:r>
              <a:rPr lang="fr-FR" sz="1000" dirty="0"/>
              <a:t>ANNEXES</a:t>
            </a:r>
          </a:p>
        </p:txBody>
      </p:sp>
      <p:sp>
        <p:nvSpPr>
          <p:cNvPr id="6" name="Espace réservé du texte 5">
            <a:extLst>
              <a:ext uri="{FF2B5EF4-FFF2-40B4-BE49-F238E27FC236}">
                <a16:creationId xmlns:a16="http://schemas.microsoft.com/office/drawing/2014/main" id="{DA89884F-4A3E-42D9-B516-9555CAAD9148}"/>
              </a:ext>
            </a:extLst>
          </p:cNvPr>
          <p:cNvSpPr>
            <a:spLocks noGrp="1"/>
          </p:cNvSpPr>
          <p:nvPr>
            <p:ph type="body" sz="quarter" idx="24"/>
          </p:nvPr>
        </p:nvSpPr>
        <p:spPr/>
        <p:txBody>
          <a:bodyPr/>
          <a:lstStyle/>
          <a:p>
            <a:r>
              <a:rPr lang="en-US" dirty="0"/>
              <a:t>Source: ODDO BHF AM SAS</a:t>
            </a:r>
          </a:p>
        </p:txBody>
      </p:sp>
      <p:sp>
        <p:nvSpPr>
          <p:cNvPr id="17" name="ZoneTexte 2">
            <a:extLst>
              <a:ext uri="{FF2B5EF4-FFF2-40B4-BE49-F238E27FC236}">
                <a16:creationId xmlns:a16="http://schemas.microsoft.com/office/drawing/2014/main" id="{5C08A913-B583-4BA8-8613-5189BB8DB806}"/>
              </a:ext>
            </a:extLst>
          </p:cNvPr>
          <p:cNvSpPr txBox="1"/>
          <p:nvPr/>
        </p:nvSpPr>
        <p:spPr>
          <a:xfrm>
            <a:off x="511176" y="1778629"/>
            <a:ext cx="3528000" cy="4324261"/>
          </a:xfrm>
          <a:prstGeom prst="rect">
            <a:avLst/>
          </a:prstGeom>
        </p:spPr>
        <p:txBody>
          <a:bodyPr wrap="square" rtlCol="0">
            <a:spAutoFit/>
          </a:bodyPr>
          <a:lstStyle/>
          <a:p>
            <a:pPr algn="just"/>
            <a:r>
              <a:rPr lang="fr-FR" sz="1000" b="1" dirty="0">
                <a:solidFill>
                  <a:schemeClr val="accent1"/>
                </a:solidFill>
              </a:rPr>
              <a:t>Calcul des performances </a:t>
            </a:r>
          </a:p>
          <a:p>
            <a:pPr algn="just"/>
            <a:r>
              <a:rPr lang="en-GB" sz="1000" dirty="0"/>
              <a:t> </a:t>
            </a:r>
          </a:p>
          <a:p>
            <a:pPr algn="just"/>
            <a:r>
              <a:rPr lang="fr-FR" sz="900" dirty="0"/>
              <a:t>Les performances cumulées des fonds sont calculées </a:t>
            </a:r>
            <a:r>
              <a:rPr lang="fr-FR" sz="900"/>
              <a:t>dividendes réinvestis. </a:t>
            </a:r>
            <a:r>
              <a:rPr lang="fr-FR" sz="900" dirty="0"/>
              <a:t>Les performances annualisées sont calculées selon la méthode actuarielle sur une base annuelle de </a:t>
            </a:r>
            <a:r>
              <a:rPr lang="fr-FR" sz="900"/>
              <a:t>365 jours. </a:t>
            </a:r>
            <a:r>
              <a:rPr lang="fr-FR" sz="900" dirty="0"/>
              <a:t>Les écarts de performance du fonds par rapport à son indice de référence sont des </a:t>
            </a:r>
            <a:r>
              <a:rPr lang="fr-FR" sz="900"/>
              <a:t>écarts arithmétiques. </a:t>
            </a:r>
            <a:r>
              <a:rPr lang="fr-FR" sz="900" dirty="0"/>
              <a:t>Les indicateurs statiques sont en général calculés sur un pas de calcul hebdomadaire arrêté au vendredi, ou à défaut au jour précédent </a:t>
            </a:r>
            <a:r>
              <a:rPr lang="fr-FR" sz="900"/>
              <a:t>la valorisation. </a:t>
            </a:r>
            <a:endParaRPr lang="fr-FR" sz="900" dirty="0"/>
          </a:p>
          <a:p>
            <a:pPr algn="just"/>
            <a:endParaRPr lang="fr-FR" sz="900" dirty="0"/>
          </a:p>
          <a:p>
            <a:pPr algn="just"/>
            <a:r>
              <a:rPr lang="fr-FR" sz="1000" b="1" dirty="0">
                <a:solidFill>
                  <a:schemeClr val="accent1"/>
                </a:solidFill>
              </a:rPr>
              <a:t>Active Share </a:t>
            </a:r>
          </a:p>
          <a:p>
            <a:pPr algn="just"/>
            <a:endParaRPr lang="fr-FR" sz="900" dirty="0"/>
          </a:p>
          <a:p>
            <a:pPr algn="just"/>
            <a:r>
              <a:rPr lang="fr-FR" sz="900" dirty="0"/>
              <a:t>Mesure du pourcentage de titres dans le portefeuille qui diffère de l’indice </a:t>
            </a:r>
            <a:r>
              <a:rPr lang="fr-FR" sz="900"/>
              <a:t>de référence. </a:t>
            </a:r>
            <a:r>
              <a:rPr lang="fr-FR" sz="900" dirty="0"/>
              <a:t>Plus l’active </a:t>
            </a:r>
            <a:r>
              <a:rPr lang="fr-FR" sz="900" dirty="0" err="1"/>
              <a:t>share</a:t>
            </a:r>
            <a:r>
              <a:rPr lang="fr-FR" sz="900" dirty="0"/>
              <a:t> est importante plus l’allocation du portefeuille s’éloigne </a:t>
            </a:r>
            <a:r>
              <a:rPr lang="fr-FR" sz="900"/>
              <a:t>de l’indice. </a:t>
            </a:r>
            <a:endParaRPr lang="fr-FR" sz="900" dirty="0"/>
          </a:p>
          <a:p>
            <a:pPr algn="just"/>
            <a:endParaRPr lang="fr-FR" sz="900" dirty="0"/>
          </a:p>
          <a:p>
            <a:pPr algn="just"/>
            <a:r>
              <a:rPr lang="fr-FR" sz="1000" b="1" dirty="0">
                <a:solidFill>
                  <a:schemeClr val="accent1"/>
                </a:solidFill>
              </a:rPr>
              <a:t>Alpha de Jensen </a:t>
            </a:r>
          </a:p>
          <a:p>
            <a:pPr algn="just"/>
            <a:endParaRPr lang="fr-FR" sz="900" dirty="0"/>
          </a:p>
          <a:p>
            <a:pPr algn="just"/>
            <a:r>
              <a:rPr lang="fr-FR" sz="900" dirty="0"/>
              <a:t>Mesure de l’écart de rendement entre le portefeuille et son indice de référence avec un niveau de risque similaire (ajusté du </a:t>
            </a:r>
            <a:r>
              <a:rPr lang="fr-FR" sz="900"/>
              <a:t>β). </a:t>
            </a:r>
            <a:r>
              <a:rPr lang="fr-FR" sz="900" dirty="0"/>
              <a:t>Il mesure la valeur ajoutée du fonds, ou la capacité du gérant à «battre le marché»: aussi connu comme </a:t>
            </a:r>
            <a:r>
              <a:rPr lang="fr-FR" sz="900" err="1"/>
              <a:t>l’excess</a:t>
            </a:r>
            <a:r>
              <a:rPr lang="fr-FR" sz="900"/>
              <a:t> return. </a:t>
            </a:r>
            <a:endParaRPr lang="fr-FR" sz="900" dirty="0"/>
          </a:p>
          <a:p>
            <a:pPr algn="just"/>
            <a:endParaRPr lang="fr-FR" sz="900" dirty="0"/>
          </a:p>
          <a:p>
            <a:pPr algn="just"/>
            <a:r>
              <a:rPr lang="fr-FR" sz="1000" b="1" dirty="0">
                <a:solidFill>
                  <a:schemeClr val="accent1"/>
                </a:solidFill>
              </a:rPr>
              <a:t>Bêta</a:t>
            </a:r>
            <a:r>
              <a:rPr lang="fr-FR" sz="900" dirty="0"/>
              <a:t> </a:t>
            </a:r>
          </a:p>
          <a:p>
            <a:pPr algn="just"/>
            <a:endParaRPr lang="fr-FR" sz="900" dirty="0"/>
          </a:p>
          <a:p>
            <a:pPr algn="just"/>
            <a:r>
              <a:rPr lang="fr-FR" sz="900" dirty="0"/>
              <a:t>Le β mesure la sensibilité des performances d’un portefeuille par rapport à celles de son indice de référence, c’est-à-dire que lorsque que le benchmark varie de X%, le fonds varie, en moyenne, d’une amplitude égale à β*</a:t>
            </a:r>
            <a:r>
              <a:rPr lang="fr-FR" sz="900"/>
              <a:t>X%. </a:t>
            </a:r>
            <a:endParaRPr lang="fr-FR" sz="900" dirty="0"/>
          </a:p>
        </p:txBody>
      </p:sp>
      <p:sp>
        <p:nvSpPr>
          <p:cNvPr id="18" name="ZoneTexte 3">
            <a:extLst>
              <a:ext uri="{FF2B5EF4-FFF2-40B4-BE49-F238E27FC236}">
                <a16:creationId xmlns:a16="http://schemas.microsoft.com/office/drawing/2014/main" id="{661AC6F1-7719-46CA-9540-02D8132810C2}"/>
              </a:ext>
            </a:extLst>
          </p:cNvPr>
          <p:cNvSpPr txBox="1"/>
          <p:nvPr/>
        </p:nvSpPr>
        <p:spPr>
          <a:xfrm>
            <a:off x="4376609" y="1778629"/>
            <a:ext cx="3528000" cy="4324261"/>
          </a:xfrm>
          <a:prstGeom prst="rect">
            <a:avLst/>
          </a:prstGeom>
        </p:spPr>
        <p:txBody>
          <a:bodyPr wrap="square" rtlCol="0">
            <a:spAutoFit/>
          </a:bodyPr>
          <a:lstStyle/>
          <a:p>
            <a:pPr algn="just"/>
            <a:r>
              <a:rPr lang="en-GB" sz="1000" b="1" dirty="0">
                <a:solidFill>
                  <a:schemeClr val="accent1"/>
                </a:solidFill>
              </a:rPr>
              <a:t>Coefficient de correlation</a:t>
            </a:r>
            <a:endParaRPr lang="en-GB" sz="1000" dirty="0">
              <a:solidFill>
                <a:schemeClr val="accent1"/>
              </a:solidFill>
            </a:endParaRPr>
          </a:p>
          <a:p>
            <a:pPr algn="just"/>
            <a:r>
              <a:rPr lang="en-GB" sz="1000" dirty="0"/>
              <a:t> </a:t>
            </a:r>
          </a:p>
          <a:p>
            <a:pPr algn="just"/>
            <a:r>
              <a:rPr lang="fr-FR" sz="900" dirty="0"/>
              <a:t>Le coefficient de corrélation définit le degré de dépendance entre l’évolution des performances du portefeuille et celle de son indice </a:t>
            </a:r>
            <a:r>
              <a:rPr lang="fr-FR" sz="900"/>
              <a:t>de référence. </a:t>
            </a:r>
            <a:r>
              <a:rPr lang="fr-FR" sz="900" dirty="0"/>
              <a:t>Plus il est proche de 1, plus cette dépendance </a:t>
            </a:r>
            <a:r>
              <a:rPr lang="fr-FR" sz="900"/>
              <a:t>est forte. </a:t>
            </a:r>
            <a:r>
              <a:rPr lang="fr-FR" sz="900" dirty="0"/>
              <a:t>Un coefficient de corrélation négatif signifie que, en moyenne, le portefeuille fluctue de façon inverse à son indice </a:t>
            </a:r>
            <a:r>
              <a:rPr lang="fr-FR" sz="900"/>
              <a:t>de référence.</a:t>
            </a:r>
            <a:endParaRPr lang="fr-FR" sz="900" dirty="0"/>
          </a:p>
          <a:p>
            <a:pPr algn="just"/>
            <a:r>
              <a:rPr lang="fr-FR" sz="900" dirty="0"/>
              <a:t> </a:t>
            </a:r>
          </a:p>
          <a:p>
            <a:pPr algn="just"/>
            <a:r>
              <a:rPr lang="fr-FR" sz="1000" b="1" dirty="0">
                <a:solidFill>
                  <a:schemeClr val="accent1"/>
                </a:solidFill>
              </a:rPr>
              <a:t>Duration</a:t>
            </a:r>
          </a:p>
          <a:p>
            <a:pPr algn="just"/>
            <a:r>
              <a:rPr lang="fr-FR" sz="900" dirty="0"/>
              <a:t> </a:t>
            </a:r>
          </a:p>
          <a:p>
            <a:pPr algn="just"/>
            <a:r>
              <a:rPr lang="fr-FR" sz="900" dirty="0"/>
              <a:t>La duration est une mesure du risque de taux des </a:t>
            </a:r>
            <a:r>
              <a:rPr lang="fr-FR" sz="900"/>
              <a:t>instruments obligataires. </a:t>
            </a:r>
            <a:r>
              <a:rPr lang="fr-FR" sz="900" dirty="0"/>
              <a:t>La duration apparaît comme une durée de vie moyenne actualisée de tous les flux (intérêt et </a:t>
            </a:r>
            <a:r>
              <a:rPr lang="fr-FR" sz="900"/>
              <a:t>capital). </a:t>
            </a:r>
            <a:endParaRPr lang="fr-FR" sz="900" dirty="0"/>
          </a:p>
          <a:p>
            <a:pPr algn="just"/>
            <a:endParaRPr lang="fr-FR" sz="900" dirty="0"/>
          </a:p>
          <a:p>
            <a:pPr algn="just"/>
            <a:r>
              <a:rPr lang="fr-FR" sz="1000" b="1" dirty="0">
                <a:solidFill>
                  <a:schemeClr val="accent1"/>
                </a:solidFill>
              </a:rPr>
              <a:t>Distance au Plancher Obligataire </a:t>
            </a:r>
          </a:p>
          <a:p>
            <a:pPr algn="just"/>
            <a:endParaRPr lang="fr-FR" sz="900" dirty="0"/>
          </a:p>
          <a:p>
            <a:pPr algn="just"/>
            <a:r>
              <a:rPr lang="fr-FR" sz="900" dirty="0"/>
              <a:t>Dans le cas des obligations convertibles, il s’agit de la valeur de la </a:t>
            </a:r>
            <a:r>
              <a:rPr lang="fr-FR" sz="900"/>
              <a:t>composante obligataire. </a:t>
            </a:r>
            <a:r>
              <a:rPr lang="fr-FR" sz="900" dirty="0"/>
              <a:t>La distance au plancher obligataire représente alors la valeur de l’option de conversion </a:t>
            </a:r>
            <a:r>
              <a:rPr lang="fr-FR" sz="900"/>
              <a:t>en actions. </a:t>
            </a:r>
            <a:endParaRPr lang="fr-FR" sz="900" dirty="0"/>
          </a:p>
          <a:p>
            <a:pPr algn="just"/>
            <a:endParaRPr lang="fr-FR" sz="900" dirty="0"/>
          </a:p>
          <a:p>
            <a:pPr algn="just"/>
            <a:r>
              <a:rPr lang="fr-FR" sz="1000" b="1" dirty="0">
                <a:solidFill>
                  <a:schemeClr val="accent1"/>
                </a:solidFill>
              </a:rPr>
              <a:t>Maximum </a:t>
            </a:r>
            <a:r>
              <a:rPr lang="fr-FR" sz="1000" b="1" dirty="0" err="1">
                <a:solidFill>
                  <a:schemeClr val="accent1"/>
                </a:solidFill>
              </a:rPr>
              <a:t>Drawdown</a:t>
            </a:r>
            <a:r>
              <a:rPr lang="fr-FR" sz="1000" b="1" dirty="0">
                <a:solidFill>
                  <a:schemeClr val="accent1"/>
                </a:solidFill>
              </a:rPr>
              <a:t> </a:t>
            </a:r>
          </a:p>
          <a:p>
            <a:pPr algn="just"/>
            <a:endParaRPr lang="fr-FR" sz="900" dirty="0"/>
          </a:p>
          <a:p>
            <a:pPr algn="just"/>
            <a:r>
              <a:rPr lang="fr-FR" sz="900" dirty="0"/>
              <a:t>Le </a:t>
            </a:r>
            <a:r>
              <a:rPr lang="fr-FR" sz="900" dirty="0" err="1"/>
              <a:t>drawdown</a:t>
            </a:r>
            <a:r>
              <a:rPr lang="fr-FR" sz="900" dirty="0"/>
              <a:t> maximum correspond au niveau de perte (exprimé en %) constaté sur le fonds pendant la pire période de baisse sur la </a:t>
            </a:r>
            <a:r>
              <a:rPr lang="fr-FR" sz="900"/>
              <a:t>période considérée. </a:t>
            </a:r>
            <a:endParaRPr lang="fr-FR" sz="900" dirty="0"/>
          </a:p>
          <a:p>
            <a:pPr algn="just"/>
            <a:endParaRPr lang="fr-FR" sz="900" dirty="0"/>
          </a:p>
          <a:p>
            <a:pPr algn="just"/>
            <a:endParaRPr lang="en-US" sz="900" dirty="0"/>
          </a:p>
          <a:p>
            <a:pPr algn="just"/>
            <a:endParaRPr lang="en-GB" sz="900" dirty="0"/>
          </a:p>
          <a:p>
            <a:pPr algn="just"/>
            <a:endParaRPr lang="en-GB" sz="900" dirty="0"/>
          </a:p>
        </p:txBody>
      </p:sp>
      <p:sp>
        <p:nvSpPr>
          <p:cNvPr id="19" name="ZoneTexte 7">
            <a:extLst>
              <a:ext uri="{FF2B5EF4-FFF2-40B4-BE49-F238E27FC236}">
                <a16:creationId xmlns:a16="http://schemas.microsoft.com/office/drawing/2014/main" id="{E36FA919-8A00-4EA9-973C-90A77FA5CF0E}"/>
              </a:ext>
            </a:extLst>
          </p:cNvPr>
          <p:cNvSpPr txBox="1"/>
          <p:nvPr/>
        </p:nvSpPr>
        <p:spPr>
          <a:xfrm>
            <a:off x="8156235" y="1778629"/>
            <a:ext cx="3528000" cy="4324261"/>
          </a:xfrm>
          <a:prstGeom prst="rect">
            <a:avLst/>
          </a:prstGeom>
        </p:spPr>
        <p:txBody>
          <a:bodyPr wrap="square" rtlCol="0">
            <a:spAutoFit/>
          </a:bodyPr>
          <a:lstStyle/>
          <a:p>
            <a:pPr algn="just"/>
            <a:r>
              <a:rPr lang="en-GB" sz="1000" b="1" dirty="0" err="1">
                <a:solidFill>
                  <a:schemeClr val="accent1"/>
                </a:solidFill>
              </a:rPr>
              <a:t>Maturité</a:t>
            </a:r>
            <a:r>
              <a:rPr lang="en-GB" sz="1000" b="1" dirty="0">
                <a:solidFill>
                  <a:schemeClr val="accent1"/>
                </a:solidFill>
              </a:rPr>
              <a:t> Moyenne </a:t>
            </a:r>
          </a:p>
          <a:p>
            <a:pPr algn="just"/>
            <a:endParaRPr lang="en-GB" sz="1000" b="1" dirty="0">
              <a:solidFill>
                <a:srgbClr val="E6272F"/>
              </a:solidFill>
            </a:endParaRPr>
          </a:p>
          <a:p>
            <a:pPr algn="just"/>
            <a:r>
              <a:rPr lang="fr-FR" sz="900" dirty="0"/>
              <a:t>La durée de vie moyenne se définit comme étant l’échéance moyenne (en années) pondérée de tous les flux de trésorerie (y compris le remboursement de capital) résultant </a:t>
            </a:r>
            <a:r>
              <a:rPr lang="fr-FR" sz="900"/>
              <a:t>d’un investissement. </a:t>
            </a:r>
            <a:r>
              <a:rPr lang="fr-FR" sz="900" dirty="0"/>
              <a:t>Il s’agit donc un instrument de mesure permettant d’apprécier la sensibilité du prix d’un actif ou d’un portefeuille à un changement des </a:t>
            </a:r>
            <a:r>
              <a:rPr lang="fr-FR" sz="900"/>
              <a:t>taux d’intérêt. </a:t>
            </a:r>
            <a:endParaRPr lang="fr-FR" sz="900" dirty="0"/>
          </a:p>
          <a:p>
            <a:pPr algn="just"/>
            <a:endParaRPr lang="fr-FR" sz="900" dirty="0"/>
          </a:p>
          <a:p>
            <a:pPr algn="just"/>
            <a:r>
              <a:rPr lang="fr-FR" sz="1000" b="1" dirty="0">
                <a:solidFill>
                  <a:schemeClr val="accent1"/>
                </a:solidFill>
              </a:rPr>
              <a:t>Ratio de Sharpe</a:t>
            </a:r>
          </a:p>
          <a:p>
            <a:pPr algn="just"/>
            <a:endParaRPr lang="fr-FR" sz="900" dirty="0"/>
          </a:p>
          <a:p>
            <a:pPr algn="just"/>
            <a:r>
              <a:rPr lang="fr-FR" sz="900" dirty="0"/>
              <a:t>Le ratio de Sharpe permet de mesurer le couple rendement/risque du portefeuille ou de son indicateur </a:t>
            </a:r>
            <a:r>
              <a:rPr lang="fr-FR" sz="900"/>
              <a:t>de référence. </a:t>
            </a:r>
            <a:r>
              <a:rPr lang="fr-FR" sz="900" dirty="0"/>
              <a:t>Il correspond à l’écart entre la performance annualisée du fonds (ou de son benchmark) par rapport au rendement annuel du taux sans risque, divisé par la volatilité du fonds (ou de son </a:t>
            </a:r>
            <a:r>
              <a:rPr lang="fr-FR" sz="900"/>
              <a:t>benchmark). </a:t>
            </a:r>
            <a:endParaRPr lang="fr-FR" sz="900" dirty="0"/>
          </a:p>
          <a:p>
            <a:pPr algn="just"/>
            <a:endParaRPr lang="fr-FR" sz="900" dirty="0"/>
          </a:p>
          <a:p>
            <a:pPr algn="just"/>
            <a:r>
              <a:rPr lang="fr-FR" sz="1000" b="1" dirty="0">
                <a:solidFill>
                  <a:schemeClr val="accent1"/>
                </a:solidFill>
              </a:rPr>
              <a:t>Ratio d’information </a:t>
            </a:r>
          </a:p>
          <a:p>
            <a:pPr algn="just"/>
            <a:endParaRPr lang="fr-FR" sz="900" dirty="0"/>
          </a:p>
          <a:p>
            <a:pPr algn="just"/>
            <a:r>
              <a:rPr lang="fr-FR" sz="900" dirty="0"/>
              <a:t>Le ratio d’information permet de mesurer la sur/sous-performance obtenue par le gérant lorsqu’il s’écarte de l’indicateur </a:t>
            </a:r>
            <a:r>
              <a:rPr lang="fr-FR" sz="900"/>
              <a:t>de référence. </a:t>
            </a:r>
            <a:r>
              <a:rPr lang="fr-FR" sz="900" dirty="0"/>
              <a:t>Il est égal à l’écart du rendement annualisé du portefeuille par rapport à son indicateur de référence, divisé par </a:t>
            </a:r>
            <a:r>
              <a:rPr lang="fr-FR" sz="900"/>
              <a:t>la tracking-error. </a:t>
            </a:r>
            <a:endParaRPr lang="fr-FR" sz="900" dirty="0"/>
          </a:p>
          <a:p>
            <a:pPr algn="just"/>
            <a:endParaRPr lang="fr-FR" sz="900" dirty="0"/>
          </a:p>
          <a:p>
            <a:pPr algn="just"/>
            <a:r>
              <a:rPr lang="fr-FR" sz="1000" b="1" dirty="0" err="1">
                <a:solidFill>
                  <a:schemeClr val="accent1"/>
                </a:solidFill>
              </a:rPr>
              <a:t>Recovery</a:t>
            </a:r>
            <a:r>
              <a:rPr lang="fr-FR" sz="1000" b="1" dirty="0">
                <a:solidFill>
                  <a:schemeClr val="accent1"/>
                </a:solidFill>
              </a:rPr>
              <a:t> Delay </a:t>
            </a:r>
          </a:p>
          <a:p>
            <a:pPr algn="just"/>
            <a:endParaRPr lang="fr-FR" sz="900" dirty="0"/>
          </a:p>
          <a:p>
            <a:pPr algn="just"/>
            <a:r>
              <a:rPr lang="fr-FR" sz="900" dirty="0"/>
              <a:t>Délai de récupération du </a:t>
            </a:r>
            <a:r>
              <a:rPr lang="fr-FR" sz="900" dirty="0" err="1"/>
              <a:t>drawdown</a:t>
            </a:r>
            <a:r>
              <a:rPr lang="fr-FR" sz="900" dirty="0"/>
              <a:t> maximum : il s’agit du délai pour effacer la perte sur la pire période de baisse et revenir au </a:t>
            </a:r>
            <a:r>
              <a:rPr lang="fr-FR" sz="900"/>
              <a:t>niveau initial. </a:t>
            </a:r>
            <a:endParaRPr lang="fr-FR" sz="900" dirty="0"/>
          </a:p>
          <a:p>
            <a:pPr algn="just"/>
            <a:endParaRPr lang="fr-FR" sz="900" dirty="0"/>
          </a:p>
        </p:txBody>
      </p:sp>
      <p:sp>
        <p:nvSpPr>
          <p:cNvPr id="3" name="Espace réservé du pied de page 6">
            <a:extLst>
              <a:ext uri="{FF2B5EF4-FFF2-40B4-BE49-F238E27FC236}">
                <a16:creationId xmlns:a16="http://schemas.microsoft.com/office/drawing/2014/main" id="{813B1AB8-1054-0097-8410-0516A53799D2}"/>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88408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83D1DB6-62EE-459B-95A8-BE67E1B0098A}"/>
              </a:ext>
            </a:extLst>
          </p:cNvPr>
          <p:cNvSpPr>
            <a:spLocks noGrp="1"/>
          </p:cNvSpPr>
          <p:nvPr>
            <p:ph type="body" sz="quarter" idx="13"/>
          </p:nvPr>
        </p:nvSpPr>
        <p:spPr/>
        <p:txBody>
          <a:bodyPr/>
          <a:lstStyle/>
          <a:p>
            <a:r>
              <a:rPr lang="en-GB" altLang="de-DE" sz="3000" dirty="0" err="1"/>
              <a:t>Glossaire</a:t>
            </a:r>
            <a:r>
              <a:rPr lang="en-GB" altLang="de-DE" sz="3000" dirty="0"/>
              <a:t> (2/2)</a:t>
            </a:r>
            <a:endParaRPr lang="en-US" sz="3000" dirty="0"/>
          </a:p>
        </p:txBody>
      </p:sp>
      <p:sp>
        <p:nvSpPr>
          <p:cNvPr id="2" name="Espace réservé du texte 1">
            <a:extLst>
              <a:ext uri="{FF2B5EF4-FFF2-40B4-BE49-F238E27FC236}">
                <a16:creationId xmlns:a16="http://schemas.microsoft.com/office/drawing/2014/main" id="{45D93FFD-24F3-4084-B102-E7079AD48A91}"/>
              </a:ext>
            </a:extLst>
          </p:cNvPr>
          <p:cNvSpPr>
            <a:spLocks noGrp="1"/>
          </p:cNvSpPr>
          <p:nvPr>
            <p:ph type="body" sz="quarter" idx="14"/>
          </p:nvPr>
        </p:nvSpPr>
        <p:spPr/>
        <p:txBody>
          <a:bodyPr/>
          <a:lstStyle/>
          <a:p>
            <a:r>
              <a:rPr lang="fr-FR" sz="2000" dirty="0"/>
              <a:t>Indicateurs de risque et performance</a:t>
            </a:r>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41</a:t>
            </a:fld>
            <a:endParaRPr lang="fr-FR" dirty="0"/>
          </a:p>
        </p:txBody>
      </p:sp>
      <p:sp>
        <p:nvSpPr>
          <p:cNvPr id="19" name="Titre 3">
            <a:extLst>
              <a:ext uri="{FF2B5EF4-FFF2-40B4-BE49-F238E27FC236}">
                <a16:creationId xmlns:a16="http://schemas.microsoft.com/office/drawing/2014/main" id="{CAB79A12-5A7F-4C5B-ACCF-E02EEA7378BA}"/>
              </a:ext>
            </a:extLst>
          </p:cNvPr>
          <p:cNvSpPr>
            <a:spLocks noGrp="1"/>
          </p:cNvSpPr>
          <p:nvPr>
            <p:ph type="title"/>
          </p:nvPr>
        </p:nvSpPr>
        <p:spPr>
          <a:xfrm>
            <a:off x="567548" y="308526"/>
            <a:ext cx="10515600" cy="150682"/>
          </a:xfrm>
        </p:spPr>
        <p:txBody>
          <a:bodyPr/>
          <a:lstStyle/>
          <a:p>
            <a:r>
              <a:rPr lang="fr-FR" sz="1000" dirty="0"/>
              <a:t>annexes</a:t>
            </a:r>
          </a:p>
        </p:txBody>
      </p:sp>
      <p:sp>
        <p:nvSpPr>
          <p:cNvPr id="6" name="Espace réservé du texte 5">
            <a:extLst>
              <a:ext uri="{FF2B5EF4-FFF2-40B4-BE49-F238E27FC236}">
                <a16:creationId xmlns:a16="http://schemas.microsoft.com/office/drawing/2014/main" id="{DA89884F-4A3E-42D9-B516-9555CAAD9148}"/>
              </a:ext>
            </a:extLst>
          </p:cNvPr>
          <p:cNvSpPr>
            <a:spLocks noGrp="1"/>
          </p:cNvSpPr>
          <p:nvPr>
            <p:ph type="body" sz="quarter" idx="24"/>
          </p:nvPr>
        </p:nvSpPr>
        <p:spPr/>
        <p:txBody>
          <a:bodyPr/>
          <a:lstStyle/>
          <a:p>
            <a:r>
              <a:rPr lang="en-US" dirty="0"/>
              <a:t>Source: ODDO BHF AM SAS</a:t>
            </a:r>
          </a:p>
        </p:txBody>
      </p:sp>
      <p:sp>
        <p:nvSpPr>
          <p:cNvPr id="17" name="ZoneTexte 2">
            <a:extLst>
              <a:ext uri="{FF2B5EF4-FFF2-40B4-BE49-F238E27FC236}">
                <a16:creationId xmlns:a16="http://schemas.microsoft.com/office/drawing/2014/main" id="{5C08A913-B583-4BA8-8613-5189BB8DB806}"/>
              </a:ext>
            </a:extLst>
          </p:cNvPr>
          <p:cNvSpPr txBox="1"/>
          <p:nvPr/>
        </p:nvSpPr>
        <p:spPr>
          <a:xfrm>
            <a:off x="519983" y="1831573"/>
            <a:ext cx="3528000" cy="4308872"/>
          </a:xfrm>
          <a:prstGeom prst="rect">
            <a:avLst/>
          </a:prstGeom>
        </p:spPr>
        <p:txBody>
          <a:bodyPr wrap="square" rtlCol="0">
            <a:spAutoFit/>
          </a:bodyPr>
          <a:lstStyle/>
          <a:p>
            <a:pPr algn="just"/>
            <a:r>
              <a:rPr lang="fr-FR" sz="1000" b="1" dirty="0">
                <a:solidFill>
                  <a:schemeClr val="accent1"/>
                </a:solidFill>
              </a:rPr>
              <a:t>Rendement Actuariel </a:t>
            </a:r>
          </a:p>
          <a:p>
            <a:pPr algn="just"/>
            <a:endParaRPr lang="fr-FR" sz="1000" b="1" dirty="0">
              <a:solidFill>
                <a:schemeClr val="accent1"/>
              </a:solidFill>
            </a:endParaRPr>
          </a:p>
          <a:p>
            <a:pPr algn="just"/>
            <a:r>
              <a:rPr lang="fr-FR" sz="900" dirty="0"/>
              <a:t>Le taux de rendement actuariel d’une obligation est le taux de rendement réel de l’obligation pour un investisseur qui la conserve jusqu’à son remboursement, en supposant que l’émetteur ne fera pas défaut et en supposant un réinvestissement des intérêts au même </a:t>
            </a:r>
            <a:r>
              <a:rPr lang="fr-FR" sz="900"/>
              <a:t>taux actuariel.</a:t>
            </a:r>
            <a:endParaRPr lang="fr-FR" sz="900" dirty="0"/>
          </a:p>
          <a:p>
            <a:pPr algn="just"/>
            <a:r>
              <a:rPr lang="fr-FR" sz="900" dirty="0"/>
              <a:t> </a:t>
            </a:r>
          </a:p>
          <a:p>
            <a:pPr algn="just"/>
            <a:r>
              <a:rPr lang="fr-FR" sz="1000" b="1" dirty="0">
                <a:solidFill>
                  <a:schemeClr val="accent1"/>
                </a:solidFill>
              </a:rPr>
              <a:t>Sensibilité Actions </a:t>
            </a:r>
          </a:p>
          <a:p>
            <a:pPr algn="just"/>
            <a:endParaRPr lang="fr-FR" sz="1000" b="1" dirty="0">
              <a:solidFill>
                <a:schemeClr val="accent1"/>
              </a:solidFill>
            </a:endParaRPr>
          </a:p>
          <a:p>
            <a:pPr algn="just"/>
            <a:r>
              <a:rPr lang="fr-FR" sz="900" dirty="0"/>
              <a:t>Pour les obligations convertibles, la sensibilité actions mesure la variation de leur valeur en % induite par une variation des </a:t>
            </a:r>
            <a:r>
              <a:rPr lang="fr-FR" sz="900"/>
              <a:t>marchés actions. </a:t>
            </a:r>
            <a:endParaRPr lang="fr-FR" sz="900" dirty="0"/>
          </a:p>
          <a:p>
            <a:pPr algn="just"/>
            <a:endParaRPr lang="fr-FR" sz="900" dirty="0"/>
          </a:p>
          <a:p>
            <a:pPr algn="just"/>
            <a:r>
              <a:rPr lang="fr-FR" sz="1000" b="1" dirty="0">
                <a:solidFill>
                  <a:schemeClr val="accent1"/>
                </a:solidFill>
              </a:rPr>
              <a:t>Sensibilité Crédit </a:t>
            </a:r>
          </a:p>
          <a:p>
            <a:pPr algn="just"/>
            <a:endParaRPr lang="fr-FR" sz="1000" b="1" dirty="0">
              <a:solidFill>
                <a:schemeClr val="accent1"/>
              </a:solidFill>
            </a:endParaRPr>
          </a:p>
          <a:p>
            <a:pPr algn="just"/>
            <a:r>
              <a:rPr lang="fr-FR" sz="900" dirty="0"/>
              <a:t>La sensibilité crédit permet de mesurer le risque lié aux variations de spreads </a:t>
            </a:r>
            <a:r>
              <a:rPr lang="fr-FR" sz="900"/>
              <a:t>de crédit. </a:t>
            </a:r>
            <a:r>
              <a:rPr lang="fr-FR" sz="900" dirty="0"/>
              <a:t>En cas de dégradation ou amélioration de la qualité des émetteurs, la valeur du portefeuille est </a:t>
            </a:r>
            <a:r>
              <a:rPr lang="fr-FR" sz="900"/>
              <a:t>susceptible d’évoluer. </a:t>
            </a:r>
            <a:r>
              <a:rPr lang="fr-FR" sz="900" dirty="0"/>
              <a:t>Ainsi, une valeur de +2% par exemple signifie que, pour une hausse instantanée (respectivement baisse) de 1% des spreads, la valeur du portefeuille baisserait (monterait) de </a:t>
            </a:r>
            <a:r>
              <a:rPr lang="fr-FR" sz="900"/>
              <a:t>2%. </a:t>
            </a:r>
            <a:endParaRPr lang="fr-FR" sz="900" dirty="0"/>
          </a:p>
          <a:p>
            <a:pPr algn="just"/>
            <a:endParaRPr lang="fr-FR" sz="1000" b="1" dirty="0">
              <a:solidFill>
                <a:schemeClr val="accent1"/>
              </a:solidFill>
            </a:endParaRPr>
          </a:p>
          <a:p>
            <a:pPr algn="just"/>
            <a:r>
              <a:rPr lang="fr-FR" sz="1000" b="1" dirty="0">
                <a:solidFill>
                  <a:schemeClr val="accent1"/>
                </a:solidFill>
              </a:rPr>
              <a:t>Sensibilité Taux </a:t>
            </a:r>
          </a:p>
          <a:p>
            <a:pPr algn="just"/>
            <a:endParaRPr lang="fr-FR" sz="1000" b="1" dirty="0">
              <a:solidFill>
                <a:schemeClr val="accent1"/>
              </a:solidFill>
            </a:endParaRPr>
          </a:p>
          <a:p>
            <a:pPr algn="just"/>
            <a:r>
              <a:rPr lang="fr-FR" sz="900" dirty="0"/>
              <a:t>Pour les obligations convertibles, la sensibilité taux mesure la variation de sa valeur en % induite par une variation du </a:t>
            </a:r>
            <a:r>
              <a:rPr lang="fr-FR" sz="900"/>
              <a:t>taux d’intérêt. </a:t>
            </a:r>
            <a:endParaRPr lang="fr-FR" sz="900" dirty="0"/>
          </a:p>
          <a:p>
            <a:pPr algn="just"/>
            <a:endParaRPr lang="fr-FR" sz="1000" b="1" dirty="0">
              <a:solidFill>
                <a:schemeClr val="accent1"/>
              </a:solidFill>
            </a:endParaRPr>
          </a:p>
        </p:txBody>
      </p:sp>
      <p:sp>
        <p:nvSpPr>
          <p:cNvPr id="18" name="ZoneTexte 3">
            <a:extLst>
              <a:ext uri="{FF2B5EF4-FFF2-40B4-BE49-F238E27FC236}">
                <a16:creationId xmlns:a16="http://schemas.microsoft.com/office/drawing/2014/main" id="{661AC6F1-7719-46CA-9540-02D8132810C2}"/>
              </a:ext>
            </a:extLst>
          </p:cNvPr>
          <p:cNvSpPr txBox="1"/>
          <p:nvPr/>
        </p:nvSpPr>
        <p:spPr>
          <a:xfrm>
            <a:off x="4376609" y="1831573"/>
            <a:ext cx="3528000" cy="3877985"/>
          </a:xfrm>
          <a:prstGeom prst="rect">
            <a:avLst/>
          </a:prstGeom>
        </p:spPr>
        <p:txBody>
          <a:bodyPr wrap="square" rtlCol="0">
            <a:spAutoFit/>
          </a:bodyPr>
          <a:lstStyle/>
          <a:p>
            <a:pPr algn="just"/>
            <a:r>
              <a:rPr lang="fr-FR" sz="1000" b="1" dirty="0">
                <a:solidFill>
                  <a:schemeClr val="accent1"/>
                </a:solidFill>
              </a:rPr>
              <a:t>Spread de crédit (prime de crédit)</a:t>
            </a:r>
          </a:p>
          <a:p>
            <a:pPr algn="just"/>
            <a:r>
              <a:rPr lang="fr-FR" sz="1000" b="1" dirty="0">
                <a:solidFill>
                  <a:schemeClr val="accent1"/>
                </a:solidFill>
              </a:rPr>
              <a:t> </a:t>
            </a:r>
          </a:p>
          <a:p>
            <a:pPr algn="just"/>
            <a:r>
              <a:rPr lang="fr-FR" sz="900" dirty="0"/>
              <a:t>Le</a:t>
            </a:r>
            <a:r>
              <a:rPr lang="fr-FR" sz="1000" b="1" dirty="0">
                <a:solidFill>
                  <a:schemeClr val="accent1"/>
                </a:solidFill>
              </a:rPr>
              <a:t> </a:t>
            </a:r>
            <a:r>
              <a:rPr lang="fr-FR" sz="900" dirty="0"/>
              <a:t>spread de crédit désigne la prime de risque ou l’écart entre les rendements des obligations d’entreprises et les emprunts d’états de </a:t>
            </a:r>
            <a:r>
              <a:rPr lang="fr-FR" sz="900"/>
              <a:t>mêmes caractéristiques. </a:t>
            </a:r>
            <a:endParaRPr lang="fr-FR" sz="900" dirty="0"/>
          </a:p>
          <a:p>
            <a:pPr algn="just"/>
            <a:endParaRPr lang="fr-FR" sz="1000" b="1" dirty="0">
              <a:solidFill>
                <a:schemeClr val="accent1"/>
              </a:solidFill>
            </a:endParaRPr>
          </a:p>
          <a:p>
            <a:pPr algn="just"/>
            <a:r>
              <a:rPr lang="fr-FR" sz="1000" b="1" dirty="0">
                <a:solidFill>
                  <a:schemeClr val="accent1"/>
                </a:solidFill>
              </a:rPr>
              <a:t>Taux de rotation </a:t>
            </a:r>
          </a:p>
          <a:p>
            <a:pPr algn="just"/>
            <a:endParaRPr lang="fr-FR" sz="1000" b="1" dirty="0">
              <a:solidFill>
                <a:schemeClr val="accent1"/>
              </a:solidFill>
            </a:endParaRPr>
          </a:p>
          <a:p>
            <a:pPr algn="just"/>
            <a:r>
              <a:rPr lang="fr-FR" sz="900" dirty="0"/>
              <a:t>Le taux de rotation du portefeuille correspond à la somme des mouvements (achats et ventes de titres), diminuée du montant net des souscriptions/rachats, rapportée à l’actif net moyen constaté sur </a:t>
            </a:r>
            <a:r>
              <a:rPr lang="fr-FR" sz="900"/>
              <a:t>la période. </a:t>
            </a:r>
            <a:endParaRPr lang="fr-FR" sz="900" dirty="0"/>
          </a:p>
          <a:p>
            <a:pPr algn="just"/>
            <a:endParaRPr lang="fr-FR" sz="1000" b="1" dirty="0">
              <a:solidFill>
                <a:schemeClr val="accent1"/>
              </a:solidFill>
            </a:endParaRPr>
          </a:p>
          <a:p>
            <a:pPr algn="just"/>
            <a:r>
              <a:rPr lang="fr-FR" sz="1000" b="1" dirty="0" err="1">
                <a:solidFill>
                  <a:schemeClr val="accent1"/>
                </a:solidFill>
              </a:rPr>
              <a:t>Tracking-Error</a:t>
            </a:r>
            <a:r>
              <a:rPr lang="fr-FR" sz="1000" b="1" dirty="0">
                <a:solidFill>
                  <a:schemeClr val="accent1"/>
                </a:solidFill>
              </a:rPr>
              <a:t> (ou écart de suivi) </a:t>
            </a:r>
          </a:p>
          <a:p>
            <a:pPr algn="just"/>
            <a:endParaRPr lang="fr-FR" sz="1000" b="1" dirty="0">
              <a:solidFill>
                <a:schemeClr val="accent1"/>
              </a:solidFill>
            </a:endParaRPr>
          </a:p>
          <a:p>
            <a:pPr algn="just"/>
            <a:r>
              <a:rPr lang="fr-FR" sz="900" dirty="0"/>
              <a:t>Mesure du risque relatif pris par un fonds par rapport à son indicateur </a:t>
            </a:r>
            <a:r>
              <a:rPr lang="fr-FR" sz="900"/>
              <a:t>de référence. </a:t>
            </a:r>
            <a:r>
              <a:rPr lang="fr-FR" sz="900" dirty="0"/>
              <a:t>La </a:t>
            </a:r>
            <a:r>
              <a:rPr lang="fr-FR" sz="900" dirty="0" err="1"/>
              <a:t>tracking-error</a:t>
            </a:r>
            <a:r>
              <a:rPr lang="fr-FR" sz="900" dirty="0"/>
              <a:t> correspond à la volatilité des performances relatives, c’est-à-dire à l’écart-type annualisé des sur/sous-performances arithmétiques du portefeuille par rapport à son indicateur </a:t>
            </a:r>
            <a:r>
              <a:rPr lang="fr-FR" sz="900"/>
              <a:t>de référence. </a:t>
            </a:r>
            <a:endParaRPr lang="fr-FR" sz="900" dirty="0"/>
          </a:p>
          <a:p>
            <a:pPr algn="just"/>
            <a:endParaRPr lang="fr-FR" sz="900" dirty="0"/>
          </a:p>
          <a:p>
            <a:pPr algn="just"/>
            <a:r>
              <a:rPr lang="fr-FR" sz="1000" b="1" dirty="0" err="1">
                <a:solidFill>
                  <a:schemeClr val="accent1"/>
                </a:solidFill>
              </a:rPr>
              <a:t>Weighted</a:t>
            </a:r>
            <a:r>
              <a:rPr lang="fr-FR" sz="1000" b="1" dirty="0">
                <a:solidFill>
                  <a:schemeClr val="accent1"/>
                </a:solidFill>
              </a:rPr>
              <a:t> </a:t>
            </a:r>
            <a:r>
              <a:rPr lang="fr-FR" sz="1000" b="1" dirty="0" err="1">
                <a:solidFill>
                  <a:schemeClr val="accent1"/>
                </a:solidFill>
              </a:rPr>
              <a:t>Average</a:t>
            </a:r>
            <a:r>
              <a:rPr lang="fr-FR" sz="1000" b="1" dirty="0">
                <a:solidFill>
                  <a:schemeClr val="accent1"/>
                </a:solidFill>
              </a:rPr>
              <a:t> Life (WAL) </a:t>
            </a:r>
          </a:p>
          <a:p>
            <a:pPr algn="just"/>
            <a:endParaRPr lang="fr-FR" sz="1000" b="1" dirty="0">
              <a:solidFill>
                <a:schemeClr val="accent1"/>
              </a:solidFill>
            </a:endParaRPr>
          </a:p>
          <a:p>
            <a:pPr algn="just"/>
            <a:r>
              <a:rPr lang="fr-FR" sz="900" dirty="0"/>
              <a:t>Pour les fonds monétaires : Durée de Vie Moyenne Pondérée du portefeuille jusqu’à la date d’extinction des </a:t>
            </a:r>
            <a:r>
              <a:rPr lang="fr-FR" sz="900"/>
              <a:t>instruments financiers. </a:t>
            </a:r>
            <a:endParaRPr lang="fr-FR" sz="900" dirty="0"/>
          </a:p>
          <a:p>
            <a:pPr algn="just"/>
            <a:endParaRPr lang="fr-FR" sz="1000" b="1" dirty="0">
              <a:solidFill>
                <a:schemeClr val="accent1"/>
              </a:solidFill>
            </a:endParaRPr>
          </a:p>
        </p:txBody>
      </p:sp>
      <p:sp>
        <p:nvSpPr>
          <p:cNvPr id="29" name="ZoneTexte 2">
            <a:extLst>
              <a:ext uri="{FF2B5EF4-FFF2-40B4-BE49-F238E27FC236}">
                <a16:creationId xmlns:a16="http://schemas.microsoft.com/office/drawing/2014/main" id="{1D030531-1551-43C3-84D3-9004DD3BAC85}"/>
              </a:ext>
            </a:extLst>
          </p:cNvPr>
          <p:cNvSpPr txBox="1"/>
          <p:nvPr/>
        </p:nvSpPr>
        <p:spPr>
          <a:xfrm>
            <a:off x="8149487" y="1831573"/>
            <a:ext cx="3528000" cy="3000821"/>
          </a:xfrm>
          <a:prstGeom prst="rect">
            <a:avLst/>
          </a:prstGeom>
        </p:spPr>
        <p:txBody>
          <a:bodyPr wrap="square" rtlCol="0">
            <a:spAutoFit/>
          </a:bodyPr>
          <a:lstStyle/>
          <a:p>
            <a:pPr algn="just"/>
            <a:r>
              <a:rPr lang="fr-FR" sz="1050" b="1" dirty="0" err="1">
                <a:solidFill>
                  <a:schemeClr val="accent1"/>
                </a:solidFill>
              </a:rPr>
              <a:t>Weighted</a:t>
            </a:r>
            <a:r>
              <a:rPr lang="fr-FR" sz="1050" b="1" dirty="0">
                <a:solidFill>
                  <a:schemeClr val="accent1"/>
                </a:solidFill>
              </a:rPr>
              <a:t> </a:t>
            </a:r>
            <a:r>
              <a:rPr lang="fr-FR" sz="1050" b="1" dirty="0" err="1">
                <a:solidFill>
                  <a:schemeClr val="accent1"/>
                </a:solidFill>
              </a:rPr>
              <a:t>Average</a:t>
            </a:r>
            <a:r>
              <a:rPr lang="fr-FR" sz="1050" b="1" dirty="0">
                <a:solidFill>
                  <a:schemeClr val="accent1"/>
                </a:solidFill>
              </a:rPr>
              <a:t> </a:t>
            </a:r>
            <a:r>
              <a:rPr lang="fr-FR" sz="1050" b="1" dirty="0" err="1">
                <a:solidFill>
                  <a:schemeClr val="accent1"/>
                </a:solidFill>
              </a:rPr>
              <a:t>Maturity</a:t>
            </a:r>
            <a:r>
              <a:rPr lang="fr-FR" sz="1050" b="1" dirty="0">
                <a:solidFill>
                  <a:schemeClr val="accent1"/>
                </a:solidFill>
              </a:rPr>
              <a:t> (WAM) </a:t>
            </a:r>
          </a:p>
          <a:p>
            <a:pPr algn="just"/>
            <a:endParaRPr lang="fr-FR" sz="1050" b="1" dirty="0">
              <a:solidFill>
                <a:schemeClr val="accent1"/>
              </a:solidFill>
            </a:endParaRPr>
          </a:p>
          <a:p>
            <a:pPr algn="just"/>
            <a:r>
              <a:rPr lang="fr-FR" sz="900" dirty="0"/>
              <a:t>Maturité Moyenne Pondérée du portefeuille : mesure de la sensibilité au risque de taux des </a:t>
            </a:r>
            <a:r>
              <a:rPr lang="fr-FR" sz="900"/>
              <a:t>fonds monétaires. </a:t>
            </a:r>
            <a:endParaRPr lang="fr-FR" sz="900" dirty="0"/>
          </a:p>
          <a:p>
            <a:pPr algn="just"/>
            <a:endParaRPr lang="nn-NO" sz="1000" b="1" dirty="0">
              <a:solidFill>
                <a:schemeClr val="accent1"/>
              </a:solidFill>
            </a:endParaRPr>
          </a:p>
          <a:p>
            <a:pPr algn="just"/>
            <a:r>
              <a:rPr lang="fr-FR" sz="1000" b="1" dirty="0">
                <a:solidFill>
                  <a:schemeClr val="accent1"/>
                </a:solidFill>
              </a:rPr>
              <a:t>Value at Risk ex-post (VAR)</a:t>
            </a:r>
          </a:p>
          <a:p>
            <a:pPr algn="just"/>
            <a:r>
              <a:rPr lang="fr-FR" sz="1000" b="1" dirty="0">
                <a:solidFill>
                  <a:schemeClr val="accent1"/>
                </a:solidFill>
              </a:rPr>
              <a:t> </a:t>
            </a:r>
          </a:p>
          <a:p>
            <a:pPr algn="just"/>
            <a:r>
              <a:rPr lang="fr-FR" sz="900" dirty="0"/>
              <a:t>La VAR ex-post représente la perte maximale constatée d’un investisseur compte tenu d’un horizon de détention et d’un intervalle </a:t>
            </a:r>
            <a:r>
              <a:rPr lang="fr-FR" sz="900"/>
              <a:t>de confiance. </a:t>
            </a:r>
            <a:r>
              <a:rPr lang="fr-FR" sz="900" dirty="0"/>
              <a:t>Ainsi, une VAR quotidienne 1 an de x% calculée avec un intervalle de confiance de 99% signifie que, sur la période d’observation d’un an, seules 1% des performances quotidiennes ont été inférieures à </a:t>
            </a:r>
            <a:r>
              <a:rPr lang="fr-FR" sz="900"/>
              <a:t>x%.</a:t>
            </a:r>
            <a:endParaRPr lang="fr-FR" sz="900" dirty="0"/>
          </a:p>
          <a:p>
            <a:pPr algn="just"/>
            <a:r>
              <a:rPr lang="fr-FR" sz="1000" b="1" dirty="0">
                <a:solidFill>
                  <a:schemeClr val="accent1"/>
                </a:solidFill>
              </a:rPr>
              <a:t> </a:t>
            </a:r>
          </a:p>
          <a:p>
            <a:pPr algn="just"/>
            <a:r>
              <a:rPr lang="fr-FR" sz="1000" b="1" dirty="0">
                <a:solidFill>
                  <a:schemeClr val="accent1"/>
                </a:solidFill>
              </a:rPr>
              <a:t>Volatilité</a:t>
            </a:r>
          </a:p>
          <a:p>
            <a:pPr algn="just"/>
            <a:r>
              <a:rPr lang="fr-FR" sz="1000" b="1" dirty="0">
                <a:solidFill>
                  <a:schemeClr val="accent1"/>
                </a:solidFill>
              </a:rPr>
              <a:t> </a:t>
            </a:r>
          </a:p>
          <a:p>
            <a:pPr algn="just"/>
            <a:r>
              <a:rPr lang="fr-FR" sz="900" dirty="0"/>
              <a:t>La volatilité est un indicateur de risque qui mesure l’ampleur des variations observées d’un portefeuille (ou d’un indice) sur une période donnée et se calcule par l’écart-type annualisé des performances absolues sur une </a:t>
            </a:r>
            <a:r>
              <a:rPr lang="fr-FR" sz="900"/>
              <a:t>période définie. </a:t>
            </a:r>
            <a:endParaRPr lang="fr-FR" sz="900" dirty="0"/>
          </a:p>
        </p:txBody>
      </p:sp>
      <p:sp>
        <p:nvSpPr>
          <p:cNvPr id="3" name="Espace réservé du pied de page 6">
            <a:extLst>
              <a:ext uri="{FF2B5EF4-FFF2-40B4-BE49-F238E27FC236}">
                <a16:creationId xmlns:a16="http://schemas.microsoft.com/office/drawing/2014/main" id="{52D17D8C-16F5-C2D6-E163-6828E8FB42EB}"/>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468281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F30CD24-FB15-4ABB-8689-3F84C904F18A}"/>
              </a:ext>
            </a:extLst>
          </p:cNvPr>
          <p:cNvSpPr txBox="1">
            <a:spLocks/>
          </p:cNvSpPr>
          <p:nvPr/>
        </p:nvSpPr>
        <p:spPr bwMode="gray">
          <a:xfrm>
            <a:off x="2331203" y="4119463"/>
            <a:ext cx="7453394" cy="83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90525" indent="-390525" algn="l" defTabSz="520700" rtl="0" eaLnBrk="0" fontAlgn="base" hangingPunct="0">
              <a:spcBef>
                <a:spcPct val="20000"/>
              </a:spcBef>
              <a:spcAft>
                <a:spcPct val="0"/>
              </a:spcAft>
              <a:buClr>
                <a:srgbClr val="BD112A"/>
              </a:buClr>
              <a:buFont typeface="Arial" charset="0"/>
              <a:buChar char="•"/>
              <a:defRPr sz="2100">
                <a:solidFill>
                  <a:srgbClr val="2C3B46"/>
                </a:solidFill>
                <a:latin typeface="+mn-lt"/>
                <a:ea typeface="+mn-ea"/>
                <a:cs typeface="+mn-cs"/>
              </a:defRPr>
            </a:lvl1pPr>
            <a:lvl2pPr marL="846138" indent="-325438" algn="l" defTabSz="520700" rtl="0" eaLnBrk="0" fontAlgn="base" hangingPunct="0">
              <a:spcBef>
                <a:spcPct val="20000"/>
              </a:spcBef>
              <a:spcAft>
                <a:spcPct val="0"/>
              </a:spcAft>
              <a:buClr>
                <a:srgbClr val="7E6B60"/>
              </a:buClr>
              <a:buFont typeface="Arial" charset="0"/>
              <a:buChar char="•"/>
              <a:defRPr sz="2100">
                <a:solidFill>
                  <a:srgbClr val="2C3B46"/>
                </a:solidFill>
                <a:latin typeface="+mn-lt"/>
                <a:cs typeface="+mn-cs"/>
              </a:defRPr>
            </a:lvl2pPr>
            <a:lvl3pPr marL="1303338" indent="-260350" algn="l" defTabSz="520700" rtl="0" eaLnBrk="0" fontAlgn="base" hangingPunct="0">
              <a:spcBef>
                <a:spcPct val="20000"/>
              </a:spcBef>
              <a:spcAft>
                <a:spcPct val="0"/>
              </a:spcAft>
              <a:buClr>
                <a:srgbClr val="7E6B60"/>
              </a:buClr>
              <a:buFont typeface="Courier New" pitchFamily="49" charset="0"/>
              <a:buChar char="o"/>
              <a:defRPr>
                <a:solidFill>
                  <a:srgbClr val="2C3B46"/>
                </a:solidFill>
                <a:latin typeface="+mn-lt"/>
                <a:cs typeface="+mn-cs"/>
              </a:defRPr>
            </a:lvl3pPr>
            <a:lvl4pPr marL="1822450" indent="-258763" algn="l" defTabSz="520700" rtl="0" eaLnBrk="0" fontAlgn="base" hangingPunct="0">
              <a:spcBef>
                <a:spcPct val="20000"/>
              </a:spcBef>
              <a:spcAft>
                <a:spcPct val="0"/>
              </a:spcAft>
              <a:buClr>
                <a:srgbClr val="520E6D"/>
              </a:buClr>
              <a:buFont typeface="Arial" charset="0"/>
              <a:buChar char="–"/>
              <a:defRPr sz="1600">
                <a:solidFill>
                  <a:srgbClr val="2C3B46"/>
                </a:solidFill>
                <a:latin typeface="+mn-lt"/>
                <a:cs typeface="+mn-cs"/>
              </a:defRPr>
            </a:lvl4pPr>
            <a:lvl5pPr marL="2346325" indent="-260350" algn="l" defTabSz="520700" rtl="0" eaLnBrk="0" fontAlgn="base" hangingPunct="0">
              <a:spcBef>
                <a:spcPct val="20000"/>
              </a:spcBef>
              <a:spcAft>
                <a:spcPct val="0"/>
              </a:spcAft>
              <a:buClr>
                <a:srgbClr val="520E6D"/>
              </a:buClr>
              <a:buFont typeface="Arial" charset="0"/>
              <a:buChar char="»"/>
              <a:defRPr sz="1600">
                <a:solidFill>
                  <a:srgbClr val="2C3B46"/>
                </a:solidFill>
                <a:latin typeface="+mn-lt"/>
                <a:cs typeface="+mn-cs"/>
              </a:defRPr>
            </a:lvl5pPr>
            <a:lvl6pPr marL="2803525" indent="-260350" algn="l" defTabSz="520700" rtl="0" fontAlgn="base">
              <a:spcBef>
                <a:spcPct val="20000"/>
              </a:spcBef>
              <a:spcAft>
                <a:spcPct val="0"/>
              </a:spcAft>
              <a:buClr>
                <a:srgbClr val="520E6D"/>
              </a:buClr>
              <a:buFont typeface="Arial" charset="0"/>
              <a:buChar char="»"/>
              <a:defRPr sz="1600">
                <a:solidFill>
                  <a:srgbClr val="2C3B46"/>
                </a:solidFill>
                <a:latin typeface="+mn-lt"/>
                <a:cs typeface="+mn-cs"/>
              </a:defRPr>
            </a:lvl6pPr>
            <a:lvl7pPr marL="3260725" indent="-260350" algn="l" defTabSz="520700" rtl="0" fontAlgn="base">
              <a:spcBef>
                <a:spcPct val="20000"/>
              </a:spcBef>
              <a:spcAft>
                <a:spcPct val="0"/>
              </a:spcAft>
              <a:buClr>
                <a:srgbClr val="520E6D"/>
              </a:buClr>
              <a:buFont typeface="Arial" charset="0"/>
              <a:buChar char="»"/>
              <a:defRPr sz="1600">
                <a:solidFill>
                  <a:srgbClr val="2C3B46"/>
                </a:solidFill>
                <a:latin typeface="+mn-lt"/>
                <a:cs typeface="+mn-cs"/>
              </a:defRPr>
            </a:lvl7pPr>
            <a:lvl8pPr marL="3717925" indent="-260350" algn="l" defTabSz="520700" rtl="0" fontAlgn="base">
              <a:spcBef>
                <a:spcPct val="20000"/>
              </a:spcBef>
              <a:spcAft>
                <a:spcPct val="0"/>
              </a:spcAft>
              <a:buClr>
                <a:srgbClr val="520E6D"/>
              </a:buClr>
              <a:buFont typeface="Arial" charset="0"/>
              <a:buChar char="»"/>
              <a:defRPr sz="1600">
                <a:solidFill>
                  <a:srgbClr val="2C3B46"/>
                </a:solidFill>
                <a:latin typeface="+mn-lt"/>
                <a:cs typeface="+mn-cs"/>
              </a:defRPr>
            </a:lvl8pPr>
            <a:lvl9pPr marL="4175125" indent="-260350" algn="l" defTabSz="520700" rtl="0" fontAlgn="base">
              <a:spcBef>
                <a:spcPct val="20000"/>
              </a:spcBef>
              <a:spcAft>
                <a:spcPct val="0"/>
              </a:spcAft>
              <a:buClr>
                <a:srgbClr val="520E6D"/>
              </a:buClr>
              <a:buFont typeface="Arial" charset="0"/>
              <a:buChar char="»"/>
              <a:defRPr sz="1600">
                <a:solidFill>
                  <a:srgbClr val="2C3B46"/>
                </a:solidFill>
                <a:latin typeface="+mn-lt"/>
                <a:cs typeface="+mn-cs"/>
              </a:defRPr>
            </a:lvl9pPr>
          </a:lstStyle>
          <a:p>
            <a:pPr marL="0" indent="0" algn="ctr" defTabSz="359792">
              <a:spcBef>
                <a:spcPct val="0"/>
              </a:spcBef>
              <a:spcAft>
                <a:spcPts val="554"/>
              </a:spcAft>
              <a:buClrTx/>
              <a:buNone/>
              <a:defRPr/>
            </a:pPr>
            <a:r>
              <a:rPr lang="de-DE" altLang="en-US" sz="1292" kern="0" dirty="0">
                <a:solidFill>
                  <a:schemeClr val="accent1"/>
                </a:solidFill>
                <a:latin typeface="Arial" panose="020B0604020202020204" pitchFamily="34" charset="0"/>
                <a:cs typeface="Arial" panose="020B0604020202020204" pitchFamily="34" charset="0"/>
              </a:rPr>
              <a:t>ODDO BHF Asset Management SAS (France)</a:t>
            </a:r>
          </a:p>
          <a:p>
            <a:pPr marL="0" indent="0" algn="ctr" defTabSz="355200">
              <a:spcBef>
                <a:spcPct val="0"/>
              </a:spcBef>
              <a:spcAft>
                <a:spcPts val="300"/>
              </a:spcAft>
              <a:buClrTx/>
              <a:buNone/>
              <a:defRPr/>
            </a:pPr>
            <a:r>
              <a:rPr lang="fr-FR" altLang="en-US" sz="830" kern="0" dirty="0">
                <a:solidFill>
                  <a:schemeClr val="bg1"/>
                </a:solidFill>
                <a:latin typeface="Arial" panose="020B0604020202020204" pitchFamily="34" charset="0"/>
                <a:cs typeface="Arial" panose="020B0604020202020204" pitchFamily="34" charset="0"/>
              </a:rPr>
              <a:t>Société de Gestion de Portefeuille agréée par l’Autorité des Marchés Financiers sous le n° d’agrément </a:t>
            </a:r>
            <a:r>
              <a:rPr lang="fr-FR" altLang="en-US" sz="830" kern="0">
                <a:solidFill>
                  <a:schemeClr val="bg1"/>
                </a:solidFill>
                <a:latin typeface="Arial" panose="020B0604020202020204" pitchFamily="34" charset="0"/>
                <a:cs typeface="Arial" panose="020B0604020202020204" pitchFamily="34" charset="0"/>
              </a:rPr>
              <a:t>GP 99011. </a:t>
            </a:r>
            <a:br>
              <a:rPr lang="fr-FR" altLang="en-US" sz="830" kern="0" dirty="0">
                <a:solidFill>
                  <a:schemeClr val="bg1"/>
                </a:solidFill>
                <a:latin typeface="Arial" panose="020B0604020202020204" pitchFamily="34" charset="0"/>
                <a:cs typeface="Arial" panose="020B0604020202020204" pitchFamily="34" charset="0"/>
              </a:rPr>
            </a:br>
            <a:r>
              <a:rPr lang="fr-FR" altLang="en-US" sz="830" kern="0" dirty="0">
                <a:solidFill>
                  <a:schemeClr val="bg1"/>
                </a:solidFill>
                <a:latin typeface="Arial" panose="020B0604020202020204" pitchFamily="34" charset="0"/>
                <a:cs typeface="Arial" panose="020B0604020202020204" pitchFamily="34" charset="0"/>
              </a:rPr>
              <a:t>Société par actions simplifiées au capital de 21 500 </a:t>
            </a:r>
            <a:r>
              <a:rPr lang="fr-FR" altLang="en-US" sz="830" kern="0">
                <a:solidFill>
                  <a:schemeClr val="bg1"/>
                </a:solidFill>
                <a:latin typeface="Arial" panose="020B0604020202020204" pitchFamily="34" charset="0"/>
                <a:cs typeface="Arial" panose="020B0604020202020204" pitchFamily="34" charset="0"/>
              </a:rPr>
              <a:t>000€. </a:t>
            </a:r>
            <a:r>
              <a:rPr lang="fr-FR" altLang="en-US" sz="830" kern="0" dirty="0">
                <a:solidFill>
                  <a:schemeClr val="bg1"/>
                </a:solidFill>
                <a:latin typeface="Arial" panose="020B0604020202020204" pitchFamily="34" charset="0"/>
                <a:cs typeface="Arial" panose="020B0604020202020204" pitchFamily="34" charset="0"/>
              </a:rPr>
              <a:t>RCS 340 902 </a:t>
            </a:r>
            <a:r>
              <a:rPr lang="fr-FR" altLang="en-US" sz="830" kern="0">
                <a:solidFill>
                  <a:schemeClr val="bg1"/>
                </a:solidFill>
                <a:latin typeface="Arial" panose="020B0604020202020204" pitchFamily="34" charset="0"/>
                <a:cs typeface="Arial" panose="020B0604020202020204" pitchFamily="34" charset="0"/>
              </a:rPr>
              <a:t>857 Paris.</a:t>
            </a:r>
            <a:br>
              <a:rPr lang="fr-FR" altLang="en-US" sz="830" kern="0" dirty="0">
                <a:solidFill>
                  <a:schemeClr val="bg1"/>
                </a:solidFill>
                <a:latin typeface="Arial" panose="020B0604020202020204" pitchFamily="34" charset="0"/>
                <a:cs typeface="Arial" panose="020B0604020202020204" pitchFamily="34" charset="0"/>
              </a:rPr>
            </a:br>
            <a:r>
              <a:rPr lang="fr-FR" altLang="en-US" sz="830" kern="0" dirty="0">
                <a:solidFill>
                  <a:schemeClr val="bg1"/>
                </a:solidFill>
                <a:latin typeface="Arial" panose="020B0604020202020204" pitchFamily="34" charset="0"/>
                <a:cs typeface="Arial" panose="020B0604020202020204" pitchFamily="34" charset="0"/>
              </a:rPr>
              <a:t>12 boulevard de la Madeleine - 75440 Paris Cedex 09 France - Phone : 33 (0)1 44 51 85 00</a:t>
            </a:r>
          </a:p>
          <a:p>
            <a:pPr marL="0" indent="0" algn="ctr" defTabSz="355200">
              <a:spcBef>
                <a:spcPct val="0"/>
              </a:spcBef>
              <a:spcAft>
                <a:spcPts val="300"/>
              </a:spcAft>
              <a:buClrTx/>
              <a:buNone/>
              <a:defRPr/>
            </a:pPr>
            <a:r>
              <a:rPr lang="fr-FR" altLang="en-US" sz="830" kern="0">
                <a:solidFill>
                  <a:schemeClr val="bg1"/>
                </a:solidFill>
                <a:latin typeface="Arial" panose="020B0604020202020204" pitchFamily="34" charset="0"/>
                <a:cs typeface="Arial" panose="020B0604020202020204" pitchFamily="34" charset="0"/>
              </a:rPr>
              <a:t>am.oddo-bhf.com</a:t>
            </a:r>
            <a:endParaRPr lang="fr-FR" altLang="en-US" sz="83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322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5">
            <a:extLst>
              <a:ext uri="{FF2B5EF4-FFF2-40B4-BE49-F238E27FC236}">
                <a16:creationId xmlns:a16="http://schemas.microsoft.com/office/drawing/2014/main" id="{E07BF453-C35E-00B8-F90B-B18DAB9057E9}"/>
              </a:ext>
            </a:extLst>
          </p:cNvPr>
          <p:cNvSpPr txBox="1">
            <a:spLocks/>
          </p:cNvSpPr>
          <p:nvPr/>
        </p:nvSpPr>
        <p:spPr>
          <a:xfrm>
            <a:off x="500787" y="5941911"/>
            <a:ext cx="11212226" cy="538454"/>
          </a:xfrm>
          <a:prstGeom prst="rect">
            <a:avLst/>
          </a:prstGeom>
        </p:spPr>
        <p:txBody>
          <a:bodyPr vert="horz" lIns="91440" tIns="45720" rIns="91440" bIns="45720" rtlCol="0" anchor="b">
            <a:normAutofit/>
          </a:bodyPr>
          <a:lstStyle>
            <a:lvl1pPr marL="0" indent="0" algn="l" defTabSz="914423" rtl="0" eaLnBrk="1" latinLnBrk="0" hangingPunct="1">
              <a:lnSpc>
                <a:spcPct val="90000"/>
              </a:lnSpc>
              <a:spcBef>
                <a:spcPts val="1001"/>
              </a:spcBef>
              <a:buFontTx/>
              <a:buNone/>
              <a:defRPr lang="fr-FR" sz="1001" b="0" kern="1200" cap="none" baseline="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11"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23"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34" indent="0" algn="l" defTabSz="914423"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46" indent="0" algn="l" defTabSz="914423"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fr-FR" dirty="0"/>
              <a:t>Source : ODDO BHF AM SAS</a:t>
            </a:r>
          </a:p>
        </p:txBody>
      </p:sp>
      <p:sp>
        <p:nvSpPr>
          <p:cNvPr id="3" name="Titre 2">
            <a:extLst>
              <a:ext uri="{FF2B5EF4-FFF2-40B4-BE49-F238E27FC236}">
                <a16:creationId xmlns:a16="http://schemas.microsoft.com/office/drawing/2014/main" id="{399C3DC4-B26D-4756-9CAD-357AAE5731E2}"/>
              </a:ext>
            </a:extLst>
          </p:cNvPr>
          <p:cNvSpPr>
            <a:spLocks noGrp="1"/>
          </p:cNvSpPr>
          <p:nvPr>
            <p:ph type="title"/>
          </p:nvPr>
        </p:nvSpPr>
        <p:spPr>
          <a:xfrm>
            <a:off x="567547" y="308526"/>
            <a:ext cx="10515600" cy="150682"/>
          </a:xfrm>
        </p:spPr>
        <p:txBody>
          <a:bodyPr/>
          <a:lstStyle/>
          <a:p>
            <a:r>
              <a:rPr lang="fr-FR" dirty="0" err="1"/>
              <a:t>éQUIPE</a:t>
            </a:r>
            <a:r>
              <a:rPr lang="fr-FR" dirty="0"/>
              <a:t> DE GESTION &amp; stratégie</a:t>
            </a:r>
            <a:endParaRPr lang="fr-FR" sz="1000" dirty="0"/>
          </a:p>
        </p:txBody>
      </p:sp>
      <p:sp>
        <p:nvSpPr>
          <p:cNvPr id="4" name="Espace réservé du texte 3">
            <a:extLst>
              <a:ext uri="{FF2B5EF4-FFF2-40B4-BE49-F238E27FC236}">
                <a16:creationId xmlns:a16="http://schemas.microsoft.com/office/drawing/2014/main" id="{2E2D2A27-1039-454C-BEE2-CB819A23A60E}"/>
              </a:ext>
            </a:extLst>
          </p:cNvPr>
          <p:cNvSpPr>
            <a:spLocks noGrp="1"/>
          </p:cNvSpPr>
          <p:nvPr>
            <p:ph type="body" sz="quarter" idx="13"/>
          </p:nvPr>
        </p:nvSpPr>
        <p:spPr>
          <a:xfrm>
            <a:off x="468768" y="474597"/>
            <a:ext cx="11183042" cy="765726"/>
          </a:xfrm>
        </p:spPr>
        <p:txBody>
          <a:bodyPr/>
          <a:lstStyle/>
          <a:p>
            <a:pPr>
              <a:lnSpc>
                <a:spcPct val="100000"/>
              </a:lnSpc>
              <a:spcBef>
                <a:spcPts val="0"/>
              </a:spcBef>
            </a:pPr>
            <a:r>
              <a:rPr lang="fr-FR" sz="2800" dirty="0"/>
              <a:t>Une équipe de gestion ayant en moyenne 18 ans d'expérience</a:t>
            </a:r>
            <a:endParaRPr lang="en-US" sz="2800" dirty="0"/>
          </a:p>
        </p:txBody>
      </p:sp>
      <p:sp>
        <p:nvSpPr>
          <p:cNvPr id="5" name="Espace réservé du texte 4">
            <a:extLst>
              <a:ext uri="{FF2B5EF4-FFF2-40B4-BE49-F238E27FC236}">
                <a16:creationId xmlns:a16="http://schemas.microsoft.com/office/drawing/2014/main" id="{98423BB0-8669-49F1-9C32-88FACAFE7F21}"/>
              </a:ext>
            </a:extLst>
          </p:cNvPr>
          <p:cNvSpPr>
            <a:spLocks noGrp="1"/>
          </p:cNvSpPr>
          <p:nvPr>
            <p:ph type="body" sz="quarter" idx="109"/>
          </p:nvPr>
        </p:nvSpPr>
        <p:spPr>
          <a:xfrm>
            <a:off x="2809963" y="2458025"/>
            <a:ext cx="2693214" cy="412932"/>
          </a:xfrm>
        </p:spPr>
        <p:txBody>
          <a:bodyPr/>
          <a:lstStyle/>
          <a:p>
            <a:r>
              <a:rPr lang="en-US" sz="1100" b="1" dirty="0">
                <a:latin typeface="Arial" panose="020B0604020202020204" pitchFamily="34" charset="0"/>
                <a:ea typeface="Roboto" charset="0"/>
                <a:cs typeface="Arial" panose="020B0604020202020204" pitchFamily="34" charset="0"/>
              </a:rPr>
              <a:t>Emmanuel </a:t>
            </a:r>
            <a:r>
              <a:rPr lang="en-US" sz="1100" b="1" dirty="0" err="1">
                <a:latin typeface="Arial" panose="020B0604020202020204" pitchFamily="34" charset="0"/>
                <a:ea typeface="Roboto" charset="0"/>
                <a:cs typeface="Arial" panose="020B0604020202020204" pitchFamily="34" charset="0"/>
              </a:rPr>
              <a:t>Chapuis</a:t>
            </a:r>
            <a:r>
              <a:rPr lang="en-US" sz="1100" b="1" dirty="0">
                <a:latin typeface="Arial" panose="020B0604020202020204" pitchFamily="34" charset="0"/>
                <a:ea typeface="Roboto" charset="0"/>
                <a:cs typeface="Arial" panose="020B0604020202020204" pitchFamily="34" charset="0"/>
              </a:rPr>
              <a:t>, CFA</a:t>
            </a:r>
          </a:p>
          <a:p>
            <a:r>
              <a:rPr lang="fr-FR" sz="1000" cap="none" dirty="0">
                <a:solidFill>
                  <a:schemeClr val="bg1"/>
                </a:solidFill>
              </a:rPr>
              <a:t>24 ans d’expérience dans l’investissement</a:t>
            </a:r>
          </a:p>
          <a:p>
            <a:endParaRPr lang="en-US" sz="1100" b="1" dirty="0">
              <a:latin typeface="Arial" panose="020B0604020202020204" pitchFamily="34" charset="0"/>
              <a:ea typeface="Roboto" charset="0"/>
              <a:cs typeface="Arial" panose="020B0604020202020204" pitchFamily="34" charset="0"/>
            </a:endParaRPr>
          </a:p>
          <a:p>
            <a:endParaRPr lang="fr-FR" sz="1100" dirty="0"/>
          </a:p>
        </p:txBody>
      </p:sp>
      <p:sp>
        <p:nvSpPr>
          <p:cNvPr id="6" name="Espace réservé du texte 5">
            <a:extLst>
              <a:ext uri="{FF2B5EF4-FFF2-40B4-BE49-F238E27FC236}">
                <a16:creationId xmlns:a16="http://schemas.microsoft.com/office/drawing/2014/main" id="{B65760C3-1AC2-433D-8351-CCD6B349738A}"/>
              </a:ext>
            </a:extLst>
          </p:cNvPr>
          <p:cNvSpPr>
            <a:spLocks noGrp="1"/>
          </p:cNvSpPr>
          <p:nvPr>
            <p:ph type="body" sz="quarter" idx="110"/>
          </p:nvPr>
        </p:nvSpPr>
        <p:spPr>
          <a:xfrm>
            <a:off x="2809963" y="2957843"/>
            <a:ext cx="2520000" cy="2807605"/>
          </a:xfrm>
        </p:spPr>
        <p:txBody>
          <a:bodyPr>
            <a:normAutofit fontScale="92500"/>
          </a:bodyPr>
          <a:lstStyle/>
          <a:p>
            <a:pPr>
              <a:lnSpc>
                <a:spcPct val="110000"/>
              </a:lnSpc>
            </a:pPr>
            <a:r>
              <a:rPr lang="fr-FR" sz="1000" dirty="0">
                <a:latin typeface="+mn-lt"/>
                <a:ea typeface="Roboto" charset="0"/>
                <a:cs typeface="Arial" panose="020B0604020202020204" pitchFamily="34" charset="0"/>
              </a:rPr>
              <a:t>Co-Responsable des Actions</a:t>
            </a:r>
          </a:p>
          <a:p>
            <a:pPr>
              <a:lnSpc>
                <a:spcPct val="110000"/>
              </a:lnSpc>
            </a:pPr>
            <a:r>
              <a:rPr lang="fr-FR" sz="1000" dirty="0">
                <a:latin typeface="+mn-lt"/>
                <a:ea typeface="Roboto" charset="0"/>
                <a:cs typeface="Arial" panose="020B0604020202020204" pitchFamily="34" charset="0"/>
              </a:rPr>
              <a:t>Fondamentales, ODDO BHF AM</a:t>
            </a:r>
          </a:p>
          <a:p>
            <a:pPr>
              <a:lnSpc>
                <a:spcPct val="110000"/>
              </a:lnSpc>
            </a:pPr>
            <a:endParaRPr lang="fr-FR" sz="1000" dirty="0">
              <a:latin typeface="+mn-lt"/>
            </a:endParaRPr>
          </a:p>
          <a:p>
            <a:pPr marL="211027" indent="-211027">
              <a:lnSpc>
                <a:spcPct val="110000"/>
              </a:lnSpc>
              <a:spcBef>
                <a:spcPts val="369"/>
              </a:spcBef>
              <a:buFont typeface="Arial" panose="020B0604020202020204" pitchFamily="34" charset="0"/>
              <a:buChar char="•"/>
            </a:pPr>
            <a:r>
              <a:rPr lang="en-US" sz="1000" dirty="0">
                <a:latin typeface="+mn-lt"/>
              </a:rPr>
              <a:t>2005-2015:	</a:t>
            </a:r>
            <a:r>
              <a:rPr lang="fr-FR" sz="1000" dirty="0">
                <a:latin typeface="+mn-lt"/>
              </a:rPr>
              <a:t>Responsable de la gestion Large Cap et thématiques, ODDO BHF AM SAS</a:t>
            </a:r>
          </a:p>
          <a:p>
            <a:pPr marL="211027" indent="-211027">
              <a:lnSpc>
                <a:spcPct val="110000"/>
              </a:lnSpc>
              <a:spcBef>
                <a:spcPts val="369"/>
              </a:spcBef>
              <a:buFont typeface="Arial" panose="020B0604020202020204" pitchFamily="34" charset="0"/>
              <a:buChar char="•"/>
            </a:pPr>
            <a:r>
              <a:rPr lang="en-US" sz="1000" dirty="0">
                <a:latin typeface="+mn-lt"/>
              </a:rPr>
              <a:t>1999-2005: Equity analyst-manager, CM-CIC AM</a:t>
            </a:r>
          </a:p>
          <a:p>
            <a:pPr marL="211027" indent="-211027">
              <a:lnSpc>
                <a:spcPct val="110000"/>
              </a:lnSpc>
              <a:spcBef>
                <a:spcPts val="369"/>
              </a:spcBef>
              <a:buFont typeface="Arial" panose="020B0604020202020204" pitchFamily="34" charset="0"/>
              <a:buChar char="•"/>
            </a:pPr>
            <a:r>
              <a:rPr lang="en-US" sz="1000" dirty="0">
                <a:latin typeface="+mn-lt"/>
              </a:rPr>
              <a:t>1998-1999: </a:t>
            </a:r>
            <a:r>
              <a:rPr lang="de-DE" sz="1000" dirty="0" err="1">
                <a:latin typeface="+mn-lt"/>
              </a:rPr>
              <a:t>Analyste</a:t>
            </a:r>
            <a:r>
              <a:rPr lang="de-DE" sz="1000" dirty="0">
                <a:latin typeface="+mn-lt"/>
              </a:rPr>
              <a:t> </a:t>
            </a:r>
            <a:r>
              <a:rPr lang="de-DE" sz="1000" dirty="0" err="1">
                <a:latin typeface="+mn-lt"/>
              </a:rPr>
              <a:t>financier</a:t>
            </a:r>
            <a:r>
              <a:rPr lang="de-DE" sz="1000" dirty="0">
                <a:latin typeface="+mn-lt"/>
              </a:rPr>
              <a:t>, Goldman Sachs/Archon Group</a:t>
            </a:r>
            <a:endParaRPr lang="en-US" sz="1000" dirty="0">
              <a:latin typeface="+mn-lt"/>
            </a:endParaRPr>
          </a:p>
          <a:p>
            <a:pPr>
              <a:lnSpc>
                <a:spcPct val="110000"/>
              </a:lnSpc>
              <a:spcBef>
                <a:spcPts val="0"/>
              </a:spcBef>
            </a:pPr>
            <a:endParaRPr lang="en-US" sz="1000" i="1" dirty="0">
              <a:latin typeface="+mn-lt"/>
            </a:endParaRPr>
          </a:p>
          <a:p>
            <a:pPr>
              <a:lnSpc>
                <a:spcPct val="110000"/>
              </a:lnSpc>
              <a:spcBef>
                <a:spcPts val="0"/>
              </a:spcBef>
            </a:pPr>
            <a:endParaRPr lang="en-US" sz="1000" i="1" dirty="0">
              <a:latin typeface="+mn-lt"/>
            </a:endParaRPr>
          </a:p>
          <a:p>
            <a:pPr>
              <a:lnSpc>
                <a:spcPct val="110000"/>
              </a:lnSpc>
              <a:spcBef>
                <a:spcPts val="0"/>
              </a:spcBef>
            </a:pPr>
            <a:endParaRPr lang="en-US" i="1" dirty="0">
              <a:latin typeface="+mn-lt"/>
            </a:endParaRPr>
          </a:p>
          <a:p>
            <a:pPr>
              <a:lnSpc>
                <a:spcPct val="110000"/>
              </a:lnSpc>
              <a:spcBef>
                <a:spcPts val="0"/>
              </a:spcBef>
            </a:pPr>
            <a:r>
              <a:rPr lang="fr-FR" i="1" dirty="0">
                <a:latin typeface="+mn-lt"/>
              </a:rPr>
              <a:t>Diplômé de l’ESC Dijon, titulaire d’un MBA de la Texas Christian</a:t>
            </a:r>
          </a:p>
          <a:p>
            <a:pPr>
              <a:lnSpc>
                <a:spcPct val="110000"/>
              </a:lnSpc>
              <a:spcBef>
                <a:spcPts val="0"/>
              </a:spcBef>
            </a:pPr>
            <a:r>
              <a:rPr lang="fr-FR" i="1" dirty="0" err="1">
                <a:latin typeface="+mn-lt"/>
              </a:rPr>
              <a:t>University</a:t>
            </a:r>
            <a:r>
              <a:rPr lang="fr-FR" i="1" dirty="0">
                <a:latin typeface="+mn-lt"/>
              </a:rPr>
              <a:t>, membre de la SFAF (Société Française des Analystes</a:t>
            </a:r>
          </a:p>
          <a:p>
            <a:pPr>
              <a:lnSpc>
                <a:spcPct val="110000"/>
              </a:lnSpc>
              <a:spcBef>
                <a:spcPts val="0"/>
              </a:spcBef>
            </a:pPr>
            <a:r>
              <a:rPr lang="fr-FR" i="1" dirty="0">
                <a:latin typeface="+mn-lt"/>
              </a:rPr>
              <a:t>Financiers)</a:t>
            </a:r>
            <a:endParaRPr lang="fr-FR" dirty="0"/>
          </a:p>
        </p:txBody>
      </p:sp>
      <p:sp>
        <p:nvSpPr>
          <p:cNvPr id="14" name="Espace réservé du texte 13">
            <a:extLst>
              <a:ext uri="{FF2B5EF4-FFF2-40B4-BE49-F238E27FC236}">
                <a16:creationId xmlns:a16="http://schemas.microsoft.com/office/drawing/2014/main" id="{7AA93EF5-8621-4FF8-B22A-DEEDFF0649E6}"/>
              </a:ext>
            </a:extLst>
          </p:cNvPr>
          <p:cNvSpPr>
            <a:spLocks noGrp="1"/>
          </p:cNvSpPr>
          <p:nvPr>
            <p:ph type="body" sz="quarter" idx="160"/>
          </p:nvPr>
        </p:nvSpPr>
        <p:spPr>
          <a:xfrm>
            <a:off x="6096000" y="2957842"/>
            <a:ext cx="2621988" cy="2807605"/>
          </a:xfrm>
        </p:spPr>
        <p:txBody>
          <a:bodyPr>
            <a:normAutofit fontScale="40000" lnSpcReduction="20000"/>
          </a:bodyPr>
          <a:lstStyle/>
          <a:p>
            <a:pPr>
              <a:lnSpc>
                <a:spcPct val="120000"/>
              </a:lnSpc>
            </a:pPr>
            <a:r>
              <a:rPr lang="en-US" sz="2300" dirty="0" err="1">
                <a:latin typeface="+mn-lt"/>
                <a:ea typeface="Roboto" charset="0"/>
                <a:cs typeface="Arial" panose="020B0604020202020204" pitchFamily="34" charset="0"/>
              </a:rPr>
              <a:t>Analyste-Gérant</a:t>
            </a:r>
            <a:r>
              <a:rPr lang="en-US" sz="2300" dirty="0">
                <a:latin typeface="+mn-lt"/>
                <a:ea typeface="Roboto" charset="0"/>
                <a:cs typeface="Arial" panose="020B0604020202020204" pitchFamily="34" charset="0"/>
              </a:rPr>
              <a:t> </a:t>
            </a:r>
            <a:r>
              <a:rPr lang="en-US" sz="2300" dirty="0" err="1">
                <a:latin typeface="+mn-lt"/>
                <a:ea typeface="Roboto" charset="0"/>
                <a:cs typeface="Arial" panose="020B0604020202020204" pitchFamily="34" charset="0"/>
              </a:rPr>
              <a:t>spécialisé</a:t>
            </a:r>
            <a:r>
              <a:rPr lang="en-US" sz="2300" dirty="0">
                <a:latin typeface="+mn-lt"/>
                <a:ea typeface="Roboto" charset="0"/>
                <a:cs typeface="Arial" panose="020B0604020202020204" pitchFamily="34" charset="0"/>
              </a:rPr>
              <a:t> dans la gestion actions </a:t>
            </a:r>
            <a:r>
              <a:rPr lang="en-US" sz="2300" dirty="0" err="1">
                <a:latin typeface="+mn-lt"/>
                <a:ea typeface="Roboto" charset="0"/>
                <a:cs typeface="Arial" panose="020B0604020202020204" pitchFamily="34" charset="0"/>
              </a:rPr>
              <a:t>grandes</a:t>
            </a:r>
            <a:r>
              <a:rPr lang="en-US" sz="2300" dirty="0">
                <a:latin typeface="+mn-lt"/>
                <a:ea typeface="Roboto" charset="0"/>
                <a:cs typeface="Arial" panose="020B0604020202020204" pitchFamily="34" charset="0"/>
              </a:rPr>
              <a:t> </a:t>
            </a:r>
            <a:r>
              <a:rPr lang="en-US" sz="2300" dirty="0" err="1">
                <a:latin typeface="+mn-lt"/>
                <a:ea typeface="Roboto" charset="0"/>
                <a:cs typeface="Arial" panose="020B0604020202020204" pitchFamily="34" charset="0"/>
              </a:rPr>
              <a:t>capitalisations</a:t>
            </a:r>
            <a:r>
              <a:rPr lang="en-US" sz="2300" dirty="0">
                <a:latin typeface="+mn-lt"/>
                <a:ea typeface="Roboto" charset="0"/>
                <a:cs typeface="Arial" panose="020B0604020202020204" pitchFamily="34" charset="0"/>
              </a:rPr>
              <a:t> et </a:t>
            </a:r>
            <a:r>
              <a:rPr lang="en-US" sz="2300" dirty="0" err="1">
                <a:latin typeface="+mn-lt"/>
                <a:ea typeface="Roboto" charset="0"/>
                <a:cs typeface="Arial" panose="020B0604020202020204" pitchFamily="34" charset="0"/>
              </a:rPr>
              <a:t>thématiques</a:t>
            </a:r>
            <a:r>
              <a:rPr lang="en-US" sz="2300" dirty="0">
                <a:latin typeface="+mn-lt"/>
                <a:ea typeface="Roboto" charset="0"/>
                <a:cs typeface="Arial" panose="020B0604020202020204" pitchFamily="34" charset="0"/>
              </a:rPr>
              <a:t>, ODDO BHF AM SAS</a:t>
            </a:r>
          </a:p>
          <a:p>
            <a:pPr>
              <a:lnSpc>
                <a:spcPct val="120000"/>
              </a:lnSpc>
            </a:pPr>
            <a:endParaRPr lang="en-US" sz="1800" dirty="0">
              <a:latin typeface="+mn-lt"/>
              <a:ea typeface="Roboto" charset="0"/>
              <a:cs typeface="Arial" panose="020B0604020202020204" pitchFamily="34" charset="0"/>
            </a:endParaRPr>
          </a:p>
          <a:p>
            <a:pPr marL="211027" indent="-211027">
              <a:lnSpc>
                <a:spcPct val="120000"/>
              </a:lnSpc>
              <a:spcBef>
                <a:spcPts val="738"/>
              </a:spcBef>
              <a:buFont typeface="Arial" panose="020B0604020202020204" pitchFamily="34" charset="0"/>
              <a:buChar char="•"/>
            </a:pPr>
            <a:r>
              <a:rPr lang="en-US" sz="2300" dirty="0">
                <a:latin typeface="+mn-lt"/>
              </a:rPr>
              <a:t>1995-2012: </a:t>
            </a:r>
            <a:r>
              <a:rPr lang="fr-FR" sz="2300" dirty="0">
                <a:latin typeface="+mn-lt"/>
              </a:rPr>
              <a:t>Chargé du pôle Cosmétiques-Luxe et Boissons, ODDO Securities</a:t>
            </a:r>
          </a:p>
          <a:p>
            <a:pPr marL="211027" indent="-211027">
              <a:lnSpc>
                <a:spcPct val="120000"/>
              </a:lnSpc>
              <a:spcBef>
                <a:spcPts val="738"/>
              </a:spcBef>
              <a:buFont typeface="Arial" panose="020B0604020202020204" pitchFamily="34" charset="0"/>
              <a:buChar char="•"/>
            </a:pPr>
            <a:r>
              <a:rPr lang="en-US" sz="2300" dirty="0">
                <a:latin typeface="+mn-lt"/>
              </a:rPr>
              <a:t>1994-1995: </a:t>
            </a:r>
            <a:r>
              <a:rPr lang="en-US" sz="2300" dirty="0" err="1">
                <a:latin typeface="+mn-lt"/>
              </a:rPr>
              <a:t>Analyste</a:t>
            </a:r>
            <a:r>
              <a:rPr lang="en-US" sz="2300" dirty="0">
                <a:latin typeface="+mn-lt"/>
              </a:rPr>
              <a:t> financier, </a:t>
            </a:r>
            <a:r>
              <a:rPr lang="en-US" sz="2300" dirty="0" err="1">
                <a:latin typeface="+mn-lt"/>
              </a:rPr>
              <a:t>Meeschaert</a:t>
            </a:r>
            <a:r>
              <a:rPr lang="en-US" sz="2300" dirty="0">
                <a:latin typeface="+mn-lt"/>
              </a:rPr>
              <a:t>-Rousselle (</a:t>
            </a:r>
            <a:r>
              <a:rPr lang="en-US" sz="2300" dirty="0" err="1">
                <a:latin typeface="+mn-lt"/>
              </a:rPr>
              <a:t>Axa</a:t>
            </a:r>
            <a:r>
              <a:rPr lang="en-US" sz="2300" dirty="0">
                <a:latin typeface="+mn-lt"/>
              </a:rPr>
              <a:t>)</a:t>
            </a:r>
          </a:p>
          <a:p>
            <a:pPr>
              <a:lnSpc>
                <a:spcPct val="120000"/>
              </a:lnSpc>
              <a:spcBef>
                <a:spcPts val="738"/>
              </a:spcBef>
            </a:pPr>
            <a:endParaRPr lang="en-US" sz="1800" dirty="0">
              <a:latin typeface="+mn-lt"/>
            </a:endParaRPr>
          </a:p>
          <a:p>
            <a:pPr>
              <a:lnSpc>
                <a:spcPct val="120000"/>
              </a:lnSpc>
              <a:spcBef>
                <a:spcPts val="0"/>
              </a:spcBef>
            </a:pPr>
            <a:endParaRPr lang="en-US" sz="1800" i="1" dirty="0">
              <a:latin typeface="+mn-lt"/>
            </a:endParaRPr>
          </a:p>
          <a:p>
            <a:pPr>
              <a:lnSpc>
                <a:spcPct val="120000"/>
              </a:lnSpc>
              <a:spcBef>
                <a:spcPts val="0"/>
              </a:spcBef>
            </a:pPr>
            <a:endParaRPr lang="en-US" sz="1800" i="1" dirty="0">
              <a:latin typeface="+mn-lt"/>
            </a:endParaRPr>
          </a:p>
          <a:p>
            <a:pPr>
              <a:lnSpc>
                <a:spcPct val="120000"/>
              </a:lnSpc>
              <a:spcBef>
                <a:spcPts val="0"/>
              </a:spcBef>
            </a:pPr>
            <a:endParaRPr lang="en-US" sz="1800" i="1" dirty="0">
              <a:latin typeface="+mn-lt"/>
            </a:endParaRPr>
          </a:p>
          <a:p>
            <a:pPr>
              <a:lnSpc>
                <a:spcPct val="120000"/>
              </a:lnSpc>
              <a:spcBef>
                <a:spcPts val="0"/>
              </a:spcBef>
            </a:pPr>
            <a:endParaRPr lang="en-US" sz="1800" i="1" dirty="0">
              <a:latin typeface="+mn-lt"/>
            </a:endParaRPr>
          </a:p>
          <a:p>
            <a:pPr>
              <a:lnSpc>
                <a:spcPct val="120000"/>
              </a:lnSpc>
              <a:spcBef>
                <a:spcPts val="0"/>
              </a:spcBef>
            </a:pPr>
            <a:endParaRPr lang="en-US" sz="1800" i="1" dirty="0">
              <a:latin typeface="+mn-lt"/>
            </a:endParaRPr>
          </a:p>
          <a:p>
            <a:pPr>
              <a:lnSpc>
                <a:spcPct val="120000"/>
              </a:lnSpc>
              <a:spcBef>
                <a:spcPts val="0"/>
              </a:spcBef>
            </a:pPr>
            <a:endParaRPr lang="en-US" sz="1800" i="1" dirty="0">
              <a:latin typeface="+mn-lt"/>
            </a:endParaRPr>
          </a:p>
          <a:p>
            <a:pPr>
              <a:lnSpc>
                <a:spcPct val="120000"/>
              </a:lnSpc>
              <a:spcBef>
                <a:spcPts val="0"/>
              </a:spcBef>
            </a:pPr>
            <a:r>
              <a:rPr lang="fr-FR" sz="1800" i="1" dirty="0">
                <a:latin typeface="+mn-lt"/>
              </a:rPr>
              <a:t>Diplômé de l'EDHEC et de Sciences Politiques Grenoble, membre de la SFAF (Société Française des Analystes Financiers)</a:t>
            </a:r>
            <a:endParaRPr lang="en-US" sz="1800" dirty="0">
              <a:latin typeface="+mn-lt"/>
              <a:ea typeface="Roboto" charset="0"/>
              <a:cs typeface="Arial" panose="020B0604020202020204" pitchFamily="34" charset="0"/>
            </a:endParaRPr>
          </a:p>
          <a:p>
            <a:pPr>
              <a:lnSpc>
                <a:spcPct val="120000"/>
              </a:lnSpc>
            </a:pPr>
            <a:endParaRPr lang="fr-FR" sz="1000" dirty="0"/>
          </a:p>
        </p:txBody>
      </p:sp>
      <p:sp>
        <p:nvSpPr>
          <p:cNvPr id="13" name="Espace réservé du texte 12">
            <a:extLst>
              <a:ext uri="{FF2B5EF4-FFF2-40B4-BE49-F238E27FC236}">
                <a16:creationId xmlns:a16="http://schemas.microsoft.com/office/drawing/2014/main" id="{8189164B-7896-410E-8B24-BBE644E1FB6A}"/>
              </a:ext>
            </a:extLst>
          </p:cNvPr>
          <p:cNvSpPr>
            <a:spLocks noGrp="1"/>
          </p:cNvSpPr>
          <p:nvPr>
            <p:ph type="body" sz="quarter" idx="159"/>
          </p:nvPr>
        </p:nvSpPr>
        <p:spPr>
          <a:xfrm>
            <a:off x="6049501" y="2458025"/>
            <a:ext cx="2520000" cy="482765"/>
          </a:xfrm>
        </p:spPr>
        <p:txBody>
          <a:bodyPr/>
          <a:lstStyle/>
          <a:p>
            <a:r>
              <a:rPr lang="fr-FR" sz="1100" b="1" dirty="0">
                <a:latin typeface="Arial" panose="020B0604020202020204" pitchFamily="34" charset="0"/>
                <a:ea typeface="Roboto" charset="0"/>
                <a:cs typeface="Arial" panose="020B0604020202020204" pitchFamily="34" charset="0"/>
              </a:rPr>
              <a:t>François-Régis Breuil</a:t>
            </a:r>
          </a:p>
          <a:p>
            <a:r>
              <a:rPr lang="fr-FR" sz="1000" cap="none" dirty="0">
                <a:solidFill>
                  <a:schemeClr val="bg1"/>
                </a:solidFill>
              </a:rPr>
              <a:t>28 ans d’expérience dans l’investissement</a:t>
            </a:r>
          </a:p>
          <a:p>
            <a:endParaRPr lang="fr-FR" sz="1100" dirty="0"/>
          </a:p>
        </p:txBody>
      </p:sp>
      <p:sp>
        <p:nvSpPr>
          <p:cNvPr id="32" name="Rectangle 31">
            <a:extLst>
              <a:ext uri="{FF2B5EF4-FFF2-40B4-BE49-F238E27FC236}">
                <a16:creationId xmlns:a16="http://schemas.microsoft.com/office/drawing/2014/main" id="{2B019B56-07B3-4EC5-A2FD-49E453DB8304}"/>
              </a:ext>
            </a:extLst>
          </p:cNvPr>
          <p:cNvSpPr/>
          <p:nvPr/>
        </p:nvSpPr>
        <p:spPr>
          <a:xfrm rot="5400000">
            <a:off x="10633341" y="5339861"/>
            <a:ext cx="2619606" cy="416673"/>
          </a:xfrm>
          <a:prstGeom prst="rect">
            <a:avLst/>
          </a:prstGeom>
          <a:solidFill>
            <a:srgbClr val="003C3C"/>
          </a:solidFill>
        </p:spPr>
        <p:txBody>
          <a:bodyPr wrap="square" lIns="112542" tIns="56271" rIns="112542" bIns="56271">
            <a:spAutoFit/>
          </a:bodyPr>
          <a:lstStyle/>
          <a:p>
            <a:pPr algn="ctr"/>
            <a:endParaRPr lang="fr-FR" sz="1969" dirty="0">
              <a:ln w="0"/>
              <a:effectLst>
                <a:outerShdw blurRad="38100" dist="19050" dir="2700000" algn="tl" rotWithShape="0">
                  <a:schemeClr val="dk1">
                    <a:alpha val="40000"/>
                  </a:schemeClr>
                </a:outerShdw>
              </a:effectLst>
            </a:endParaRPr>
          </a:p>
        </p:txBody>
      </p:sp>
      <p:sp>
        <p:nvSpPr>
          <p:cNvPr id="41" name="Espace réservé du numéro de diapositive 3">
            <a:extLst>
              <a:ext uri="{FF2B5EF4-FFF2-40B4-BE49-F238E27FC236}">
                <a16:creationId xmlns:a16="http://schemas.microsoft.com/office/drawing/2014/main" id="{0DA92627-B911-4BC9-A8DE-5C220F5AA329}"/>
              </a:ext>
            </a:extLst>
          </p:cNvPr>
          <p:cNvSpPr txBox="1">
            <a:spLocks/>
          </p:cNvSpPr>
          <p:nvPr/>
        </p:nvSpPr>
        <p:spPr>
          <a:xfrm>
            <a:off x="11397778" y="6423832"/>
            <a:ext cx="1011936" cy="365125"/>
          </a:xfrm>
          <a:prstGeom prst="rect">
            <a:avLst/>
          </a:prstGeom>
        </p:spPr>
        <p:txBody>
          <a:bodyPr/>
          <a:lstStyle>
            <a:defPPr>
              <a:defRPr lang="en-US"/>
            </a:defPPr>
            <a:lvl1pPr marL="0" algn="l" defTabSz="419938" rtl="0" eaLnBrk="1" latinLnBrk="0" hangingPunct="1">
              <a:defRPr sz="1653" kern="1200">
                <a:solidFill>
                  <a:schemeClr val="tx1"/>
                </a:solidFill>
                <a:latin typeface="+mn-lt"/>
                <a:ea typeface="+mn-ea"/>
                <a:cs typeface="+mn-cs"/>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fld id="{334D4FF5-5FCB-2945-841A-A3CAF61B538E}" type="slidenum">
              <a:rPr lang="fr-FR" sz="900" smtClean="0">
                <a:solidFill>
                  <a:srgbClr val="EA4334"/>
                </a:solidFill>
              </a:rPr>
              <a:pPr/>
              <a:t>5</a:t>
            </a:fld>
            <a:endParaRPr lang="fr-FR" dirty="0">
              <a:solidFill>
                <a:srgbClr val="EA4334"/>
              </a:solidFill>
            </a:endParaRPr>
          </a:p>
        </p:txBody>
      </p:sp>
      <p:sp>
        <p:nvSpPr>
          <p:cNvPr id="42" name="Espace réservé du pied de page 6">
            <a:extLst>
              <a:ext uri="{FF2B5EF4-FFF2-40B4-BE49-F238E27FC236}">
                <a16:creationId xmlns:a16="http://schemas.microsoft.com/office/drawing/2014/main" id="{B00E97A2-1A91-4CED-994C-5A8FC95AE3FE}"/>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bg1"/>
                </a:solidFill>
              </a:rPr>
              <a:t>ODDO BHF Génération</a:t>
            </a:r>
          </a:p>
        </p:txBody>
      </p:sp>
      <p:sp>
        <p:nvSpPr>
          <p:cNvPr id="7" name="ZoneTexte 6">
            <a:extLst>
              <a:ext uri="{FF2B5EF4-FFF2-40B4-BE49-F238E27FC236}">
                <a16:creationId xmlns:a16="http://schemas.microsoft.com/office/drawing/2014/main" id="{19DEA2A5-9B33-FC37-6604-AB4C1F1A772A}"/>
              </a:ext>
            </a:extLst>
          </p:cNvPr>
          <p:cNvSpPr txBox="1"/>
          <p:nvPr/>
        </p:nvSpPr>
        <p:spPr>
          <a:xfrm>
            <a:off x="468768" y="5797922"/>
            <a:ext cx="6204316" cy="369332"/>
          </a:xfrm>
          <a:prstGeom prst="rect">
            <a:avLst/>
          </a:prstGeom>
          <a:noFill/>
        </p:spPr>
        <p:txBody>
          <a:bodyPr wrap="square">
            <a:spAutoFit/>
          </a:bodyPr>
          <a:lstStyle/>
          <a:p>
            <a:pPr>
              <a:spcBef>
                <a:spcPts val="738"/>
              </a:spcBef>
            </a:pPr>
            <a:r>
              <a:rPr lang="en-US" sz="1800" dirty="0"/>
              <a:t> </a:t>
            </a:r>
            <a:r>
              <a:rPr lang="en-US" sz="1200" dirty="0" err="1">
                <a:solidFill>
                  <a:schemeClr val="bg1"/>
                </a:solidFill>
              </a:rPr>
              <a:t>Equipe</a:t>
            </a:r>
            <a:r>
              <a:rPr lang="en-US" sz="1200" dirty="0">
                <a:solidFill>
                  <a:schemeClr val="bg1"/>
                </a:solidFill>
              </a:rPr>
              <a:t> </a:t>
            </a:r>
            <a:r>
              <a:rPr lang="en-US" sz="1200" dirty="0" err="1">
                <a:solidFill>
                  <a:schemeClr val="bg1"/>
                </a:solidFill>
              </a:rPr>
              <a:t>actuelle</a:t>
            </a:r>
            <a:r>
              <a:rPr lang="en-US" sz="1200" dirty="0">
                <a:solidFill>
                  <a:schemeClr val="bg1"/>
                </a:solidFill>
              </a:rPr>
              <a:t> , susceptible de changer</a:t>
            </a:r>
            <a:endParaRPr lang="en-US" sz="1200" dirty="0">
              <a:solidFill>
                <a:schemeClr val="bg1"/>
              </a:solidFill>
              <a:latin typeface="+mn-lt"/>
            </a:endParaRPr>
          </a:p>
        </p:txBody>
      </p:sp>
      <p:pic>
        <p:nvPicPr>
          <p:cNvPr id="2" name="Espace réservé pour une image  21">
            <a:extLst>
              <a:ext uri="{FF2B5EF4-FFF2-40B4-BE49-F238E27FC236}">
                <a16:creationId xmlns:a16="http://schemas.microsoft.com/office/drawing/2014/main" id="{7342DEC6-DC46-FFAD-2E9D-D75DFEC92124}"/>
              </a:ext>
            </a:extLst>
          </p:cNvPr>
          <p:cNvPicPr>
            <a:picLocks noGrp="1" noChangeAspect="1"/>
          </p:cNvPicPr>
          <p:nvPr>
            <p:ph type="pic" sz="quarter" idx="50"/>
          </p:nvPr>
        </p:nvPicPr>
        <p:blipFill>
          <a:blip r:embed="rId2"/>
          <a:srcRect l="4982" r="4982"/>
          <a:stretch/>
        </p:blipFill>
        <p:spPr>
          <a:xfrm>
            <a:off x="2809963" y="1334404"/>
            <a:ext cx="971279" cy="972000"/>
          </a:xfrm>
        </p:spPr>
      </p:pic>
      <p:pic>
        <p:nvPicPr>
          <p:cNvPr id="9" name="Espace réservé pour une image  25">
            <a:extLst>
              <a:ext uri="{FF2B5EF4-FFF2-40B4-BE49-F238E27FC236}">
                <a16:creationId xmlns:a16="http://schemas.microsoft.com/office/drawing/2014/main" id="{DD0EDBA2-EFE2-8F1C-5C21-522F6303DEB4}"/>
              </a:ext>
            </a:extLst>
          </p:cNvPr>
          <p:cNvPicPr>
            <a:picLocks noChangeAspect="1"/>
          </p:cNvPicPr>
          <p:nvPr/>
        </p:nvPicPr>
        <p:blipFill>
          <a:blip r:embed="rId3"/>
          <a:srcRect l="4855" r="4855"/>
          <a:stretch/>
        </p:blipFill>
        <p:spPr>
          <a:xfrm>
            <a:off x="6049501" y="1330516"/>
            <a:ext cx="972000" cy="972000"/>
          </a:xfrm>
          <a:prstGeom prst="ellipse">
            <a:avLst/>
          </a:prstGeom>
        </p:spPr>
      </p:pic>
    </p:spTree>
    <p:extLst>
      <p:ext uri="{BB962C8B-B14F-4D97-AF65-F5344CB8AC3E}">
        <p14:creationId xmlns:p14="http://schemas.microsoft.com/office/powerpoint/2010/main" val="99962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Espace réservé du texte 6">
            <a:extLst>
              <a:ext uri="{FF2B5EF4-FFF2-40B4-BE49-F238E27FC236}">
                <a16:creationId xmlns:a16="http://schemas.microsoft.com/office/drawing/2014/main" id="{ED57F315-2806-4360-AF2A-2A50527BB830}"/>
              </a:ext>
            </a:extLst>
          </p:cNvPr>
          <p:cNvSpPr txBox="1">
            <a:spLocks/>
          </p:cNvSpPr>
          <p:nvPr/>
        </p:nvSpPr>
        <p:spPr>
          <a:xfrm>
            <a:off x="489886" y="6084280"/>
            <a:ext cx="11212227" cy="54548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Lato" panose="020F0502020204030203" pitchFamily="34" charset="0"/>
              </a:rPr>
              <a:t>Source: ODDO BHF AM SAS | Données au 31/12/2023 l *Le règlement européen sur la publication d’informations en matière de durabilité dans le secteur des services financiers (SFDR) est un ensemble de règles européennes visant à rendre le profil du durabilité des fonds transparent, plus comparable et avantage compréhensible par les investisseurs finaux.</a:t>
            </a:r>
            <a:r>
              <a:rPr kumimoji="0" lang="fr-FR" sz="1000" b="0" i="0" u="none" strike="noStrike" kern="1200" cap="none" spc="0" normalizeH="0" baseline="0" noProof="0" dirty="0">
                <a:ln>
                  <a:noFill/>
                </a:ln>
                <a:solidFill>
                  <a:srgbClr val="000000"/>
                </a:solidFill>
                <a:effectLst/>
                <a:uLnTx/>
                <a:uFillTx/>
                <a:latin typeface="Lato" panose="020F0502020204030203" pitchFamily="34" charset="0"/>
                <a:ea typeface="MS PGothic" pitchFamily="34" charset="-128"/>
              </a:rPr>
              <a:t>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endParaRPr kumimoji="0" lang="fr-FR" sz="1000" b="0" i="0" u="none" strike="noStrike" kern="1200" cap="none" spc="0" normalizeH="0" baseline="0" noProof="0" dirty="0">
              <a:ln>
                <a:noFill/>
              </a:ln>
              <a:solidFill>
                <a:srgbClr val="000000"/>
              </a:solidFill>
              <a:effectLst/>
              <a:uLnTx/>
              <a:uFillTx/>
              <a:latin typeface="Lato" panose="020F0502020204030203" pitchFamily="34" charset="0"/>
            </a:endParaRPr>
          </a:p>
        </p:txBody>
      </p:sp>
      <p:pic>
        <p:nvPicPr>
          <p:cNvPr id="7" name="Image 6">
            <a:extLst>
              <a:ext uri="{FF2B5EF4-FFF2-40B4-BE49-F238E27FC236}">
                <a16:creationId xmlns:a16="http://schemas.microsoft.com/office/drawing/2014/main" id="{F81B990E-E869-F5C6-604F-6AB01E383F2C}"/>
              </a:ext>
            </a:extLst>
          </p:cNvPr>
          <p:cNvPicPr preferRelativeResize="0">
            <a:picLocks/>
          </p:cNvPicPr>
          <p:nvPr/>
        </p:nvPicPr>
        <p:blipFill>
          <a:blip r:embed="rId2"/>
          <a:stretch>
            <a:fillRect/>
          </a:stretch>
        </p:blipFill>
        <p:spPr>
          <a:xfrm>
            <a:off x="8322737" y="3605881"/>
            <a:ext cx="468000" cy="342634"/>
          </a:xfrm>
          <a:prstGeom prst="rect">
            <a:avLst/>
          </a:prstGeom>
        </p:spPr>
      </p:pic>
      <p:sp>
        <p:nvSpPr>
          <p:cNvPr id="13" name="Rechteck 12">
            <a:extLst>
              <a:ext uri="{FF2B5EF4-FFF2-40B4-BE49-F238E27FC236}">
                <a16:creationId xmlns:a16="http://schemas.microsoft.com/office/drawing/2014/main" id="{1BE94594-593E-44FA-B606-AB9170183305}"/>
              </a:ext>
            </a:extLst>
          </p:cNvPr>
          <p:cNvSpPr/>
          <p:nvPr/>
        </p:nvSpPr>
        <p:spPr>
          <a:xfrm>
            <a:off x="5874670" y="1705111"/>
            <a:ext cx="5514347" cy="3885030"/>
          </a:xfrm>
          <a:prstGeom prst="rect">
            <a:avLst/>
          </a:prstGeom>
          <a:solidFill>
            <a:srgbClr val="E7ED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Lato"/>
              <a:ea typeface="+mn-ea"/>
              <a:cs typeface="+mn-cs"/>
            </a:endParaRPr>
          </a:p>
        </p:txBody>
      </p:sp>
      <p:sp>
        <p:nvSpPr>
          <p:cNvPr id="2" name="Titre 1">
            <a:extLst>
              <a:ext uri="{FF2B5EF4-FFF2-40B4-BE49-F238E27FC236}">
                <a16:creationId xmlns:a16="http://schemas.microsoft.com/office/drawing/2014/main" id="{AE7EDFFF-0C38-46E6-BFC6-FCC59C747767}"/>
              </a:ext>
            </a:extLst>
          </p:cNvPr>
          <p:cNvSpPr>
            <a:spLocks noGrp="1"/>
          </p:cNvSpPr>
          <p:nvPr>
            <p:ph type="title"/>
          </p:nvPr>
        </p:nvSpPr>
        <p:spPr/>
        <p:txBody>
          <a:bodyPr/>
          <a:lstStyle/>
          <a:p>
            <a:r>
              <a:rPr lang="fr-FR" dirty="0" err="1"/>
              <a:t>éQUIPE</a:t>
            </a:r>
            <a:r>
              <a:rPr lang="fr-FR" dirty="0"/>
              <a:t> DE GESTION &amp; stratégie</a:t>
            </a:r>
          </a:p>
        </p:txBody>
      </p:sp>
      <p:sp>
        <p:nvSpPr>
          <p:cNvPr id="4" name="Espace réservé du texte 3">
            <a:extLst>
              <a:ext uri="{FF2B5EF4-FFF2-40B4-BE49-F238E27FC236}">
                <a16:creationId xmlns:a16="http://schemas.microsoft.com/office/drawing/2014/main" id="{D98E774E-E6A2-4622-8A21-96EE9D2CCAAE}"/>
              </a:ext>
            </a:extLst>
          </p:cNvPr>
          <p:cNvSpPr>
            <a:spLocks noGrp="1"/>
          </p:cNvSpPr>
          <p:nvPr>
            <p:ph type="body" sz="quarter" idx="13"/>
          </p:nvPr>
        </p:nvSpPr>
        <p:spPr/>
        <p:txBody>
          <a:bodyPr/>
          <a:lstStyle/>
          <a:p>
            <a:r>
              <a:rPr lang="fr-FR" sz="3000" dirty="0">
                <a:solidFill>
                  <a:schemeClr val="tx1"/>
                </a:solidFill>
              </a:rPr>
              <a:t>ODDO BHF Génération</a:t>
            </a:r>
          </a:p>
        </p:txBody>
      </p:sp>
      <p:sp>
        <p:nvSpPr>
          <p:cNvPr id="6" name="Espace réservé du texte 5">
            <a:extLst>
              <a:ext uri="{FF2B5EF4-FFF2-40B4-BE49-F238E27FC236}">
                <a16:creationId xmlns:a16="http://schemas.microsoft.com/office/drawing/2014/main" id="{FFA11F52-54F2-4C6E-92B8-402CA86EF310}"/>
              </a:ext>
            </a:extLst>
          </p:cNvPr>
          <p:cNvSpPr>
            <a:spLocks noGrp="1"/>
          </p:cNvSpPr>
          <p:nvPr>
            <p:ph type="body" sz="quarter" idx="14"/>
          </p:nvPr>
        </p:nvSpPr>
        <p:spPr/>
        <p:txBody>
          <a:bodyPr/>
          <a:lstStyle/>
          <a:p>
            <a:r>
              <a:rPr lang="fr-FR" sz="2000" dirty="0"/>
              <a:t>ETRE Associé AU Développement DES ENTREPRISES FAMILIALES</a:t>
            </a:r>
          </a:p>
        </p:txBody>
      </p:sp>
      <p:grpSp>
        <p:nvGrpSpPr>
          <p:cNvPr id="15" name="Group 71">
            <a:extLst>
              <a:ext uri="{FF2B5EF4-FFF2-40B4-BE49-F238E27FC236}">
                <a16:creationId xmlns:a16="http://schemas.microsoft.com/office/drawing/2014/main" id="{0544F198-4C96-4712-95A5-A7224272F388}"/>
              </a:ext>
            </a:extLst>
          </p:cNvPr>
          <p:cNvGrpSpPr/>
          <p:nvPr/>
        </p:nvGrpSpPr>
        <p:grpSpPr>
          <a:xfrm>
            <a:off x="802983" y="1855520"/>
            <a:ext cx="1988323" cy="1023440"/>
            <a:chOff x="1896" y="0"/>
            <a:chExt cx="1988323" cy="1298315"/>
          </a:xfrm>
          <a:noFill/>
        </p:grpSpPr>
        <p:sp>
          <p:nvSpPr>
            <p:cNvPr id="16" name="Rectangle: Rounded Corners 72">
              <a:extLst>
                <a:ext uri="{FF2B5EF4-FFF2-40B4-BE49-F238E27FC236}">
                  <a16:creationId xmlns:a16="http://schemas.microsoft.com/office/drawing/2014/main" id="{6C6E0652-2E8F-4EFC-A624-72C322FD520F}"/>
                </a:ext>
              </a:extLst>
            </p:cNvPr>
            <p:cNvSpPr/>
            <p:nvPr/>
          </p:nvSpPr>
          <p:spPr>
            <a:xfrm>
              <a:off x="1896" y="0"/>
              <a:ext cx="1988323" cy="1298315"/>
            </a:xfrm>
            <a:prstGeom prst="roundRect">
              <a:avLst>
                <a:gd name="adj" fmla="val 10000"/>
              </a:avLst>
            </a:prstGeom>
            <a:grpFill/>
            <a:ln w="12700" cap="flat" cmpd="sng" algn="ctr">
              <a:solidFill>
                <a:schemeClr val="accent1">
                  <a:lumMod val="60000"/>
                  <a:lumOff val="4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7" name="Rectangle: Rounded Corners 4">
              <a:extLst>
                <a:ext uri="{FF2B5EF4-FFF2-40B4-BE49-F238E27FC236}">
                  <a16:creationId xmlns:a16="http://schemas.microsoft.com/office/drawing/2014/main" id="{DBE4A8CE-2BAC-4410-98D7-D1CE4FDA6149}"/>
                </a:ext>
              </a:extLst>
            </p:cNvPr>
            <p:cNvSpPr txBox="1"/>
            <p:nvPr/>
          </p:nvSpPr>
          <p:spPr>
            <a:xfrm>
              <a:off x="17107" y="678959"/>
              <a:ext cx="1957901" cy="488904"/>
            </a:xfrm>
            <a:prstGeom prst="rect">
              <a:avLst/>
            </a:prstGeom>
            <a:grpFill/>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fr-FR" sz="1200" b="0" i="0" u="none" strike="noStrike" kern="1200" cap="none" spc="0" normalizeH="0" baseline="0" noProof="0" dirty="0">
                  <a:ln>
                    <a:noFill/>
                  </a:ln>
                  <a:solidFill>
                    <a:srgbClr val="484B42">
                      <a:hueOff val="0"/>
                      <a:satOff val="0"/>
                      <a:lumOff val="0"/>
                      <a:alphaOff val="0"/>
                    </a:srgbClr>
                  </a:solidFill>
                  <a:effectLst/>
                  <a:uLnTx/>
                  <a:uFillTx/>
                  <a:latin typeface="Lato Light"/>
                  <a:ea typeface="+mn-ea"/>
                  <a:cs typeface="+mn-cs"/>
                </a:rPr>
                <a:t>Créé en</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fr-FR"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1996</a:t>
              </a:r>
            </a:p>
          </p:txBody>
        </p:sp>
      </p:grpSp>
      <p:grpSp>
        <p:nvGrpSpPr>
          <p:cNvPr id="18" name="Group 74">
            <a:extLst>
              <a:ext uri="{FF2B5EF4-FFF2-40B4-BE49-F238E27FC236}">
                <a16:creationId xmlns:a16="http://schemas.microsoft.com/office/drawing/2014/main" id="{A0E33950-472E-4F45-8608-F2DCDB057878}"/>
              </a:ext>
            </a:extLst>
          </p:cNvPr>
          <p:cNvGrpSpPr/>
          <p:nvPr/>
        </p:nvGrpSpPr>
        <p:grpSpPr>
          <a:xfrm>
            <a:off x="3179872" y="1855518"/>
            <a:ext cx="1988323" cy="1023441"/>
            <a:chOff x="2049869" y="0"/>
            <a:chExt cx="1988323" cy="1298315"/>
          </a:xfrm>
          <a:noFill/>
        </p:grpSpPr>
        <p:sp>
          <p:nvSpPr>
            <p:cNvPr id="19" name="Rectangle: Rounded Corners 75">
              <a:extLst>
                <a:ext uri="{FF2B5EF4-FFF2-40B4-BE49-F238E27FC236}">
                  <a16:creationId xmlns:a16="http://schemas.microsoft.com/office/drawing/2014/main" id="{9AEA0382-382A-47A0-BBFE-E5687944E157}"/>
                </a:ext>
              </a:extLst>
            </p:cNvPr>
            <p:cNvSpPr/>
            <p:nvPr/>
          </p:nvSpPr>
          <p:spPr>
            <a:xfrm>
              <a:off x="2049869" y="0"/>
              <a:ext cx="1988323" cy="1298315"/>
            </a:xfrm>
            <a:prstGeom prst="roundRect">
              <a:avLst>
                <a:gd name="adj" fmla="val 10000"/>
              </a:avLst>
            </a:prstGeom>
            <a:grpFill/>
            <a:ln w="12700" cap="flat" cmpd="sng" algn="ctr">
              <a:solidFill>
                <a:schemeClr val="accent1">
                  <a:lumMod val="60000"/>
                  <a:lumOff val="4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D2A17F1E-34D4-4B1E-8EB9-A567195E625E}"/>
                </a:ext>
              </a:extLst>
            </p:cNvPr>
            <p:cNvSpPr txBox="1"/>
            <p:nvPr/>
          </p:nvSpPr>
          <p:spPr>
            <a:xfrm>
              <a:off x="2065080" y="534537"/>
              <a:ext cx="1957901" cy="488904"/>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marR="0" lvl="0" indent="0" algn="ctr" defTabSz="10668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dirty="0">
                  <a:ln>
                    <a:noFill/>
                  </a:ln>
                  <a:solidFill>
                    <a:srgbClr val="E6272F"/>
                  </a:solidFill>
                  <a:effectLst/>
                  <a:uLnTx/>
                  <a:uFillTx/>
                  <a:latin typeface="Arial" panose="020B0604020202020204"/>
                  <a:ea typeface="+mn-ea"/>
                  <a:cs typeface="+mn-cs"/>
                </a:rPr>
                <a:t> </a:t>
              </a:r>
            </a:p>
            <a:p>
              <a:pPr marL="0" marR="0" lvl="0" indent="0" algn="ctr" defTabSz="622300" rtl="0" eaLnBrk="1" fontAlgn="auto" latinLnBrk="0" hangingPunct="1">
                <a:lnSpc>
                  <a:spcPct val="90000"/>
                </a:lnSpc>
                <a:spcBef>
                  <a:spcPct val="0"/>
                </a:spcBef>
                <a:spcAft>
                  <a:spcPts val="0"/>
                </a:spcAft>
                <a:buClrTx/>
                <a:buSzTx/>
                <a:buFontTx/>
                <a:buNone/>
                <a:tabLst/>
                <a:defRPr/>
              </a:pPr>
              <a:r>
                <a:rPr kumimoji="0" lang="fr-FR"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379 m€</a:t>
              </a:r>
            </a:p>
            <a:p>
              <a:pPr marL="0" marR="0" lvl="0" indent="0" algn="ctr" defTabSz="1066800" rtl="0" eaLnBrk="1" fontAlgn="auto" latinLnBrk="0" hangingPunct="1">
                <a:lnSpc>
                  <a:spcPct val="90000"/>
                </a:lnSpc>
                <a:spcBef>
                  <a:spcPct val="0"/>
                </a:spcBef>
                <a:spcAft>
                  <a:spcPts val="0"/>
                </a:spcAft>
                <a:buClrTx/>
                <a:buSzTx/>
                <a:buFontTx/>
                <a:buNone/>
                <a:tabLst/>
                <a:defRPr/>
              </a:pPr>
              <a:r>
                <a:rPr kumimoji="0" lang="fr-FR" sz="1200" b="0" i="0" u="none" strike="noStrike" kern="1200" cap="none" spc="0" normalizeH="0" baseline="0" noProof="0" dirty="0">
                  <a:ln>
                    <a:noFill/>
                  </a:ln>
                  <a:solidFill>
                    <a:srgbClr val="484B42">
                      <a:hueOff val="0"/>
                      <a:satOff val="0"/>
                      <a:lumOff val="0"/>
                      <a:alphaOff val="0"/>
                    </a:srgbClr>
                  </a:solidFill>
                  <a:effectLst/>
                  <a:uLnTx/>
                  <a:uFillTx/>
                  <a:latin typeface="Lato Light"/>
                  <a:ea typeface="+mn-ea"/>
                  <a:cs typeface="+mn-cs"/>
                </a:rPr>
                <a:t>d’encours sous gestion</a:t>
              </a:r>
            </a:p>
          </p:txBody>
        </p:sp>
      </p:grpSp>
      <p:grpSp>
        <p:nvGrpSpPr>
          <p:cNvPr id="22" name="Group 77">
            <a:extLst>
              <a:ext uri="{FF2B5EF4-FFF2-40B4-BE49-F238E27FC236}">
                <a16:creationId xmlns:a16="http://schemas.microsoft.com/office/drawing/2014/main" id="{D1A0A667-330C-4AB4-95BC-1D188B1819FD}"/>
              </a:ext>
            </a:extLst>
          </p:cNvPr>
          <p:cNvGrpSpPr/>
          <p:nvPr/>
        </p:nvGrpSpPr>
        <p:grpSpPr>
          <a:xfrm>
            <a:off x="802628" y="3009065"/>
            <a:ext cx="1988323" cy="1022400"/>
            <a:chOff x="4097842" y="0"/>
            <a:chExt cx="1988323" cy="1298315"/>
          </a:xfrm>
          <a:noFill/>
        </p:grpSpPr>
        <p:sp>
          <p:nvSpPr>
            <p:cNvPr id="23" name="Rectangle: Rounded Corners 78">
              <a:extLst>
                <a:ext uri="{FF2B5EF4-FFF2-40B4-BE49-F238E27FC236}">
                  <a16:creationId xmlns:a16="http://schemas.microsoft.com/office/drawing/2014/main" id="{79685A7F-1124-40C8-8A17-4CD460FDC4CC}"/>
                </a:ext>
              </a:extLst>
            </p:cNvPr>
            <p:cNvSpPr/>
            <p:nvPr/>
          </p:nvSpPr>
          <p:spPr>
            <a:xfrm>
              <a:off x="4097842" y="0"/>
              <a:ext cx="1988323" cy="1298315"/>
            </a:xfrm>
            <a:prstGeom prst="roundRect">
              <a:avLst>
                <a:gd name="adj" fmla="val 10000"/>
              </a:avLst>
            </a:prstGeom>
            <a:grpFill/>
            <a:ln w="12700" cap="flat" cmpd="sng" algn="ctr">
              <a:solidFill>
                <a:schemeClr val="accent1">
                  <a:lumMod val="60000"/>
                  <a:lumOff val="4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ectangle: Rounded Corners 4">
              <a:extLst>
                <a:ext uri="{FF2B5EF4-FFF2-40B4-BE49-F238E27FC236}">
                  <a16:creationId xmlns:a16="http://schemas.microsoft.com/office/drawing/2014/main" id="{3D7C12A5-3F99-4C44-AC3A-68BF64E3227D}"/>
                </a:ext>
              </a:extLst>
            </p:cNvPr>
            <p:cNvSpPr txBox="1"/>
            <p:nvPr/>
          </p:nvSpPr>
          <p:spPr>
            <a:xfrm>
              <a:off x="4113053" y="534537"/>
              <a:ext cx="1957901" cy="488904"/>
            </a:xfrm>
            <a:prstGeom prst="rect">
              <a:avLst/>
            </a:prstGeom>
            <a:grpFill/>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70688" rIns="0" bIns="0"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fr-FR" sz="1800" b="0" i="0" u="none" strike="noStrike" kern="1200" cap="none" spc="0" normalizeH="0" baseline="0" noProof="0">
                  <a:ln>
                    <a:noFill/>
                  </a:ln>
                  <a:solidFill>
                    <a:srgbClr val="55A185"/>
                  </a:solidFill>
                  <a:effectLst/>
                  <a:uLnTx/>
                  <a:uFillTx/>
                  <a:latin typeface="Libre Baskerville" panose="02000000000000000000" pitchFamily="2" charset="0"/>
                  <a:ea typeface="+mn-ea"/>
                  <a:cs typeface="+mn-cs"/>
                </a:rPr>
                <a:t>Art. </a:t>
              </a:r>
              <a:r>
                <a:rPr kumimoji="0" lang="fr-FR" sz="18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8</a:t>
              </a:r>
            </a:p>
            <a:p>
              <a:pPr marL="0" marR="0" lvl="0" indent="0" algn="ctr" defTabSz="1066800" rtl="0" eaLnBrk="1" fontAlgn="auto" latinLnBrk="0" hangingPunct="1">
                <a:lnSpc>
                  <a:spcPct val="90000"/>
                </a:lnSpc>
                <a:spcBef>
                  <a:spcPct val="0"/>
                </a:spcBef>
                <a:spcAft>
                  <a:spcPts val="0"/>
                </a:spcAft>
                <a:buClrTx/>
                <a:buSzTx/>
                <a:buFontTx/>
                <a:buNone/>
                <a:tabLst/>
                <a:defRPr/>
              </a:pPr>
              <a:r>
                <a:rPr kumimoji="0" lang="fr-FR" sz="1100" b="0" i="0" u="none" strike="noStrike" kern="1200" cap="none" spc="0" normalizeH="0" baseline="0" noProof="0" dirty="0">
                  <a:ln>
                    <a:noFill/>
                  </a:ln>
                  <a:solidFill>
                    <a:srgbClr val="484B42">
                      <a:hueOff val="0"/>
                      <a:satOff val="0"/>
                      <a:lumOff val="0"/>
                      <a:alphaOff val="0"/>
                    </a:srgbClr>
                  </a:solidFill>
                  <a:effectLst/>
                  <a:uLnTx/>
                  <a:uFillTx/>
                  <a:latin typeface="Lato Light"/>
                  <a:ea typeface="+mn-ea"/>
                  <a:cs typeface="+mn-cs"/>
                </a:rPr>
                <a:t>Classification SFDR*</a:t>
              </a:r>
              <a:endParaRPr kumimoji="0" lang="fr-FR" sz="1100" b="0" i="0" u="none" strike="noStrike" kern="1200" cap="none" spc="0" normalizeH="0" baseline="30000" noProof="0" dirty="0">
                <a:ln>
                  <a:noFill/>
                </a:ln>
                <a:solidFill>
                  <a:srgbClr val="484B42">
                    <a:hueOff val="0"/>
                    <a:satOff val="0"/>
                    <a:lumOff val="0"/>
                    <a:alphaOff val="0"/>
                  </a:srgbClr>
                </a:solidFill>
                <a:effectLst/>
                <a:uLnTx/>
                <a:uFillTx/>
                <a:latin typeface="Lato Light"/>
                <a:ea typeface="+mn-ea"/>
                <a:cs typeface="+mn-cs"/>
              </a:endParaRPr>
            </a:p>
          </p:txBody>
        </p:sp>
      </p:grpSp>
      <p:grpSp>
        <p:nvGrpSpPr>
          <p:cNvPr id="25" name="Group 80">
            <a:extLst>
              <a:ext uri="{FF2B5EF4-FFF2-40B4-BE49-F238E27FC236}">
                <a16:creationId xmlns:a16="http://schemas.microsoft.com/office/drawing/2014/main" id="{B5242FDD-9D38-46ED-9E4C-E7B5C7F98E3D}"/>
              </a:ext>
            </a:extLst>
          </p:cNvPr>
          <p:cNvGrpSpPr/>
          <p:nvPr/>
        </p:nvGrpSpPr>
        <p:grpSpPr>
          <a:xfrm>
            <a:off x="3164127" y="3009065"/>
            <a:ext cx="1988323" cy="1031108"/>
            <a:chOff x="6145815" y="0"/>
            <a:chExt cx="1988323" cy="1328034"/>
          </a:xfrm>
          <a:noFill/>
        </p:grpSpPr>
        <p:sp>
          <p:nvSpPr>
            <p:cNvPr id="26" name="Rectangle: Rounded Corners 81">
              <a:extLst>
                <a:ext uri="{FF2B5EF4-FFF2-40B4-BE49-F238E27FC236}">
                  <a16:creationId xmlns:a16="http://schemas.microsoft.com/office/drawing/2014/main" id="{BCE74E4E-6B26-4E8A-9EE6-C328FEF380A2}"/>
                </a:ext>
              </a:extLst>
            </p:cNvPr>
            <p:cNvSpPr/>
            <p:nvPr/>
          </p:nvSpPr>
          <p:spPr>
            <a:xfrm>
              <a:off x="6145815" y="0"/>
              <a:ext cx="1988323" cy="1298315"/>
            </a:xfrm>
            <a:prstGeom prst="roundRect">
              <a:avLst>
                <a:gd name="adj" fmla="val 10000"/>
              </a:avLst>
            </a:prstGeom>
            <a:grpFill/>
            <a:ln w="12700" cap="flat" cmpd="sng" algn="ctr">
              <a:solidFill>
                <a:schemeClr val="accent1">
                  <a:lumMod val="60000"/>
                  <a:lumOff val="4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ectangle: Rounded Corners 4">
              <a:extLst>
                <a:ext uri="{FF2B5EF4-FFF2-40B4-BE49-F238E27FC236}">
                  <a16:creationId xmlns:a16="http://schemas.microsoft.com/office/drawing/2014/main" id="{9CBB78C1-F4BB-4E2C-AE8A-1A2E1D2E96C7}"/>
                </a:ext>
              </a:extLst>
            </p:cNvPr>
            <p:cNvSpPr txBox="1"/>
            <p:nvPr/>
          </p:nvSpPr>
          <p:spPr>
            <a:xfrm>
              <a:off x="6176771" y="839131"/>
              <a:ext cx="1888629" cy="488903"/>
            </a:xfrm>
            <a:prstGeom prst="rect">
              <a:avLst/>
            </a:prstGeom>
            <a:grpFill/>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lang="fr-FR" sz="1100" dirty="0">
                  <a:solidFill>
                    <a:srgbClr val="484B42">
                      <a:hueOff val="0"/>
                      <a:satOff val="0"/>
                      <a:lumOff val="0"/>
                      <a:alphaOff val="0"/>
                    </a:srgbClr>
                  </a:solidFill>
                  <a:latin typeface="Lato Light"/>
                </a:rPr>
                <a:t>F</a:t>
              </a:r>
              <a:r>
                <a:rPr kumimoji="0" lang="fr-FR" sz="1100" b="0" i="0" u="none" strike="noStrike" kern="1200" cap="none" spc="0" normalizeH="0" baseline="0" noProof="0" dirty="0" err="1">
                  <a:ln>
                    <a:noFill/>
                  </a:ln>
                  <a:solidFill>
                    <a:srgbClr val="484B42">
                      <a:hueOff val="0"/>
                      <a:satOff val="0"/>
                      <a:lumOff val="0"/>
                      <a:alphaOff val="0"/>
                    </a:srgbClr>
                  </a:solidFill>
                  <a:effectLst/>
                  <a:uLnTx/>
                  <a:uFillTx/>
                  <a:latin typeface="Lato Light"/>
                  <a:ea typeface="+mn-ea"/>
                  <a:cs typeface="+mn-cs"/>
                </a:rPr>
                <a:t>onds</a:t>
              </a:r>
              <a:r>
                <a:rPr kumimoji="0" lang="fr-FR" sz="1100" b="0" i="0" u="none" strike="noStrike" kern="1200" cap="none" spc="0" normalizeH="0" baseline="0" noProof="0" dirty="0">
                  <a:ln>
                    <a:noFill/>
                  </a:ln>
                  <a:solidFill>
                    <a:srgbClr val="484B42">
                      <a:hueOff val="0"/>
                      <a:satOff val="0"/>
                      <a:lumOff val="0"/>
                      <a:alphaOff val="0"/>
                    </a:srgbClr>
                  </a:solidFill>
                  <a:effectLst/>
                  <a:uLnTx/>
                  <a:uFillTx/>
                  <a:latin typeface="Lato Light"/>
                  <a:ea typeface="+mn-ea"/>
                  <a:cs typeface="+mn-cs"/>
                </a:rPr>
                <a:t> éligible au PEA</a:t>
              </a:r>
            </a:p>
          </p:txBody>
        </p:sp>
      </p:grpSp>
      <p:pic>
        <p:nvPicPr>
          <p:cNvPr id="29" name="Picture 4" descr="RÃ©sultat de recherche d'images pour &quot;argent picto&quot;">
            <a:extLst>
              <a:ext uri="{FF2B5EF4-FFF2-40B4-BE49-F238E27FC236}">
                <a16:creationId xmlns:a16="http://schemas.microsoft.com/office/drawing/2014/main" id="{96AB91C5-3EE8-4361-99B4-3EFAFC3FF97C}"/>
              </a:ext>
            </a:extLst>
          </p:cNvPr>
          <p:cNvPicPr>
            <a:picLocks noChangeAspect="1" noChangeArrowheads="1"/>
          </p:cNvPicPr>
          <p:nvPr/>
        </p:nvPicPr>
        <p:blipFill rotWithShape="1">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t="16865" b="25357"/>
          <a:stretch/>
        </p:blipFill>
        <p:spPr bwMode="auto">
          <a:xfrm>
            <a:off x="3994033" y="1961256"/>
            <a:ext cx="504000" cy="3136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feld 23">
            <a:extLst>
              <a:ext uri="{FF2B5EF4-FFF2-40B4-BE49-F238E27FC236}">
                <a16:creationId xmlns:a16="http://schemas.microsoft.com/office/drawing/2014/main" id="{0C616150-84D5-4B25-AF79-FD1B29E29AC0}"/>
              </a:ext>
            </a:extLst>
          </p:cNvPr>
          <p:cNvSpPr txBox="1"/>
          <p:nvPr/>
        </p:nvSpPr>
        <p:spPr>
          <a:xfrm>
            <a:off x="6334805" y="2155457"/>
            <a:ext cx="4794700" cy="707886"/>
          </a:xfrm>
          <a:prstGeom prst="rect">
            <a:avLst/>
          </a:prstGeom>
          <a:noFill/>
        </p:spPr>
        <p:txBody>
          <a:bodyPr wrap="square" rtlCol="0">
            <a:spAutoFit/>
          </a:bodyPr>
          <a:lstStyle/>
          <a:p>
            <a:pPr algn="ctr" defTabSz="960419">
              <a:defRPr/>
            </a:pPr>
            <a:r>
              <a:rPr kumimoji="0" lang="fr-FR" sz="1000" b="0" i="0" u="none" strike="noStrike" kern="1200" cap="none" spc="0" normalizeH="0" baseline="0" noProof="0" dirty="0">
                <a:ln>
                  <a:noFill/>
                </a:ln>
                <a:solidFill>
                  <a:srgbClr val="000000"/>
                </a:solidFill>
                <a:effectLst/>
                <a:uLnTx/>
                <a:uFillTx/>
                <a:ea typeface="+mn-ea"/>
                <a:cs typeface="Arial"/>
              </a:rPr>
              <a:t>Fonds d’actions </a:t>
            </a:r>
            <a:r>
              <a:rPr kumimoji="0" lang="fr-FR" sz="1000" b="1" i="0" u="none" strike="noStrike" kern="1200" cap="none" spc="0" normalizeH="0" baseline="0" noProof="0" dirty="0">
                <a:ln>
                  <a:noFill/>
                </a:ln>
                <a:solidFill>
                  <a:srgbClr val="000000"/>
                </a:solidFill>
                <a:effectLst/>
                <a:uLnTx/>
                <a:uFillTx/>
                <a:ea typeface="+mn-ea"/>
                <a:cs typeface="Arial"/>
              </a:rPr>
              <a:t>européennes avec un actionnariat </a:t>
            </a:r>
            <a:r>
              <a:rPr kumimoji="0" lang="fr-FR" sz="1000" b="1" i="0" u="none" strike="noStrike" kern="1200" cap="none" spc="0" normalizeH="0" baseline="0" noProof="0">
                <a:ln>
                  <a:noFill/>
                </a:ln>
                <a:solidFill>
                  <a:srgbClr val="000000"/>
                </a:solidFill>
                <a:effectLst/>
                <a:uLnTx/>
                <a:uFillTx/>
                <a:ea typeface="+mn-ea"/>
                <a:cs typeface="Arial"/>
              </a:rPr>
              <a:t>principalement familial. </a:t>
            </a:r>
            <a:endParaRPr kumimoji="0" lang="fr-FR" sz="1000" b="1" i="0" u="none" strike="noStrike" kern="1200" cap="none" spc="0" normalizeH="0" baseline="0" noProof="0" dirty="0">
              <a:ln>
                <a:noFill/>
              </a:ln>
              <a:solidFill>
                <a:srgbClr val="000000"/>
              </a:solidFill>
              <a:effectLst/>
              <a:uLnTx/>
              <a:uFillTx/>
              <a:ea typeface="+mn-ea"/>
              <a:cs typeface="Arial"/>
            </a:endParaRPr>
          </a:p>
          <a:p>
            <a:pPr algn="ctr" defTabSz="960419">
              <a:defRPr/>
            </a:pPr>
            <a:r>
              <a:rPr lang="fr-FR" altLang="fr-FR" sz="1000" dirty="0">
                <a:solidFill>
                  <a:srgbClr val="000000"/>
                </a:solidFill>
                <a:cs typeface="Arial"/>
              </a:rPr>
              <a:t>Les sociétés familiales forment un univers homogène et performant, notamment en raison d’un fort engagement patrimonial </a:t>
            </a:r>
            <a:r>
              <a:rPr lang="fr-FR" altLang="fr-FR" sz="1000">
                <a:solidFill>
                  <a:srgbClr val="000000"/>
                </a:solidFill>
                <a:cs typeface="Arial"/>
              </a:rPr>
              <a:t>des dirigeants. </a:t>
            </a:r>
            <a:endParaRPr lang="fr-FR" altLang="fr-FR" sz="1000" dirty="0">
              <a:solidFill>
                <a:srgbClr val="000000"/>
              </a:solidFill>
              <a:cs typeface="Arial"/>
            </a:endParaRPr>
          </a:p>
          <a:p>
            <a:pPr algn="ctr" defTabSz="960419">
              <a:defRPr/>
            </a:pPr>
            <a:endParaRPr lang="fr-FR" altLang="fr-FR" sz="1000" dirty="0">
              <a:solidFill>
                <a:srgbClr val="000000"/>
              </a:solidFill>
              <a:cs typeface="Arial"/>
            </a:endParaRPr>
          </a:p>
        </p:txBody>
      </p:sp>
      <p:sp>
        <p:nvSpPr>
          <p:cNvPr id="48" name="Textfeld 26">
            <a:extLst>
              <a:ext uri="{FF2B5EF4-FFF2-40B4-BE49-F238E27FC236}">
                <a16:creationId xmlns:a16="http://schemas.microsoft.com/office/drawing/2014/main" id="{137D248C-F92E-4D36-A8BA-239204B6B640}"/>
              </a:ext>
            </a:extLst>
          </p:cNvPr>
          <p:cNvSpPr txBox="1"/>
          <p:nvPr/>
        </p:nvSpPr>
        <p:spPr>
          <a:xfrm>
            <a:off x="6047877" y="5106074"/>
            <a:ext cx="53411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Lato"/>
                <a:ea typeface="+mn-ea"/>
                <a:cs typeface="+mn-cs"/>
              </a:rPr>
              <a:t>Participer à la création de valeur visée sur le long-terme par les entreprises familiales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dirty="0">
                <a:solidFill>
                  <a:srgbClr val="000000"/>
                </a:solidFill>
                <a:latin typeface="Lato"/>
              </a:rPr>
              <a:t>Prise en compte des critères ESG dans la construction de portefeuille</a:t>
            </a:r>
            <a:endParaRPr kumimoji="0" lang="fr-FR" sz="1000" b="1" i="0" u="none" strike="noStrike" kern="1200" cap="none" spc="0" normalizeH="0" baseline="0" noProof="0" dirty="0">
              <a:ln>
                <a:noFill/>
              </a:ln>
              <a:solidFill>
                <a:srgbClr val="000000"/>
              </a:solidFill>
              <a:effectLst/>
              <a:uLnTx/>
              <a:uFillTx/>
              <a:latin typeface="Lato"/>
              <a:ea typeface="+mn-ea"/>
              <a:cs typeface="+mn-cs"/>
            </a:endParaRPr>
          </a:p>
        </p:txBody>
      </p:sp>
      <p:pic>
        <p:nvPicPr>
          <p:cNvPr id="49" name="Graphic 105" descr="Leaf">
            <a:extLst>
              <a:ext uri="{FF2B5EF4-FFF2-40B4-BE49-F238E27FC236}">
                <a16:creationId xmlns:a16="http://schemas.microsoft.com/office/drawing/2014/main" id="{F26036CB-6456-4CF7-98DE-C46DE02B4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48261">
            <a:off x="1622894" y="3118489"/>
            <a:ext cx="432000" cy="432000"/>
          </a:xfrm>
          <a:prstGeom prst="rect">
            <a:avLst/>
          </a:prstGeom>
        </p:spPr>
      </p:pic>
      <p:sp>
        <p:nvSpPr>
          <p:cNvPr id="71" name="Textfeld 23">
            <a:extLst>
              <a:ext uri="{FF2B5EF4-FFF2-40B4-BE49-F238E27FC236}">
                <a16:creationId xmlns:a16="http://schemas.microsoft.com/office/drawing/2014/main" id="{F24B713E-C599-4E73-ABAC-7DEEC756C5B3}"/>
              </a:ext>
            </a:extLst>
          </p:cNvPr>
          <p:cNvSpPr txBox="1"/>
          <p:nvPr/>
        </p:nvSpPr>
        <p:spPr>
          <a:xfrm>
            <a:off x="6734324" y="2998568"/>
            <a:ext cx="3850030" cy="400110"/>
          </a:xfrm>
          <a:prstGeom prst="rect">
            <a:avLst/>
          </a:prstGeom>
          <a:noFill/>
        </p:spPr>
        <p:txBody>
          <a:bodyPr wrap="square" rtlCol="0">
            <a:spAutoFit/>
          </a:bodyPr>
          <a:lstStyle/>
          <a:p>
            <a:pPr marL="0" marR="0" lvl="0" indent="0" algn="ctr" defTabSz="960419"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Lato"/>
                <a:ea typeface="+mn-ea"/>
                <a:cs typeface="Arial"/>
              </a:rPr>
              <a:t>Des caractéristiques-cibles démontrant </a:t>
            </a:r>
            <a:r>
              <a:rPr kumimoji="0" lang="fr-FR" sz="1000" b="1" i="0" u="none" strike="noStrike" kern="1200" cap="none" spc="0" normalizeH="0" baseline="0" noProof="0" dirty="0">
                <a:ln>
                  <a:noFill/>
                </a:ln>
                <a:solidFill>
                  <a:srgbClr val="000000"/>
                </a:solidFill>
                <a:effectLst/>
                <a:uLnTx/>
                <a:uFillTx/>
                <a:latin typeface="Lato"/>
                <a:ea typeface="+mn-ea"/>
                <a:cs typeface="Arial"/>
              </a:rPr>
              <a:t>l’alignement d’intérêt </a:t>
            </a:r>
            <a:r>
              <a:rPr kumimoji="0" lang="fr-FR" sz="1000" b="0" i="0" u="none" strike="noStrike" kern="1200" cap="none" spc="0" normalizeH="0" baseline="0" noProof="0" dirty="0">
                <a:ln>
                  <a:noFill/>
                </a:ln>
                <a:solidFill>
                  <a:srgbClr val="000000"/>
                </a:solidFill>
                <a:effectLst/>
                <a:uLnTx/>
                <a:uFillTx/>
                <a:latin typeface="Lato"/>
                <a:ea typeface="+mn-ea"/>
                <a:cs typeface="Arial"/>
              </a:rPr>
              <a:t>entre tous les actionnaires</a:t>
            </a:r>
          </a:p>
        </p:txBody>
      </p:sp>
      <p:sp>
        <p:nvSpPr>
          <p:cNvPr id="72" name="TextBox 72">
            <a:extLst>
              <a:ext uri="{FF2B5EF4-FFF2-40B4-BE49-F238E27FC236}">
                <a16:creationId xmlns:a16="http://schemas.microsoft.com/office/drawing/2014/main" id="{103C8BAA-277E-4911-A335-A02DB0F47083}"/>
              </a:ext>
            </a:extLst>
          </p:cNvPr>
          <p:cNvSpPr txBox="1"/>
          <p:nvPr/>
        </p:nvSpPr>
        <p:spPr>
          <a:xfrm>
            <a:off x="5951207" y="3408887"/>
            <a:ext cx="2960132" cy="707886"/>
          </a:xfrm>
          <a:prstGeom prst="rect">
            <a:avLst/>
          </a:prstGeom>
          <a:noFill/>
        </p:spPr>
        <p:txBody>
          <a:bodyPr wrap="square">
            <a:spAutoFit/>
          </a:bodyPr>
          <a:lstStyle/>
          <a:p>
            <a:pPr marL="793750" marR="0" lvl="0" indent="-171450" defTabSz="914400" rtl="0" eaLnBrk="1" fontAlgn="auto" latinLnBrk="0" hangingPunct="1">
              <a:lnSpc>
                <a:spcPct val="100000"/>
              </a:lnSpc>
              <a:spcBef>
                <a:spcPts val="0"/>
              </a:spcBef>
              <a:spcAft>
                <a:spcPts val="0"/>
              </a:spcAft>
              <a:buClrTx/>
              <a:buSzTx/>
              <a:buFontTx/>
              <a:buChar char="-"/>
              <a:tabLst/>
              <a:defRPr/>
            </a:pPr>
            <a:r>
              <a:rPr lang="fr-FR" sz="1000" dirty="0">
                <a:solidFill>
                  <a:srgbClr val="000000"/>
                </a:solidFill>
                <a:latin typeface="Lato"/>
              </a:rPr>
              <a:t>Stratégie à long-terme</a:t>
            </a:r>
          </a:p>
          <a:p>
            <a:pPr marL="793750" marR="0" lvl="0" indent="-171450" defTabSz="914400" rtl="0" eaLnBrk="1" fontAlgn="auto" latinLnBrk="0" hangingPunct="1">
              <a:lnSpc>
                <a:spcPct val="100000"/>
              </a:lnSpc>
              <a:spcBef>
                <a:spcPts val="0"/>
              </a:spcBef>
              <a:spcAft>
                <a:spcPts val="0"/>
              </a:spcAft>
              <a:buClrTx/>
              <a:buSzTx/>
              <a:buFontTx/>
              <a:buChar char="-"/>
              <a:tabLst/>
              <a:defRPr/>
            </a:pPr>
            <a:r>
              <a:rPr lang="fr-FR" sz="1000" dirty="0">
                <a:solidFill>
                  <a:srgbClr val="000000"/>
                </a:solidFill>
                <a:latin typeface="Lato"/>
              </a:rPr>
              <a:t>Sélectivité des investissements</a:t>
            </a:r>
            <a:endParaRPr kumimoji="0" lang="fr-FR" sz="1000" b="0" i="0" u="none" strike="noStrike" kern="1200" cap="none" spc="0" normalizeH="0" baseline="0" noProof="0" dirty="0">
              <a:ln>
                <a:noFill/>
              </a:ln>
              <a:solidFill>
                <a:srgbClr val="000000"/>
              </a:solidFill>
              <a:effectLst/>
              <a:uLnTx/>
              <a:uFillTx/>
              <a:latin typeface="Lato"/>
              <a:ea typeface="+mn-ea"/>
              <a:cs typeface="+mn-cs"/>
            </a:endParaRPr>
          </a:p>
          <a:p>
            <a:pPr marL="793750" marR="0" lvl="0" indent="-171450" defTabSz="914400" rtl="0" eaLnBrk="1" fontAlgn="auto" latinLnBrk="0" hangingPunct="1">
              <a:lnSpc>
                <a:spcPct val="100000"/>
              </a:lnSpc>
              <a:spcBef>
                <a:spcPts val="0"/>
              </a:spcBef>
              <a:spcAft>
                <a:spcPts val="0"/>
              </a:spcAft>
              <a:buClrTx/>
              <a:buSzTx/>
              <a:buFontTx/>
              <a:buChar char="-"/>
              <a:tabLst/>
              <a:defRPr/>
            </a:pPr>
            <a:r>
              <a:rPr kumimoji="0" lang="fr-FR" sz="1000" b="0" i="0" u="none" strike="noStrike" kern="1200" cap="none" spc="0" normalizeH="0" baseline="0" noProof="0" dirty="0">
                <a:ln>
                  <a:noFill/>
                </a:ln>
                <a:solidFill>
                  <a:srgbClr val="000000"/>
                </a:solidFill>
                <a:effectLst/>
                <a:uLnTx/>
                <a:uFillTx/>
                <a:latin typeface="Lato"/>
                <a:ea typeface="+mn-ea"/>
                <a:cs typeface="+mn-cs"/>
              </a:rPr>
              <a:t>Performance à travers les cycles</a:t>
            </a:r>
          </a:p>
          <a:p>
            <a:pPr marL="793750" marR="0" lvl="0" indent="-171450" defTabSz="914400" rtl="0" eaLnBrk="1" fontAlgn="auto" latinLnBrk="0" hangingPunct="1">
              <a:lnSpc>
                <a:spcPct val="100000"/>
              </a:lnSpc>
              <a:spcBef>
                <a:spcPts val="0"/>
              </a:spcBef>
              <a:spcAft>
                <a:spcPts val="0"/>
              </a:spcAft>
              <a:buClrTx/>
              <a:buSzTx/>
              <a:buFontTx/>
              <a:buChar char="-"/>
              <a:tabLst/>
              <a:defRPr/>
            </a:pPr>
            <a:endParaRPr kumimoji="0" lang="fr-FR" sz="1000" b="0" i="0" u="none" strike="noStrike" kern="1200" cap="none" spc="0" normalizeH="0" baseline="0" noProof="0" dirty="0">
              <a:ln>
                <a:noFill/>
              </a:ln>
              <a:solidFill>
                <a:srgbClr val="000000"/>
              </a:solidFill>
              <a:effectLst/>
              <a:uLnTx/>
              <a:uFillTx/>
              <a:latin typeface="Lato"/>
              <a:ea typeface="+mn-ea"/>
              <a:cs typeface="+mn-cs"/>
            </a:endParaRPr>
          </a:p>
        </p:txBody>
      </p:sp>
      <p:sp>
        <p:nvSpPr>
          <p:cNvPr id="74" name="Textfeld 23">
            <a:extLst>
              <a:ext uri="{FF2B5EF4-FFF2-40B4-BE49-F238E27FC236}">
                <a16:creationId xmlns:a16="http://schemas.microsoft.com/office/drawing/2014/main" id="{80F555B6-9F96-409D-9EC6-7DC89C1AA246}"/>
              </a:ext>
            </a:extLst>
          </p:cNvPr>
          <p:cNvSpPr txBox="1"/>
          <p:nvPr/>
        </p:nvSpPr>
        <p:spPr>
          <a:xfrm>
            <a:off x="5959144" y="4269193"/>
            <a:ext cx="5400390" cy="707886"/>
          </a:xfrm>
          <a:prstGeom prst="rect">
            <a:avLst/>
          </a:prstGeom>
          <a:noFill/>
        </p:spPr>
        <p:txBody>
          <a:bodyPr wrap="square" rtlCol="0">
            <a:spAutoFit/>
          </a:bodyPr>
          <a:lstStyle/>
          <a:p>
            <a:pPr marL="0" marR="0" lvl="0" indent="0" algn="ctr" defTabSz="960419"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Lato"/>
                <a:ea typeface="+mn-ea"/>
                <a:cs typeface="Arial"/>
              </a:rPr>
              <a:t>Une </a:t>
            </a:r>
            <a:r>
              <a:rPr kumimoji="0" lang="fr-FR" sz="1000" b="1" i="0" u="none" strike="noStrike" kern="1200" cap="none" spc="0" normalizeH="0" baseline="0" noProof="0" dirty="0">
                <a:ln>
                  <a:noFill/>
                </a:ln>
                <a:solidFill>
                  <a:srgbClr val="000000"/>
                </a:solidFill>
                <a:effectLst/>
                <a:uLnTx/>
                <a:uFillTx/>
                <a:latin typeface="Lato"/>
                <a:ea typeface="+mn-ea"/>
                <a:cs typeface="Arial"/>
              </a:rPr>
              <a:t>longue</a:t>
            </a:r>
            <a:r>
              <a:rPr lang="fr-FR" sz="1000" dirty="0">
                <a:solidFill>
                  <a:srgbClr val="000000"/>
                </a:solidFill>
                <a:latin typeface="Lato"/>
                <a:cs typeface="Arial"/>
              </a:rPr>
              <a:t> </a:t>
            </a:r>
            <a:r>
              <a:rPr kumimoji="0" lang="fr-FR" sz="1000" b="1" i="0" u="none" strike="noStrike" kern="1200" cap="none" spc="0" normalizeH="0" baseline="0" noProof="0" dirty="0">
                <a:ln>
                  <a:noFill/>
                </a:ln>
                <a:solidFill>
                  <a:srgbClr val="000000"/>
                </a:solidFill>
                <a:effectLst/>
                <a:uLnTx/>
                <a:uFillTx/>
                <a:latin typeface="Lato"/>
                <a:ea typeface="+mn-ea"/>
                <a:cs typeface="Arial"/>
              </a:rPr>
              <a:t>expertise </a:t>
            </a:r>
            <a:r>
              <a:rPr lang="fr-FR" sz="1000" dirty="0">
                <a:solidFill>
                  <a:srgbClr val="000000"/>
                </a:solidFill>
                <a:latin typeface="Lato"/>
                <a:cs typeface="Arial"/>
              </a:rPr>
              <a:t>sur</a:t>
            </a:r>
            <a:r>
              <a:rPr lang="fr-FR" sz="1000" b="1" dirty="0">
                <a:solidFill>
                  <a:srgbClr val="000000"/>
                </a:solidFill>
                <a:latin typeface="Lato"/>
                <a:cs typeface="Arial"/>
              </a:rPr>
              <a:t> </a:t>
            </a:r>
            <a:r>
              <a:rPr kumimoji="0" lang="fr-FR" sz="1000" b="0" i="0" u="none" strike="noStrike" kern="1200" cap="none" spc="0" normalizeH="0" baseline="0" noProof="0" dirty="0">
                <a:ln>
                  <a:noFill/>
                </a:ln>
                <a:solidFill>
                  <a:srgbClr val="000000"/>
                </a:solidFill>
                <a:effectLst/>
                <a:uLnTx/>
                <a:uFillTx/>
                <a:latin typeface="Lato"/>
                <a:ea typeface="+mn-ea"/>
                <a:cs typeface="Arial"/>
              </a:rPr>
              <a:t>la thématique</a:t>
            </a:r>
          </a:p>
          <a:p>
            <a:pPr marL="0" marR="0" lvl="0" indent="0" algn="ctr" defTabSz="960419" rtl="0" eaLnBrk="1" fontAlgn="auto" latinLnBrk="0" hangingPunct="1">
              <a:lnSpc>
                <a:spcPct val="100000"/>
              </a:lnSpc>
              <a:spcBef>
                <a:spcPts val="0"/>
              </a:spcBef>
              <a:spcAft>
                <a:spcPts val="0"/>
              </a:spcAft>
              <a:buClrTx/>
              <a:buSzTx/>
              <a:buFontTx/>
              <a:buNone/>
              <a:tabLst/>
              <a:defRPr/>
            </a:pPr>
            <a:r>
              <a:rPr lang="fr-FR" sz="1000" dirty="0">
                <a:solidFill>
                  <a:srgbClr val="000000"/>
                </a:solidFill>
                <a:latin typeface="Lato"/>
                <a:cs typeface="Arial"/>
              </a:rPr>
              <a:t>et une </a:t>
            </a:r>
            <a:r>
              <a:rPr lang="fr-FR" sz="1000" b="1" dirty="0">
                <a:solidFill>
                  <a:srgbClr val="000000"/>
                </a:solidFill>
                <a:latin typeface="Lato"/>
                <a:cs typeface="Arial"/>
              </a:rPr>
              <a:t>connaissance intime des entreprises </a:t>
            </a:r>
            <a:r>
              <a:rPr lang="fr-FR" sz="1000" dirty="0">
                <a:solidFill>
                  <a:srgbClr val="000000"/>
                </a:solidFill>
                <a:latin typeface="Lato"/>
                <a:cs typeface="Arial"/>
              </a:rPr>
              <a:t>et des actionnaires familiaux,</a:t>
            </a:r>
            <a:endParaRPr kumimoji="0" lang="fr-FR" sz="1000" b="0" i="0" u="none" strike="noStrike" kern="1200" cap="none" spc="0" normalizeH="0" baseline="0" noProof="0" dirty="0">
              <a:ln>
                <a:noFill/>
              </a:ln>
              <a:solidFill>
                <a:srgbClr val="000000"/>
              </a:solidFill>
              <a:effectLst/>
              <a:uLnTx/>
              <a:uFillTx/>
              <a:latin typeface="Lato"/>
              <a:ea typeface="+mn-ea"/>
              <a:cs typeface="Arial"/>
            </a:endParaRPr>
          </a:p>
          <a:p>
            <a:pPr marL="0" marR="0" lvl="0" indent="0" algn="ctr" defTabSz="960419"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0000"/>
                </a:solidFill>
                <a:effectLst/>
                <a:uLnTx/>
                <a:uFillTx/>
                <a:latin typeface="Lato"/>
                <a:ea typeface="+mn-ea"/>
                <a:cs typeface="Arial"/>
              </a:rPr>
              <a:t>cohérentes avec la vision à long-terme </a:t>
            </a:r>
            <a:r>
              <a:rPr kumimoji="0" lang="fr-FR" sz="1000" b="0" i="0" u="none" strike="noStrike" kern="1200" cap="none" spc="0" normalizeH="0" baseline="0" noProof="0" dirty="0">
                <a:ln>
                  <a:noFill/>
                </a:ln>
                <a:solidFill>
                  <a:srgbClr val="000000"/>
                </a:solidFill>
                <a:effectLst/>
                <a:uLnTx/>
                <a:uFillTx/>
                <a:latin typeface="Lato"/>
                <a:ea typeface="+mn-ea"/>
                <a:cs typeface="Arial"/>
              </a:rPr>
              <a:t>des sociétés </a:t>
            </a:r>
          </a:p>
          <a:p>
            <a:pPr marL="0" marR="0" lvl="0" indent="0" algn="ctr" defTabSz="960419" rtl="0" eaLnBrk="1" fontAlgn="auto" latinLnBrk="0" hangingPunct="1">
              <a:lnSpc>
                <a:spcPct val="100000"/>
              </a:lnSpc>
              <a:spcBef>
                <a:spcPts val="0"/>
              </a:spcBef>
              <a:spcAft>
                <a:spcPts val="0"/>
              </a:spcAft>
              <a:buClrTx/>
              <a:buSzTx/>
              <a:buFontTx/>
              <a:buNone/>
              <a:tabLst/>
              <a:defRPr/>
            </a:pPr>
            <a:endParaRPr kumimoji="0" lang="fr-FR" sz="1000" b="1" i="0" u="none" strike="noStrike" kern="1200" cap="none" spc="0" normalizeH="0" baseline="0" noProof="0" dirty="0">
              <a:ln>
                <a:noFill/>
              </a:ln>
              <a:solidFill>
                <a:srgbClr val="000000"/>
              </a:solidFill>
              <a:effectLst/>
              <a:uLnTx/>
              <a:uFillTx/>
              <a:latin typeface="Lato"/>
              <a:ea typeface="+mn-ea"/>
              <a:cs typeface="Arial"/>
            </a:endParaRPr>
          </a:p>
        </p:txBody>
      </p:sp>
      <p:pic>
        <p:nvPicPr>
          <p:cNvPr id="77" name="Image 76">
            <a:extLst>
              <a:ext uri="{FF2B5EF4-FFF2-40B4-BE49-F238E27FC236}">
                <a16:creationId xmlns:a16="http://schemas.microsoft.com/office/drawing/2014/main" id="{7E6CD020-F8B6-4C2B-93FF-7764AD85A109}"/>
              </a:ext>
            </a:extLst>
          </p:cNvPr>
          <p:cNvPicPr>
            <a:picLocks noChangeAspect="1"/>
          </p:cNvPicPr>
          <p:nvPr/>
        </p:nvPicPr>
        <p:blipFill>
          <a:blip r:embed="rId6"/>
          <a:stretch>
            <a:fillRect/>
          </a:stretch>
        </p:blipFill>
        <p:spPr>
          <a:xfrm>
            <a:off x="8499886" y="2639131"/>
            <a:ext cx="271041" cy="308633"/>
          </a:xfrm>
          <a:prstGeom prst="rect">
            <a:avLst/>
          </a:prstGeom>
        </p:spPr>
      </p:pic>
      <p:pic>
        <p:nvPicPr>
          <p:cNvPr id="10" name="Graphique 9" descr="Graphique à barres avec tendance à la hausse contour">
            <a:extLst>
              <a:ext uri="{FF2B5EF4-FFF2-40B4-BE49-F238E27FC236}">
                <a16:creationId xmlns:a16="http://schemas.microsoft.com/office/drawing/2014/main" id="{A0235763-99CA-4A57-A6A9-A2817948A5A0}"/>
              </a:ext>
            </a:extLst>
          </p:cNvPr>
          <p:cNvPicPr>
            <a:picLocks noChangeAspect="1"/>
          </p:cNvPicPr>
          <p:nvPr/>
        </p:nvPicPr>
        <p:blipFill>
          <a:blip r:embed="rId7">
            <a:alphaModFix/>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1827" y="2718502"/>
            <a:ext cx="360000" cy="360000"/>
          </a:xfrm>
          <a:prstGeom prst="rect">
            <a:avLst/>
          </a:prstGeom>
        </p:spPr>
      </p:pic>
      <p:pic>
        <p:nvPicPr>
          <p:cNvPr id="79" name="Graphique 78" descr="Transfert1 contour">
            <a:extLst>
              <a:ext uri="{FF2B5EF4-FFF2-40B4-BE49-F238E27FC236}">
                <a16:creationId xmlns:a16="http://schemas.microsoft.com/office/drawing/2014/main" id="{73563FA6-986B-46E2-B762-02C5074F59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9000" y="4804928"/>
            <a:ext cx="360000" cy="360000"/>
          </a:xfrm>
          <a:prstGeom prst="rect">
            <a:avLst/>
          </a:prstGeom>
        </p:spPr>
      </p:pic>
      <p:pic>
        <p:nvPicPr>
          <p:cNvPr id="89" name="Image 88">
            <a:extLst>
              <a:ext uri="{FF2B5EF4-FFF2-40B4-BE49-F238E27FC236}">
                <a16:creationId xmlns:a16="http://schemas.microsoft.com/office/drawing/2014/main" id="{BE545E45-4C27-4643-BA20-85E041ED3244}"/>
              </a:ext>
            </a:extLst>
          </p:cNvPr>
          <p:cNvPicPr preferRelativeResize="0">
            <a:picLocks/>
          </p:cNvPicPr>
          <p:nvPr/>
        </p:nvPicPr>
        <p:blipFill>
          <a:blip r:embed="rId11"/>
          <a:stretch>
            <a:fillRect/>
          </a:stretch>
        </p:blipFill>
        <p:spPr>
          <a:xfrm>
            <a:off x="8434630" y="1773505"/>
            <a:ext cx="432000" cy="432000"/>
          </a:xfrm>
          <a:prstGeom prst="rect">
            <a:avLst/>
          </a:prstGeom>
        </p:spPr>
      </p:pic>
      <p:pic>
        <p:nvPicPr>
          <p:cNvPr id="87" name="Graphique 86" descr="Durabilité contour">
            <a:extLst>
              <a:ext uri="{FF2B5EF4-FFF2-40B4-BE49-F238E27FC236}">
                <a16:creationId xmlns:a16="http://schemas.microsoft.com/office/drawing/2014/main" id="{9829AF66-A46E-4688-AF26-22C8FC1030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57245" y="1777324"/>
            <a:ext cx="360000" cy="360000"/>
          </a:xfrm>
          <a:prstGeom prst="rect">
            <a:avLst/>
          </a:prstGeom>
        </p:spPr>
      </p:pic>
      <p:pic>
        <p:nvPicPr>
          <p:cNvPr id="51" name="Picture 2" descr="RÃ©sultat de recherche d'images pour &quot;crÃ©ation picto&quot;">
            <a:extLst>
              <a:ext uri="{FF2B5EF4-FFF2-40B4-BE49-F238E27FC236}">
                <a16:creationId xmlns:a16="http://schemas.microsoft.com/office/drawing/2014/main" id="{3F4DCC6C-6719-45A8-9458-F9BDA47C278D}"/>
              </a:ext>
            </a:extLst>
          </p:cNvPr>
          <p:cNvPicPr>
            <a:picLocks noChangeAspect="1" noChangeArrowheads="1"/>
          </p:cNvPicPr>
          <p:nvPr/>
        </p:nvPicPr>
        <p:blipFill>
          <a:blip r:embed="rId14">
            <a:duotone>
              <a:srgbClr val="55A18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22894" y="1896391"/>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texte 7">
            <a:extLst>
              <a:ext uri="{FF2B5EF4-FFF2-40B4-BE49-F238E27FC236}">
                <a16:creationId xmlns:a16="http://schemas.microsoft.com/office/drawing/2014/main" id="{0A511384-73CA-4559-A562-84C27D847BA6}"/>
              </a:ext>
            </a:extLst>
          </p:cNvPr>
          <p:cNvSpPr txBox="1">
            <a:spLocks/>
          </p:cNvSpPr>
          <p:nvPr/>
        </p:nvSpPr>
        <p:spPr>
          <a:xfrm>
            <a:off x="521115" y="5242061"/>
            <a:ext cx="11212227" cy="49712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latin typeface="Lato" panose="020F0502020204030203" pitchFamily="34" charset="0"/>
              </a:rPr>
              <a:t>Ce fonds présente notamment un risque de perte en capital.</a:t>
            </a:r>
          </a:p>
        </p:txBody>
      </p:sp>
      <p:pic>
        <p:nvPicPr>
          <p:cNvPr id="83" name="Graphique 82" descr="Intelligence artificielle contour">
            <a:extLst>
              <a:ext uri="{FF2B5EF4-FFF2-40B4-BE49-F238E27FC236}">
                <a16:creationId xmlns:a16="http://schemas.microsoft.com/office/drawing/2014/main" id="{BA09404B-DBF9-46CB-9473-216B323DB7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86954" y="3912037"/>
            <a:ext cx="360000" cy="360000"/>
          </a:xfrm>
          <a:prstGeom prst="rect">
            <a:avLst/>
          </a:prstGeom>
        </p:spPr>
      </p:pic>
      <p:sp>
        <p:nvSpPr>
          <p:cNvPr id="8" name="TextBox 72">
            <a:extLst>
              <a:ext uri="{FF2B5EF4-FFF2-40B4-BE49-F238E27FC236}">
                <a16:creationId xmlns:a16="http://schemas.microsoft.com/office/drawing/2014/main" id="{6EA3408B-1DA6-8E9D-BAB7-F5175F566279}"/>
              </a:ext>
            </a:extLst>
          </p:cNvPr>
          <p:cNvSpPr txBox="1"/>
          <p:nvPr/>
        </p:nvSpPr>
        <p:spPr>
          <a:xfrm>
            <a:off x="8295949" y="3395541"/>
            <a:ext cx="2960132" cy="553998"/>
          </a:xfrm>
          <a:prstGeom prst="rect">
            <a:avLst/>
          </a:prstGeom>
          <a:noFill/>
        </p:spPr>
        <p:txBody>
          <a:bodyPr wrap="square">
            <a:spAutoFit/>
          </a:bodyPr>
          <a:lstStyle/>
          <a:p>
            <a:pPr marL="793750" marR="0" lvl="0" indent="-171450" defTabSz="914400" rtl="0" eaLnBrk="1" fontAlgn="auto" latinLnBrk="0" hangingPunct="1">
              <a:lnSpc>
                <a:spcPct val="100000"/>
              </a:lnSpc>
              <a:spcBef>
                <a:spcPts val="0"/>
              </a:spcBef>
              <a:spcAft>
                <a:spcPts val="0"/>
              </a:spcAft>
              <a:buClrTx/>
              <a:buSzTx/>
              <a:buFontTx/>
              <a:buChar char="-"/>
              <a:tabLst/>
              <a:defRPr/>
            </a:pPr>
            <a:r>
              <a:rPr lang="fr-FR" sz="1000" dirty="0">
                <a:solidFill>
                  <a:srgbClr val="000000"/>
                </a:solidFill>
                <a:latin typeface="Lato"/>
              </a:rPr>
              <a:t>Contrôle par une famille</a:t>
            </a:r>
          </a:p>
          <a:p>
            <a:pPr marL="793750" marR="0" lvl="0" indent="-171450" defTabSz="914400" rtl="0" eaLnBrk="1" fontAlgn="auto" latinLnBrk="0" hangingPunct="1">
              <a:lnSpc>
                <a:spcPct val="100000"/>
              </a:lnSpc>
              <a:spcBef>
                <a:spcPts val="0"/>
              </a:spcBef>
              <a:spcAft>
                <a:spcPts val="0"/>
              </a:spcAft>
              <a:buClrTx/>
              <a:buSzTx/>
              <a:buFontTx/>
              <a:buChar char="-"/>
              <a:tabLst/>
              <a:defRPr/>
            </a:pPr>
            <a:r>
              <a:rPr kumimoji="0" lang="fr-FR" sz="1000" b="0" i="0" u="none" strike="noStrike" kern="1200" cap="none" spc="0" normalizeH="0" baseline="0" noProof="0" dirty="0">
                <a:ln>
                  <a:noFill/>
                </a:ln>
                <a:solidFill>
                  <a:srgbClr val="000000"/>
                </a:solidFill>
                <a:effectLst/>
                <a:uLnTx/>
                <a:uFillTx/>
                <a:latin typeface="Lato"/>
                <a:ea typeface="+mn-ea"/>
                <a:cs typeface="+mn-cs"/>
              </a:rPr>
              <a:t>Part significative </a:t>
            </a:r>
            <a:r>
              <a:rPr lang="fr-FR" sz="1000" dirty="0">
                <a:solidFill>
                  <a:srgbClr val="000000"/>
                </a:solidFill>
                <a:latin typeface="Lato"/>
              </a:rPr>
              <a:t>du patrimoine</a:t>
            </a:r>
            <a:endParaRPr kumimoji="0" lang="fr-FR" sz="1000" b="0" i="0" u="none" strike="noStrike" kern="1200" cap="none" spc="0" normalizeH="0" baseline="0" noProof="0" dirty="0">
              <a:ln>
                <a:noFill/>
              </a:ln>
              <a:solidFill>
                <a:srgbClr val="000000"/>
              </a:solidFill>
              <a:effectLst/>
              <a:uLnTx/>
              <a:uFillTx/>
              <a:latin typeface="Lato"/>
              <a:ea typeface="+mn-ea"/>
              <a:cs typeface="+mn-cs"/>
            </a:endParaRPr>
          </a:p>
          <a:p>
            <a:pPr marL="793750" marR="0" lvl="0" indent="-171450" defTabSz="914400" rtl="0" eaLnBrk="1" fontAlgn="auto" latinLnBrk="0" hangingPunct="1">
              <a:lnSpc>
                <a:spcPct val="100000"/>
              </a:lnSpc>
              <a:spcBef>
                <a:spcPts val="0"/>
              </a:spcBef>
              <a:spcAft>
                <a:spcPts val="0"/>
              </a:spcAft>
              <a:buClrTx/>
              <a:buSzTx/>
              <a:buFontTx/>
              <a:buChar char="-"/>
              <a:tabLst/>
              <a:defRPr/>
            </a:pPr>
            <a:r>
              <a:rPr kumimoji="0" lang="fr-FR" sz="1000" b="0" i="0" u="none" strike="noStrike" kern="1200" cap="none" spc="0" normalizeH="0" baseline="0" noProof="0" dirty="0">
                <a:ln>
                  <a:noFill/>
                </a:ln>
                <a:solidFill>
                  <a:srgbClr val="000000"/>
                </a:solidFill>
                <a:effectLst/>
                <a:uLnTx/>
                <a:uFillTx/>
                <a:latin typeface="Lato"/>
                <a:ea typeface="+mn-ea"/>
                <a:cs typeface="+mn-cs"/>
              </a:rPr>
              <a:t>Actionnariat </a:t>
            </a:r>
            <a:r>
              <a:rPr lang="fr-FR" sz="1000" dirty="0">
                <a:solidFill>
                  <a:srgbClr val="000000"/>
                </a:solidFill>
                <a:latin typeface="Lato"/>
              </a:rPr>
              <a:t>stable et pérenne</a:t>
            </a:r>
            <a:endParaRPr kumimoji="0" lang="fr-FR" sz="1000" b="0" i="0" u="none" strike="noStrike" kern="1200" cap="none" spc="0" normalizeH="0" baseline="0" noProof="0" dirty="0">
              <a:ln>
                <a:noFill/>
              </a:ln>
              <a:solidFill>
                <a:srgbClr val="000000"/>
              </a:solidFill>
              <a:effectLst/>
              <a:uLnTx/>
              <a:uFillTx/>
              <a:latin typeface="Lato"/>
              <a:ea typeface="+mn-ea"/>
              <a:cs typeface="+mn-cs"/>
            </a:endParaRPr>
          </a:p>
        </p:txBody>
      </p:sp>
      <p:pic>
        <p:nvPicPr>
          <p:cNvPr id="9" name="Image 8" descr="Une image contenant texte, extérieur, signe&#10;&#10;Description générée automatiquement">
            <a:extLst>
              <a:ext uri="{FF2B5EF4-FFF2-40B4-BE49-F238E27FC236}">
                <a16:creationId xmlns:a16="http://schemas.microsoft.com/office/drawing/2014/main" id="{B7CE80EE-94C7-27A0-E7F9-BEE8593E54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50033" y="3070385"/>
            <a:ext cx="648000" cy="648000"/>
          </a:xfrm>
          <a:prstGeom prst="rect">
            <a:avLst/>
          </a:prstGeom>
        </p:spPr>
      </p:pic>
      <p:cxnSp>
        <p:nvCxnSpPr>
          <p:cNvPr id="34" name="Gerader Verbinder 12">
            <a:extLst>
              <a:ext uri="{FF2B5EF4-FFF2-40B4-BE49-F238E27FC236}">
                <a16:creationId xmlns:a16="http://schemas.microsoft.com/office/drawing/2014/main" id="{2B288803-6DE3-B979-0FCA-4B24A4F8EC58}"/>
              </a:ext>
            </a:extLst>
          </p:cNvPr>
          <p:cNvCxnSpPr>
            <a:cxnSpLocks/>
          </p:cNvCxnSpPr>
          <p:nvPr/>
        </p:nvCxnSpPr>
        <p:spPr>
          <a:xfrm>
            <a:off x="8987104" y="4106878"/>
            <a:ext cx="1784107"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1" name="Gerader Verbinder 12">
            <a:extLst>
              <a:ext uri="{FF2B5EF4-FFF2-40B4-BE49-F238E27FC236}">
                <a16:creationId xmlns:a16="http://schemas.microsoft.com/office/drawing/2014/main" id="{1D39AC59-DF18-C1BF-D209-3E60A5C3EC9D}"/>
              </a:ext>
            </a:extLst>
          </p:cNvPr>
          <p:cNvCxnSpPr>
            <a:cxnSpLocks/>
          </p:cNvCxnSpPr>
          <p:nvPr/>
        </p:nvCxnSpPr>
        <p:spPr>
          <a:xfrm>
            <a:off x="6779434" y="4106878"/>
            <a:ext cx="1745916"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Gerader Verbinder 12">
            <a:extLst>
              <a:ext uri="{FF2B5EF4-FFF2-40B4-BE49-F238E27FC236}">
                <a16:creationId xmlns:a16="http://schemas.microsoft.com/office/drawing/2014/main" id="{438E8419-6F8E-81DB-8BED-A2FA8848193B}"/>
              </a:ext>
            </a:extLst>
          </p:cNvPr>
          <p:cNvCxnSpPr>
            <a:cxnSpLocks/>
          </p:cNvCxnSpPr>
          <p:nvPr/>
        </p:nvCxnSpPr>
        <p:spPr>
          <a:xfrm>
            <a:off x="9060110" y="4997071"/>
            <a:ext cx="1671665"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6" name="Gerader Verbinder 12">
            <a:extLst>
              <a:ext uri="{FF2B5EF4-FFF2-40B4-BE49-F238E27FC236}">
                <a16:creationId xmlns:a16="http://schemas.microsoft.com/office/drawing/2014/main" id="{8ED2A943-3223-6E1C-DB0D-D8646D571C6C}"/>
              </a:ext>
            </a:extLst>
          </p:cNvPr>
          <p:cNvCxnSpPr>
            <a:cxnSpLocks/>
          </p:cNvCxnSpPr>
          <p:nvPr/>
        </p:nvCxnSpPr>
        <p:spPr>
          <a:xfrm>
            <a:off x="6770725" y="4997071"/>
            <a:ext cx="1663905"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2" name="Gerader Verbinder 12">
            <a:extLst>
              <a:ext uri="{FF2B5EF4-FFF2-40B4-BE49-F238E27FC236}">
                <a16:creationId xmlns:a16="http://schemas.microsoft.com/office/drawing/2014/main" id="{084C2921-0459-57FF-DAD8-0EFD5CA32F44}"/>
              </a:ext>
            </a:extLst>
          </p:cNvPr>
          <p:cNvCxnSpPr>
            <a:cxnSpLocks/>
          </p:cNvCxnSpPr>
          <p:nvPr/>
        </p:nvCxnSpPr>
        <p:spPr>
          <a:xfrm>
            <a:off x="8956377" y="2894025"/>
            <a:ext cx="1784107"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4" name="Gerader Verbinder 12">
            <a:extLst>
              <a:ext uri="{FF2B5EF4-FFF2-40B4-BE49-F238E27FC236}">
                <a16:creationId xmlns:a16="http://schemas.microsoft.com/office/drawing/2014/main" id="{D7249581-F5E9-34D4-70BB-932028E3232A}"/>
              </a:ext>
            </a:extLst>
          </p:cNvPr>
          <p:cNvCxnSpPr>
            <a:cxnSpLocks/>
          </p:cNvCxnSpPr>
          <p:nvPr/>
        </p:nvCxnSpPr>
        <p:spPr>
          <a:xfrm>
            <a:off x="6779434" y="2894025"/>
            <a:ext cx="1745916"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7" name="Gerader Verbinder 12">
            <a:extLst>
              <a:ext uri="{FF2B5EF4-FFF2-40B4-BE49-F238E27FC236}">
                <a16:creationId xmlns:a16="http://schemas.microsoft.com/office/drawing/2014/main" id="{7E4657B5-0AB1-7DF5-7CB4-7EB21B679E76}"/>
              </a:ext>
            </a:extLst>
          </p:cNvPr>
          <p:cNvCxnSpPr>
            <a:cxnSpLocks/>
          </p:cNvCxnSpPr>
          <p:nvPr/>
        </p:nvCxnSpPr>
        <p:spPr>
          <a:xfrm>
            <a:off x="8947668" y="1989505"/>
            <a:ext cx="1784107"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0" name="Gerader Verbinder 12">
            <a:extLst>
              <a:ext uri="{FF2B5EF4-FFF2-40B4-BE49-F238E27FC236}">
                <a16:creationId xmlns:a16="http://schemas.microsoft.com/office/drawing/2014/main" id="{9FCDC5DD-4391-9AEE-70A2-4375C2D5A30E}"/>
              </a:ext>
            </a:extLst>
          </p:cNvPr>
          <p:cNvCxnSpPr>
            <a:cxnSpLocks/>
          </p:cNvCxnSpPr>
          <p:nvPr/>
        </p:nvCxnSpPr>
        <p:spPr>
          <a:xfrm>
            <a:off x="6770725" y="1989505"/>
            <a:ext cx="1745916" cy="0"/>
          </a:xfrm>
          <a:prstGeom prst="line">
            <a:avLst/>
          </a:prstGeom>
          <a:ln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7">
            <a:extLst>
              <a:ext uri="{FF2B5EF4-FFF2-40B4-BE49-F238E27FC236}">
                <a16:creationId xmlns:a16="http://schemas.microsoft.com/office/drawing/2014/main" id="{FB80FD28-DEF5-ADBC-BDDD-26E39DC63E54}"/>
              </a:ext>
            </a:extLst>
          </p:cNvPr>
          <p:cNvSpPr>
            <a:spLocks noGrp="1"/>
          </p:cNvSpPr>
          <p:nvPr>
            <p:ph type="sldNum" sz="quarter" idx="21"/>
          </p:nvPr>
        </p:nvSpPr>
        <p:spPr>
          <a:xfrm>
            <a:off x="10722864" y="6351429"/>
            <a:ext cx="1011936" cy="365125"/>
          </a:xfrm>
        </p:spPr>
        <p:txBody>
          <a:bodyPr/>
          <a:lstStyle/>
          <a:p>
            <a:fld id="{334D4FF5-5FCB-2945-841A-A3CAF61B538E}" type="slidenum">
              <a:rPr lang="fr-FR" smtClean="0"/>
              <a:pPr/>
              <a:t>6</a:t>
            </a:fld>
            <a:endParaRPr lang="fr-FR" dirty="0"/>
          </a:p>
        </p:txBody>
      </p:sp>
      <p:sp>
        <p:nvSpPr>
          <p:cNvPr id="14" name="ZoneTexte 13">
            <a:extLst>
              <a:ext uri="{FF2B5EF4-FFF2-40B4-BE49-F238E27FC236}">
                <a16:creationId xmlns:a16="http://schemas.microsoft.com/office/drawing/2014/main" id="{4D0EF279-6BA3-177E-AD76-2B1341030B59}"/>
              </a:ext>
            </a:extLst>
          </p:cNvPr>
          <p:cNvSpPr txBox="1">
            <a:spLocks/>
          </p:cNvSpPr>
          <p:nvPr/>
        </p:nvSpPr>
        <p:spPr>
          <a:xfrm>
            <a:off x="802628" y="4284102"/>
            <a:ext cx="4349822" cy="820644"/>
          </a:xfrm>
          <a:prstGeom prst="roundRect">
            <a:avLst/>
          </a:prstGeom>
          <a:grpFill/>
          <a:ln w="12700" cap="flat" cmpd="sng" algn="ctr">
            <a:solidFill>
              <a:schemeClr val="accent1">
                <a:lumMod val="60000"/>
                <a:lumOff val="4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wrap="square" tIns="54000" bIns="54000" rtlCol="0">
            <a:noAutofit/>
          </a:bodyPr>
          <a:lstStyle/>
          <a:p>
            <a:pPr marL="171450" indent="-171450" algn="just">
              <a:spcBef>
                <a:spcPct val="40000"/>
              </a:spcBef>
              <a:buClr>
                <a:srgbClr val="283B4C"/>
              </a:buClr>
              <a:buFont typeface="Arial" panose="020B0604020202020204" pitchFamily="34" charset="0"/>
              <a:buChar char="•"/>
            </a:pPr>
            <a:r>
              <a:rPr lang="fr-FR" altLang="fr-FR" sz="1000" b="0" dirty="0">
                <a:solidFill>
                  <a:srgbClr val="283B4C"/>
                </a:solidFill>
              </a:rPr>
              <a:t>Oddo &amp; Cie est une société familiale dotée d’une capacité naturelle à identifier les entreprises performantes qui lui ressemblent</a:t>
            </a:r>
          </a:p>
          <a:p>
            <a:pPr marL="171450" indent="-171450" algn="just">
              <a:spcBef>
                <a:spcPct val="40000"/>
              </a:spcBef>
              <a:buClr>
                <a:srgbClr val="283B4C"/>
              </a:buClr>
              <a:buFont typeface="Arial" panose="020B0604020202020204" pitchFamily="34" charset="0"/>
              <a:buChar char="•"/>
            </a:pPr>
            <a:r>
              <a:rPr lang="fr-FR" altLang="fr-FR" sz="1000" b="0" dirty="0">
                <a:solidFill>
                  <a:srgbClr val="283B4C"/>
                </a:solidFill>
              </a:rPr>
              <a:t>Oddo AM dispose d’une expertise de gestion unique sur les valeurs familiales depuis 1996</a:t>
            </a:r>
          </a:p>
          <a:p>
            <a:endParaRPr lang="fr-FR" dirty="0"/>
          </a:p>
        </p:txBody>
      </p:sp>
      <p:sp>
        <p:nvSpPr>
          <p:cNvPr id="5" name="ZoneTexte 4">
            <a:extLst>
              <a:ext uri="{FF2B5EF4-FFF2-40B4-BE49-F238E27FC236}">
                <a16:creationId xmlns:a16="http://schemas.microsoft.com/office/drawing/2014/main" id="{1F615F6D-CB72-7348-2F2A-CDDB476A9B50}"/>
              </a:ext>
            </a:extLst>
          </p:cNvPr>
          <p:cNvSpPr txBox="1"/>
          <p:nvPr/>
        </p:nvSpPr>
        <p:spPr>
          <a:xfrm>
            <a:off x="992529" y="4102312"/>
            <a:ext cx="1141071" cy="276999"/>
          </a:xfrm>
          <a:prstGeom prst="rect">
            <a:avLst/>
          </a:prstGeom>
          <a:solidFill>
            <a:schemeClr val="bg1"/>
          </a:solidFill>
        </p:spPr>
        <p:txBody>
          <a:bodyPr wrap="square" rtlCol="0">
            <a:spAutoFit/>
          </a:bodyPr>
          <a:lstStyle/>
          <a:p>
            <a:pPr algn="ctr"/>
            <a:r>
              <a:rPr lang="fr-FR" sz="1200" dirty="0">
                <a:solidFill>
                  <a:srgbClr val="55A185"/>
                </a:solidFill>
              </a:rPr>
              <a:t>Le Groupe</a:t>
            </a:r>
          </a:p>
        </p:txBody>
      </p:sp>
      <p:sp>
        <p:nvSpPr>
          <p:cNvPr id="30" name="Espace réservé du pied de page 6">
            <a:extLst>
              <a:ext uri="{FF2B5EF4-FFF2-40B4-BE49-F238E27FC236}">
                <a16:creationId xmlns:a16="http://schemas.microsoft.com/office/drawing/2014/main" id="{4D0AD19C-5B8E-A0F3-7159-3FE120DBFBBE}"/>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43590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265E494C-133F-E964-4F0C-49844F8CD3DD}"/>
              </a:ext>
            </a:extLst>
          </p:cNvPr>
          <p:cNvSpPr txBox="1">
            <a:spLocks/>
          </p:cNvSpPr>
          <p:nvPr/>
        </p:nvSpPr>
        <p:spPr>
          <a:xfrm>
            <a:off x="468769" y="644255"/>
            <a:ext cx="11117067"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fr-FR" dirty="0"/>
          </a:p>
        </p:txBody>
      </p:sp>
      <p:sp>
        <p:nvSpPr>
          <p:cNvPr id="4" name="Espace réservé du numéro de diapositive 3">
            <a:extLst>
              <a:ext uri="{FF2B5EF4-FFF2-40B4-BE49-F238E27FC236}">
                <a16:creationId xmlns:a16="http://schemas.microsoft.com/office/drawing/2014/main" id="{F451C468-DFDD-7544-A92E-908F9D56DDAC}"/>
              </a:ext>
            </a:extLst>
          </p:cNvPr>
          <p:cNvSpPr>
            <a:spLocks noGrp="1"/>
          </p:cNvSpPr>
          <p:nvPr>
            <p:ph type="sldNum" sz="quarter" idx="21"/>
          </p:nvPr>
        </p:nvSpPr>
        <p:spPr/>
        <p:txBody>
          <a:bodyPr/>
          <a:lstStyle/>
          <a:p>
            <a:fld id="{334D4FF5-5FCB-2945-841A-A3CAF61B538E}" type="slidenum">
              <a:rPr lang="fr-FR" smtClean="0"/>
              <a:pPr/>
              <a:t>7</a:t>
            </a:fld>
            <a:endParaRPr lang="fr-FR" dirty="0"/>
          </a:p>
        </p:txBody>
      </p:sp>
      <p:sp>
        <p:nvSpPr>
          <p:cNvPr id="2" name="Titre 1">
            <a:extLst>
              <a:ext uri="{FF2B5EF4-FFF2-40B4-BE49-F238E27FC236}">
                <a16:creationId xmlns:a16="http://schemas.microsoft.com/office/drawing/2014/main" id="{374C06BF-3AEC-4DC3-8AB2-5EBF5B4910C4}"/>
              </a:ext>
            </a:extLst>
          </p:cNvPr>
          <p:cNvSpPr>
            <a:spLocks noGrp="1"/>
          </p:cNvSpPr>
          <p:nvPr>
            <p:ph type="title"/>
          </p:nvPr>
        </p:nvSpPr>
        <p:spPr>
          <a:xfrm>
            <a:off x="567547" y="308526"/>
            <a:ext cx="10515600" cy="150682"/>
          </a:xfrm>
        </p:spPr>
        <p:txBody>
          <a:bodyPr/>
          <a:lstStyle/>
          <a:p>
            <a:r>
              <a:rPr lang="fr-FR" sz="1000" dirty="0" err="1"/>
              <a:t>éQUIPE</a:t>
            </a:r>
            <a:r>
              <a:rPr lang="fr-FR" sz="1000" dirty="0"/>
              <a:t> DE GESTION &amp; stratégie</a:t>
            </a:r>
            <a:endParaRPr lang="en-US" sz="1000" dirty="0"/>
          </a:p>
        </p:txBody>
      </p:sp>
      <p:sp>
        <p:nvSpPr>
          <p:cNvPr id="6" name="Espace réservé du texte 5">
            <a:extLst>
              <a:ext uri="{FF2B5EF4-FFF2-40B4-BE49-F238E27FC236}">
                <a16:creationId xmlns:a16="http://schemas.microsoft.com/office/drawing/2014/main" id="{DA89884F-4A3E-42D9-B516-9555CAAD9148}"/>
              </a:ext>
            </a:extLst>
          </p:cNvPr>
          <p:cNvSpPr>
            <a:spLocks noGrp="1"/>
          </p:cNvSpPr>
          <p:nvPr>
            <p:ph type="body" sz="quarter" idx="24"/>
          </p:nvPr>
        </p:nvSpPr>
        <p:spPr/>
        <p:txBody>
          <a:bodyPr/>
          <a:lstStyle/>
          <a:p>
            <a:r>
              <a:rPr lang="en-US" dirty="0">
                <a:solidFill>
                  <a:schemeClr val="tx1"/>
                </a:solidFill>
              </a:rPr>
              <a:t>Source : ODDO BHF AM SAS</a:t>
            </a:r>
          </a:p>
        </p:txBody>
      </p:sp>
      <p:sp>
        <p:nvSpPr>
          <p:cNvPr id="8" name="Espace réservé du texte 7">
            <a:extLst>
              <a:ext uri="{FF2B5EF4-FFF2-40B4-BE49-F238E27FC236}">
                <a16:creationId xmlns:a16="http://schemas.microsoft.com/office/drawing/2014/main" id="{B6857936-B481-4C61-8819-53CE42B992B9}"/>
              </a:ext>
            </a:extLst>
          </p:cNvPr>
          <p:cNvSpPr>
            <a:spLocks noGrp="1"/>
          </p:cNvSpPr>
          <p:nvPr>
            <p:ph type="body" sz="quarter" idx="26"/>
          </p:nvPr>
        </p:nvSpPr>
        <p:spPr>
          <a:xfrm>
            <a:off x="496405" y="5806709"/>
            <a:ext cx="11212227" cy="383601"/>
          </a:xfrm>
        </p:spPr>
        <p:txBody>
          <a:bodyPr/>
          <a:lstStyle/>
          <a:p>
            <a:r>
              <a:rPr lang="fr-FR" sz="1400" b="1" dirty="0">
                <a:solidFill>
                  <a:schemeClr val="tx1"/>
                </a:solidFill>
              </a:rPr>
              <a:t>Ce fonds présente un risque de perte </a:t>
            </a:r>
            <a:r>
              <a:rPr lang="fr-FR" sz="1400" b="1">
                <a:solidFill>
                  <a:schemeClr val="tx1"/>
                </a:solidFill>
              </a:rPr>
              <a:t>en capital.</a:t>
            </a:r>
            <a:endParaRPr lang="en-US" sz="1400" b="1" dirty="0">
              <a:solidFill>
                <a:schemeClr val="tx1"/>
              </a:solidFill>
            </a:endParaRPr>
          </a:p>
        </p:txBody>
      </p:sp>
      <p:pic>
        <p:nvPicPr>
          <p:cNvPr id="11" name="Picture 10" descr="Person man looking through binoculars business Vector Image">
            <a:extLst>
              <a:ext uri="{FF2B5EF4-FFF2-40B4-BE49-F238E27FC236}">
                <a16:creationId xmlns:a16="http://schemas.microsoft.com/office/drawing/2014/main" id="{1E56A644-AC11-FE08-2743-EA03847FBE7A}"/>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4901" t="13605" r="33181" b="24897"/>
          <a:stretch/>
        </p:blipFill>
        <p:spPr bwMode="auto">
          <a:xfrm>
            <a:off x="567547" y="2990143"/>
            <a:ext cx="1407110" cy="17424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43C0D72-9662-B534-1BA8-EBAFABE778CA}"/>
              </a:ext>
            </a:extLst>
          </p:cNvPr>
          <p:cNvSpPr/>
          <p:nvPr/>
        </p:nvSpPr>
        <p:spPr>
          <a:xfrm>
            <a:off x="2981560" y="2191076"/>
            <a:ext cx="8437522" cy="705418"/>
          </a:xfrm>
          <a:prstGeom prst="rect">
            <a:avLst/>
          </a:prstGeom>
          <a:solidFill>
            <a:srgbClr val="6FA28F"/>
          </a:solidFill>
          <a:ln>
            <a:solidFill>
              <a:srgbClr val="6FA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L’objectif de gestion du Fonds consiste à surperformer l’indice MSCI EMU Net Return Index sur une durée de placement supérieure à 5 ans, tout en prenant en compte des </a:t>
            </a:r>
            <a:r>
              <a:rPr lang="fr-FR" sz="1400"/>
              <a:t>critères ESG.</a:t>
            </a:r>
            <a:endParaRPr lang="en-US" sz="1400" dirty="0"/>
          </a:p>
        </p:txBody>
      </p:sp>
      <p:sp>
        <p:nvSpPr>
          <p:cNvPr id="13" name="Rectangle 12">
            <a:extLst>
              <a:ext uri="{FF2B5EF4-FFF2-40B4-BE49-F238E27FC236}">
                <a16:creationId xmlns:a16="http://schemas.microsoft.com/office/drawing/2014/main" id="{0E8515C5-14D2-62E1-0EA3-C691058FB327}"/>
              </a:ext>
            </a:extLst>
          </p:cNvPr>
          <p:cNvSpPr/>
          <p:nvPr/>
        </p:nvSpPr>
        <p:spPr>
          <a:xfrm>
            <a:off x="2978384" y="3057851"/>
            <a:ext cx="8427474" cy="698500"/>
          </a:xfrm>
          <a:prstGeom prst="rect">
            <a:avLst/>
          </a:prstGeom>
          <a:solidFill>
            <a:srgbClr val="89B3A4"/>
          </a:solidFill>
          <a:ln>
            <a:solidFill>
              <a:srgbClr val="89B3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t>75% minimum en actions d’émetteurs dont le siège social est situé dans un pays de l’Union européenne, en Islande ou </a:t>
            </a:r>
            <a:r>
              <a:rPr lang="fr-FR" sz="1400"/>
              <a:t>en Norvège.</a:t>
            </a:r>
            <a:endParaRPr lang="fr-FR" sz="1400" dirty="0"/>
          </a:p>
        </p:txBody>
      </p:sp>
      <p:sp>
        <p:nvSpPr>
          <p:cNvPr id="14" name="Rectangle 13">
            <a:extLst>
              <a:ext uri="{FF2B5EF4-FFF2-40B4-BE49-F238E27FC236}">
                <a16:creationId xmlns:a16="http://schemas.microsoft.com/office/drawing/2014/main" id="{EC85DC63-DB61-86E8-DD48-ACEB4AB27915}"/>
              </a:ext>
            </a:extLst>
          </p:cNvPr>
          <p:cNvSpPr/>
          <p:nvPr/>
        </p:nvSpPr>
        <p:spPr>
          <a:xfrm>
            <a:off x="2978384" y="3908156"/>
            <a:ext cx="8440872" cy="690380"/>
          </a:xfrm>
          <a:prstGeom prst="rect">
            <a:avLst/>
          </a:prstGeom>
          <a:solidFill>
            <a:srgbClr val="C1D7CF"/>
          </a:solidFill>
          <a:ln>
            <a:solidFill>
              <a:srgbClr val="C1D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bg1"/>
                </a:solidFill>
              </a:rPr>
              <a:t>25% maximum en actions de sociétés cotées dont le siège social est situé dans d’autres pays membres de l’OCDE (10% max de l’actif net du Fonds dans des actions de pays </a:t>
            </a:r>
            <a:r>
              <a:rPr lang="fr-FR" sz="1400">
                <a:solidFill>
                  <a:schemeClr val="bg1"/>
                </a:solidFill>
              </a:rPr>
              <a:t>émergents).</a:t>
            </a:r>
            <a:endParaRPr lang="fr-FR" sz="1400" dirty="0">
              <a:solidFill>
                <a:schemeClr val="bg1"/>
              </a:solidFill>
            </a:endParaRPr>
          </a:p>
        </p:txBody>
      </p:sp>
      <p:sp>
        <p:nvSpPr>
          <p:cNvPr id="15" name="Freeform: Shape 14">
            <a:extLst>
              <a:ext uri="{FF2B5EF4-FFF2-40B4-BE49-F238E27FC236}">
                <a16:creationId xmlns:a16="http://schemas.microsoft.com/office/drawing/2014/main" id="{F740F329-D569-ED44-8AF7-E61FC029CE16}"/>
              </a:ext>
            </a:extLst>
          </p:cNvPr>
          <p:cNvSpPr/>
          <p:nvPr/>
        </p:nvSpPr>
        <p:spPr>
          <a:xfrm>
            <a:off x="2013186" y="3438851"/>
            <a:ext cx="965200" cy="1155700"/>
          </a:xfrm>
          <a:custGeom>
            <a:avLst/>
            <a:gdLst>
              <a:gd name="connsiteX0" fmla="*/ 965200 w 965200"/>
              <a:gd name="connsiteY0" fmla="*/ 1155700 h 1155700"/>
              <a:gd name="connsiteX1" fmla="*/ 0 w 965200"/>
              <a:gd name="connsiteY1" fmla="*/ 0 h 1155700"/>
              <a:gd name="connsiteX2" fmla="*/ 958850 w 965200"/>
              <a:gd name="connsiteY2" fmla="*/ 469900 h 1155700"/>
              <a:gd name="connsiteX3" fmla="*/ 965200 w 965200"/>
              <a:gd name="connsiteY3" fmla="*/ 1155700 h 1155700"/>
            </a:gdLst>
            <a:ahLst/>
            <a:cxnLst>
              <a:cxn ang="0">
                <a:pos x="connsiteX0" y="connsiteY0"/>
              </a:cxn>
              <a:cxn ang="0">
                <a:pos x="connsiteX1" y="connsiteY1"/>
              </a:cxn>
              <a:cxn ang="0">
                <a:pos x="connsiteX2" y="connsiteY2"/>
              </a:cxn>
              <a:cxn ang="0">
                <a:pos x="connsiteX3" y="connsiteY3"/>
              </a:cxn>
            </a:cxnLst>
            <a:rect l="l" t="t" r="r" b="b"/>
            <a:pathLst>
              <a:path w="965200" h="1155700">
                <a:moveTo>
                  <a:pt x="965200" y="1155700"/>
                </a:moveTo>
                <a:lnTo>
                  <a:pt x="0" y="0"/>
                </a:lnTo>
                <a:lnTo>
                  <a:pt x="958850" y="469900"/>
                </a:lnTo>
                <a:cubicBezTo>
                  <a:pt x="960967" y="698500"/>
                  <a:pt x="963083" y="927100"/>
                  <a:pt x="965200" y="1155700"/>
                </a:cubicBezTo>
                <a:close/>
              </a:path>
            </a:pathLst>
          </a:custGeom>
          <a:solidFill>
            <a:srgbClr val="C1D7CF"/>
          </a:solidFill>
          <a:ln>
            <a:solidFill>
              <a:srgbClr val="C1D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B610B68-9C57-F282-992B-9F4800202C66}"/>
              </a:ext>
            </a:extLst>
          </p:cNvPr>
          <p:cNvSpPr/>
          <p:nvPr/>
        </p:nvSpPr>
        <p:spPr>
          <a:xfrm>
            <a:off x="2032236" y="3057851"/>
            <a:ext cx="965200" cy="698500"/>
          </a:xfrm>
          <a:custGeom>
            <a:avLst/>
            <a:gdLst>
              <a:gd name="connsiteX0" fmla="*/ 946150 w 958850"/>
              <a:gd name="connsiteY0" fmla="*/ 698500 h 698500"/>
              <a:gd name="connsiteX1" fmla="*/ 0 w 958850"/>
              <a:gd name="connsiteY1" fmla="*/ 336550 h 698500"/>
              <a:gd name="connsiteX2" fmla="*/ 958850 w 958850"/>
              <a:gd name="connsiteY2" fmla="*/ 0 h 698500"/>
              <a:gd name="connsiteX3" fmla="*/ 946150 w 9588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958850" h="698500">
                <a:moveTo>
                  <a:pt x="946150" y="698500"/>
                </a:moveTo>
                <a:lnTo>
                  <a:pt x="0" y="336550"/>
                </a:lnTo>
                <a:lnTo>
                  <a:pt x="958850" y="0"/>
                </a:lnTo>
                <a:cubicBezTo>
                  <a:pt x="956733" y="230717"/>
                  <a:pt x="954617" y="461433"/>
                  <a:pt x="946150" y="698500"/>
                </a:cubicBezTo>
                <a:close/>
              </a:path>
            </a:pathLst>
          </a:custGeom>
          <a:solidFill>
            <a:srgbClr val="89B3A4"/>
          </a:solidFill>
          <a:ln>
            <a:solidFill>
              <a:srgbClr val="89B3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D223E7B-0828-C4B2-F96A-AB4E32A48E21}"/>
              </a:ext>
            </a:extLst>
          </p:cNvPr>
          <p:cNvSpPr/>
          <p:nvPr/>
        </p:nvSpPr>
        <p:spPr>
          <a:xfrm>
            <a:off x="2038586" y="2200601"/>
            <a:ext cx="946150" cy="1066800"/>
          </a:xfrm>
          <a:custGeom>
            <a:avLst/>
            <a:gdLst>
              <a:gd name="connsiteX0" fmla="*/ 939800 w 946150"/>
              <a:gd name="connsiteY0" fmla="*/ 0 h 1066800"/>
              <a:gd name="connsiteX1" fmla="*/ 0 w 946150"/>
              <a:gd name="connsiteY1" fmla="*/ 1066800 h 1066800"/>
              <a:gd name="connsiteX2" fmla="*/ 946150 w 946150"/>
              <a:gd name="connsiteY2" fmla="*/ 698500 h 1066800"/>
              <a:gd name="connsiteX3" fmla="*/ 939800 w 946150"/>
              <a:gd name="connsiteY3" fmla="*/ 0 h 1066800"/>
            </a:gdLst>
            <a:ahLst/>
            <a:cxnLst>
              <a:cxn ang="0">
                <a:pos x="connsiteX0" y="connsiteY0"/>
              </a:cxn>
              <a:cxn ang="0">
                <a:pos x="connsiteX1" y="connsiteY1"/>
              </a:cxn>
              <a:cxn ang="0">
                <a:pos x="connsiteX2" y="connsiteY2"/>
              </a:cxn>
              <a:cxn ang="0">
                <a:pos x="connsiteX3" y="connsiteY3"/>
              </a:cxn>
            </a:cxnLst>
            <a:rect l="l" t="t" r="r" b="b"/>
            <a:pathLst>
              <a:path w="946150" h="1066800">
                <a:moveTo>
                  <a:pt x="939800" y="0"/>
                </a:moveTo>
                <a:lnTo>
                  <a:pt x="0" y="1066800"/>
                </a:lnTo>
                <a:lnTo>
                  <a:pt x="946150" y="698500"/>
                </a:lnTo>
                <a:cubicBezTo>
                  <a:pt x="944033" y="465667"/>
                  <a:pt x="941917" y="232833"/>
                  <a:pt x="939800" y="0"/>
                </a:cubicBezTo>
                <a:close/>
              </a:path>
            </a:pathLst>
          </a:custGeom>
          <a:solidFill>
            <a:srgbClr val="6FA28F"/>
          </a:solidFill>
          <a:ln>
            <a:solidFill>
              <a:srgbClr val="6FA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space réservé du texte 9">
            <a:extLst>
              <a:ext uri="{FF2B5EF4-FFF2-40B4-BE49-F238E27FC236}">
                <a16:creationId xmlns:a16="http://schemas.microsoft.com/office/drawing/2014/main" id="{3AA7E448-0F80-63A7-CF34-010813634D41}"/>
              </a:ext>
            </a:extLst>
          </p:cNvPr>
          <p:cNvSpPr>
            <a:spLocks noGrp="1"/>
          </p:cNvSpPr>
          <p:nvPr>
            <p:ph type="body" sz="quarter" idx="13"/>
          </p:nvPr>
        </p:nvSpPr>
        <p:spPr/>
        <p:txBody>
          <a:bodyPr/>
          <a:lstStyle/>
          <a:p>
            <a:r>
              <a:rPr lang="fr-FR" dirty="0"/>
              <a:t>Objectif d’Investissement</a:t>
            </a:r>
          </a:p>
        </p:txBody>
      </p:sp>
      <p:sp>
        <p:nvSpPr>
          <p:cNvPr id="24" name="Espace réservé du pied de page 6">
            <a:extLst>
              <a:ext uri="{FF2B5EF4-FFF2-40B4-BE49-F238E27FC236}">
                <a16:creationId xmlns:a16="http://schemas.microsoft.com/office/drawing/2014/main" id="{7EEFC0F2-A133-1F8D-BF9F-289618337746}"/>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1418359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64F900-E1E2-4969-A14F-79A28EFA409B}"/>
              </a:ext>
            </a:extLst>
          </p:cNvPr>
          <p:cNvSpPr>
            <a:spLocks noGrp="1"/>
          </p:cNvSpPr>
          <p:nvPr>
            <p:ph type="title"/>
          </p:nvPr>
        </p:nvSpPr>
        <p:spPr>
          <a:xfrm>
            <a:off x="512787" y="3617911"/>
            <a:ext cx="11626272" cy="1120178"/>
          </a:xfrm>
        </p:spPr>
        <p:txBody>
          <a:bodyPr/>
          <a:lstStyle/>
          <a:p>
            <a:r>
              <a:rPr lang="fr-FR" dirty="0"/>
              <a:t>POURQUOI INVESTIR DANS LES ENTREPRISES FAMILIALES ?</a:t>
            </a:r>
          </a:p>
        </p:txBody>
      </p:sp>
      <p:sp>
        <p:nvSpPr>
          <p:cNvPr id="4" name="Espace réservé du texte 3">
            <a:extLst>
              <a:ext uri="{FF2B5EF4-FFF2-40B4-BE49-F238E27FC236}">
                <a16:creationId xmlns:a16="http://schemas.microsoft.com/office/drawing/2014/main" id="{9EA9274A-2D32-45B4-991C-C5DF1E7927A0}"/>
              </a:ext>
            </a:extLst>
          </p:cNvPr>
          <p:cNvSpPr>
            <a:spLocks noGrp="1"/>
          </p:cNvSpPr>
          <p:nvPr>
            <p:ph type="body" sz="quarter" idx="12"/>
          </p:nvPr>
        </p:nvSpPr>
        <p:spPr/>
        <p:txBody>
          <a:bodyPr/>
          <a:lstStyle/>
          <a:p>
            <a:r>
              <a:rPr lang="fr-FR" dirty="0"/>
              <a:t>02</a:t>
            </a:r>
          </a:p>
        </p:txBody>
      </p:sp>
      <p:sp>
        <p:nvSpPr>
          <p:cNvPr id="7" name="Espace réservé du texte 7">
            <a:extLst>
              <a:ext uri="{FF2B5EF4-FFF2-40B4-BE49-F238E27FC236}">
                <a16:creationId xmlns:a16="http://schemas.microsoft.com/office/drawing/2014/main" id="{C2FE1C48-8443-44D7-9790-43FFE219235B}"/>
              </a:ext>
            </a:extLst>
          </p:cNvPr>
          <p:cNvSpPr>
            <a:spLocks noGrp="1"/>
          </p:cNvSpPr>
          <p:nvPr>
            <p:ph type="body" idx="1"/>
          </p:nvPr>
        </p:nvSpPr>
        <p:spPr>
          <a:xfrm>
            <a:off x="433804" y="5541362"/>
            <a:ext cx="11100754" cy="1096779"/>
          </a:xfrm>
        </p:spPr>
        <p:txBody>
          <a:bodyPr/>
          <a:lstStyle/>
          <a:p>
            <a:pPr algn="just"/>
            <a:r>
              <a:rPr lang="fr-FR" sz="2000" b="1" i="0" dirty="0">
                <a:latin typeface="+mn-lt"/>
              </a:rPr>
              <a:t>Les opinions exprimées dans le document correspondent à nos attentes du marché au moment de </a:t>
            </a:r>
            <a:r>
              <a:rPr lang="fr-FR" sz="2000" b="1" i="0">
                <a:latin typeface="+mn-lt"/>
              </a:rPr>
              <a:t>la publication. </a:t>
            </a:r>
            <a:r>
              <a:rPr lang="fr-FR" sz="2000" b="1" i="0" dirty="0">
                <a:latin typeface="+mn-lt"/>
              </a:rPr>
              <a:t>Elles sont susceptibles d'évoluer en fonction des conditions du marché et ODDO BHF ASSET MANAGEMENT SAS ne peut en aucun cas en être tenue </a:t>
            </a:r>
            <a:r>
              <a:rPr lang="fr-FR" sz="2000" b="1" i="0">
                <a:latin typeface="+mn-lt"/>
              </a:rPr>
              <a:t>contractuellement responsable.</a:t>
            </a:r>
            <a:endParaRPr lang="en-US" sz="2000" b="1" i="0" dirty="0">
              <a:latin typeface="+mn-lt"/>
            </a:endParaRPr>
          </a:p>
        </p:txBody>
      </p:sp>
    </p:spTree>
    <p:extLst>
      <p:ext uri="{BB962C8B-B14F-4D97-AF65-F5344CB8AC3E}">
        <p14:creationId xmlns:p14="http://schemas.microsoft.com/office/powerpoint/2010/main" val="239504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space réservé du texte 5">
            <a:extLst>
              <a:ext uri="{FF2B5EF4-FFF2-40B4-BE49-F238E27FC236}">
                <a16:creationId xmlns:a16="http://schemas.microsoft.com/office/drawing/2014/main" id="{E6BA99D6-F1E2-454F-F561-4C979BE5DDAC}"/>
              </a:ext>
            </a:extLst>
          </p:cNvPr>
          <p:cNvSpPr txBox="1">
            <a:spLocks/>
          </p:cNvSpPr>
          <p:nvPr/>
        </p:nvSpPr>
        <p:spPr>
          <a:xfrm>
            <a:off x="525431" y="6419258"/>
            <a:ext cx="11155393" cy="215445"/>
          </a:xfrm>
          <a:prstGeom prst="rect">
            <a:avLst/>
          </a:prstGeom>
        </p:spPr>
        <p:txBody>
          <a:bodyPr/>
          <a:lstStyle>
            <a:lvl1pPr marL="228606" indent="-228606" algn="l" defTabSz="914423"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sz="1000" dirty="0"/>
              <a:t>Source : ODDO BHF AM SAS</a:t>
            </a:r>
          </a:p>
        </p:txBody>
      </p:sp>
      <p:sp>
        <p:nvSpPr>
          <p:cNvPr id="9" name="Rectangle 5">
            <a:extLst>
              <a:ext uri="{FF2B5EF4-FFF2-40B4-BE49-F238E27FC236}">
                <a16:creationId xmlns:a16="http://schemas.microsoft.com/office/drawing/2014/main" id="{CBC1834C-2E0F-4825-B154-C6A2FDA4E812}"/>
              </a:ext>
            </a:extLst>
          </p:cNvPr>
          <p:cNvSpPr>
            <a:spLocks noChangeArrowheads="1"/>
          </p:cNvSpPr>
          <p:nvPr/>
        </p:nvSpPr>
        <p:spPr bwMode="auto">
          <a:xfrm>
            <a:off x="589777" y="3629723"/>
            <a:ext cx="3600000" cy="900631"/>
          </a:xfrm>
          <a:prstGeom prst="rect">
            <a:avLst/>
          </a:prstGeom>
          <a:noFill/>
          <a:ln w="9525" algn="ctr">
            <a:noFill/>
            <a:miter lim="800000"/>
            <a:headEnd/>
            <a:tailEnd/>
          </a:ln>
        </p:spPr>
        <p:txBody>
          <a:bodyPr wrap="square" lIns="36000" tIns="0" rIns="0" bIns="0" anchor="b">
            <a:spAutoFit/>
          </a:bodyPr>
          <a:lstStyle/>
          <a:p>
            <a:pPr marL="179393" indent="-179393">
              <a:lnSpc>
                <a:spcPct val="130000"/>
              </a:lnSpc>
              <a:spcBef>
                <a:spcPct val="80000"/>
              </a:spcBef>
              <a:buClr>
                <a:schemeClr val="accent1"/>
              </a:buClr>
              <a:buFont typeface="Wingdings" panose="05000000000000000000" pitchFamily="2" charset="2"/>
              <a:buChar char="ü"/>
            </a:pPr>
            <a:r>
              <a:rPr lang="fr-FR" altLang="fr-FR" sz="1000" dirty="0"/>
              <a:t>L’investissement dans la société doit représenter </a:t>
            </a:r>
            <a:r>
              <a:rPr lang="fr-FR" altLang="fr-FR" sz="1000" dirty="0">
                <a:ea typeface="Arial "/>
                <a:cs typeface="Arial "/>
              </a:rPr>
              <a:t>une partie</a:t>
            </a:r>
            <a:r>
              <a:rPr lang="fr-FR" altLang="fr-FR" sz="1000" dirty="0"/>
              <a:t> importante des actifs possédés par la famille en question</a:t>
            </a:r>
          </a:p>
          <a:p>
            <a:pPr marL="179393" indent="-179393">
              <a:lnSpc>
                <a:spcPct val="130000"/>
              </a:lnSpc>
              <a:spcBef>
                <a:spcPct val="80000"/>
              </a:spcBef>
              <a:buClr>
                <a:schemeClr val="accent1"/>
              </a:buClr>
              <a:buFont typeface="Wingdings" panose="05000000000000000000" pitchFamily="2" charset="2"/>
              <a:buChar char="ü"/>
            </a:pPr>
            <a:r>
              <a:rPr lang="fr-FR" altLang="fr-FR" sz="1000" dirty="0"/>
              <a:t>Favorise l’alignement des intérêts entre la famille et les autres actionnaires</a:t>
            </a:r>
          </a:p>
        </p:txBody>
      </p:sp>
      <p:sp>
        <p:nvSpPr>
          <p:cNvPr id="10" name="Rectangle 7">
            <a:extLst>
              <a:ext uri="{FF2B5EF4-FFF2-40B4-BE49-F238E27FC236}">
                <a16:creationId xmlns:a16="http://schemas.microsoft.com/office/drawing/2014/main" id="{826AC92C-2D21-459B-8775-C99015AFDD1B}"/>
              </a:ext>
            </a:extLst>
          </p:cNvPr>
          <p:cNvSpPr>
            <a:spLocks noChangeArrowheads="1"/>
          </p:cNvSpPr>
          <p:nvPr/>
        </p:nvSpPr>
        <p:spPr bwMode="auto">
          <a:xfrm>
            <a:off x="589776" y="5046213"/>
            <a:ext cx="3677423" cy="735586"/>
          </a:xfrm>
          <a:prstGeom prst="rect">
            <a:avLst/>
          </a:prstGeom>
          <a:noFill/>
          <a:ln w="9525" algn="ctr">
            <a:noFill/>
            <a:miter lim="800000"/>
            <a:headEnd/>
            <a:tailEnd/>
          </a:ln>
        </p:spPr>
        <p:txBody>
          <a:bodyPr wrap="square" lIns="36000" tIns="0" rIns="0" bIns="0" anchor="b">
            <a:spAutoFit/>
          </a:bodyPr>
          <a:lstStyle/>
          <a:p>
            <a:pPr marL="179393" indent="-179393">
              <a:lnSpc>
                <a:spcPct val="130000"/>
              </a:lnSpc>
              <a:spcBef>
                <a:spcPct val="80000"/>
              </a:spcBef>
              <a:buClr>
                <a:schemeClr val="accent3"/>
              </a:buClr>
              <a:buFont typeface="Wingdings" panose="05000000000000000000" pitchFamily="2" charset="2"/>
              <a:buChar char="ü"/>
            </a:pPr>
            <a:r>
              <a:rPr lang="fr-FR" altLang="fr-FR" sz="1050" dirty="0"/>
              <a:t>La famille ou les individus qui contrôlent la société envisagent leur actionnariat sur le (très) long terme</a:t>
            </a:r>
          </a:p>
          <a:p>
            <a:pPr marL="179393" indent="-179393">
              <a:lnSpc>
                <a:spcPct val="130000"/>
              </a:lnSpc>
              <a:spcBef>
                <a:spcPct val="80000"/>
              </a:spcBef>
              <a:buClr>
                <a:schemeClr val="accent3"/>
              </a:buClr>
              <a:buFont typeface="Wingdings" panose="05000000000000000000" pitchFamily="2" charset="2"/>
              <a:buChar char="ü"/>
            </a:pPr>
            <a:r>
              <a:rPr lang="fr-FR" altLang="fr-FR" sz="1050" dirty="0"/>
              <a:t>Transmission à la génération suivante</a:t>
            </a:r>
          </a:p>
        </p:txBody>
      </p:sp>
      <p:sp>
        <p:nvSpPr>
          <p:cNvPr id="13" name="Rectangle 17">
            <a:extLst>
              <a:ext uri="{FF2B5EF4-FFF2-40B4-BE49-F238E27FC236}">
                <a16:creationId xmlns:a16="http://schemas.microsoft.com/office/drawing/2014/main" id="{181D99CE-1775-4394-B350-207453F4552A}"/>
              </a:ext>
            </a:extLst>
          </p:cNvPr>
          <p:cNvSpPr>
            <a:spLocks noChangeArrowheads="1"/>
          </p:cNvSpPr>
          <p:nvPr/>
        </p:nvSpPr>
        <p:spPr bwMode="auto">
          <a:xfrm>
            <a:off x="511906" y="286857"/>
            <a:ext cx="7921679" cy="1682531"/>
          </a:xfrm>
          <a:prstGeom prst="rect">
            <a:avLst/>
          </a:prstGeom>
          <a:noFill/>
          <a:ln w="9525">
            <a:noFill/>
            <a:miter lim="800000"/>
            <a:headEnd/>
            <a:tailEnd/>
          </a:ln>
        </p:spPr>
        <p:txBody>
          <a:bodyPr lIns="36000" tIns="36000" rIns="36000" bIns="36000" anchor="ctr"/>
          <a:lstStyle/>
          <a:p>
            <a:pPr>
              <a:lnSpc>
                <a:spcPct val="120000"/>
              </a:lnSpc>
              <a:spcAft>
                <a:spcPct val="20000"/>
              </a:spcAft>
              <a:tabLst>
                <a:tab pos="628665" algn="l"/>
              </a:tabLst>
            </a:pPr>
            <a:endParaRPr lang="fr-FR" sz="1200" dirty="0"/>
          </a:p>
          <a:p>
            <a:pPr>
              <a:lnSpc>
                <a:spcPct val="120000"/>
              </a:lnSpc>
              <a:spcAft>
                <a:spcPct val="20000"/>
              </a:spcAft>
              <a:tabLst>
                <a:tab pos="628665" algn="l"/>
              </a:tabLst>
            </a:pPr>
            <a:endParaRPr lang="fr-FR" sz="1100" dirty="0"/>
          </a:p>
        </p:txBody>
      </p:sp>
      <p:sp>
        <p:nvSpPr>
          <p:cNvPr id="11" name="Rectangle 9">
            <a:extLst>
              <a:ext uri="{FF2B5EF4-FFF2-40B4-BE49-F238E27FC236}">
                <a16:creationId xmlns:a16="http://schemas.microsoft.com/office/drawing/2014/main" id="{6F846BB1-76DC-422F-8FD4-BCAB1EBB5499}"/>
              </a:ext>
            </a:extLst>
          </p:cNvPr>
          <p:cNvSpPr>
            <a:spLocks noChangeArrowheads="1"/>
          </p:cNvSpPr>
          <p:nvPr/>
        </p:nvSpPr>
        <p:spPr bwMode="auto">
          <a:xfrm>
            <a:off x="581073" y="1581823"/>
            <a:ext cx="3600000" cy="360000"/>
          </a:xfrm>
          <a:prstGeom prst="rect">
            <a:avLst/>
          </a:prstGeom>
          <a:solidFill>
            <a:schemeClr val="tx1"/>
          </a:solidFill>
          <a:ln w="9525" algn="ctr">
            <a:noFill/>
            <a:miter lim="800000"/>
            <a:headEnd/>
            <a:tailEnd/>
          </a:ln>
        </p:spPr>
        <p:txBody>
          <a:bodyPr lIns="36000" tIns="36000" rIns="36000" bIns="36000" anchor="ctr" anchorCtr="1"/>
          <a:lstStyle/>
          <a:p>
            <a:pPr algn="ctr">
              <a:spcBef>
                <a:spcPct val="80000"/>
              </a:spcBef>
            </a:pPr>
            <a:r>
              <a:rPr lang="fr-FR" altLang="fr-FR" sz="1200" b="1" dirty="0">
                <a:solidFill>
                  <a:schemeClr val="bg1"/>
                </a:solidFill>
                <a:latin typeface="GravurCondensedRegCE"/>
              </a:rPr>
              <a:t>Contrôle par une famille ou des personnes physiques</a:t>
            </a:r>
          </a:p>
        </p:txBody>
      </p:sp>
      <p:sp>
        <p:nvSpPr>
          <p:cNvPr id="12" name="Rectangle 9">
            <a:extLst>
              <a:ext uri="{FF2B5EF4-FFF2-40B4-BE49-F238E27FC236}">
                <a16:creationId xmlns:a16="http://schemas.microsoft.com/office/drawing/2014/main" id="{3F28B4EF-B4DA-4F4C-AA3E-375085005F8F}"/>
              </a:ext>
            </a:extLst>
          </p:cNvPr>
          <p:cNvSpPr>
            <a:spLocks noChangeArrowheads="1"/>
          </p:cNvSpPr>
          <p:nvPr/>
        </p:nvSpPr>
        <p:spPr bwMode="auto">
          <a:xfrm>
            <a:off x="589777" y="3212244"/>
            <a:ext cx="3600000" cy="360000"/>
          </a:xfrm>
          <a:prstGeom prst="rect">
            <a:avLst/>
          </a:prstGeom>
          <a:solidFill>
            <a:schemeClr val="accent1"/>
          </a:solidFill>
          <a:ln w="9525" algn="ctr">
            <a:noFill/>
            <a:miter lim="800000"/>
            <a:headEnd/>
            <a:tailEnd/>
          </a:ln>
        </p:spPr>
        <p:txBody>
          <a:bodyPr lIns="36000" tIns="36000" rIns="36000" bIns="36000" anchor="ctr" anchorCtr="1"/>
          <a:lstStyle/>
          <a:p>
            <a:pPr algn="ctr">
              <a:lnSpc>
                <a:spcPct val="110000"/>
              </a:lnSpc>
              <a:spcBef>
                <a:spcPct val="80000"/>
              </a:spcBef>
            </a:pPr>
            <a:r>
              <a:rPr lang="fr-FR" altLang="fr-FR" sz="1200" b="1" dirty="0">
                <a:solidFill>
                  <a:schemeClr val="bg1"/>
                </a:solidFill>
                <a:latin typeface="GravurCondensedRegCE"/>
              </a:rPr>
              <a:t>Part significative du patrimoine</a:t>
            </a:r>
          </a:p>
        </p:txBody>
      </p:sp>
      <p:sp>
        <p:nvSpPr>
          <p:cNvPr id="14" name="Rectangle 9">
            <a:extLst>
              <a:ext uri="{FF2B5EF4-FFF2-40B4-BE49-F238E27FC236}">
                <a16:creationId xmlns:a16="http://schemas.microsoft.com/office/drawing/2014/main" id="{DCD066C7-C2FB-4005-B582-42ECE83E3AC7}"/>
              </a:ext>
            </a:extLst>
          </p:cNvPr>
          <p:cNvSpPr>
            <a:spLocks noChangeArrowheads="1"/>
          </p:cNvSpPr>
          <p:nvPr/>
        </p:nvSpPr>
        <p:spPr bwMode="auto">
          <a:xfrm>
            <a:off x="589777" y="4625447"/>
            <a:ext cx="3600000" cy="360000"/>
          </a:xfrm>
          <a:prstGeom prst="rect">
            <a:avLst/>
          </a:prstGeom>
          <a:solidFill>
            <a:schemeClr val="accent3"/>
          </a:solidFill>
          <a:ln w="9525" algn="ctr">
            <a:noFill/>
            <a:miter lim="800000"/>
            <a:headEnd/>
            <a:tailEnd/>
          </a:ln>
        </p:spPr>
        <p:txBody>
          <a:bodyPr lIns="36000" tIns="36000" rIns="36000" bIns="36000" anchor="ctr" anchorCtr="1"/>
          <a:lstStyle/>
          <a:p>
            <a:pPr algn="ctr">
              <a:lnSpc>
                <a:spcPct val="110000"/>
              </a:lnSpc>
              <a:spcBef>
                <a:spcPct val="80000"/>
              </a:spcBef>
            </a:pPr>
            <a:r>
              <a:rPr lang="fr-FR" altLang="fr-FR" sz="1200" b="1" dirty="0">
                <a:solidFill>
                  <a:schemeClr val="bg1"/>
                </a:solidFill>
                <a:latin typeface="GravurCondensedRegCE"/>
              </a:rPr>
              <a:t>Structure d’actionnariat pérenne</a:t>
            </a:r>
          </a:p>
        </p:txBody>
      </p:sp>
      <p:sp>
        <p:nvSpPr>
          <p:cNvPr id="17" name="Rectangle 3">
            <a:extLst>
              <a:ext uri="{FF2B5EF4-FFF2-40B4-BE49-F238E27FC236}">
                <a16:creationId xmlns:a16="http://schemas.microsoft.com/office/drawing/2014/main" id="{DC9E5622-B2F3-44A5-854B-8CBCD49DE5C1}"/>
              </a:ext>
            </a:extLst>
          </p:cNvPr>
          <p:cNvSpPr>
            <a:spLocks noChangeArrowheads="1"/>
          </p:cNvSpPr>
          <p:nvPr/>
        </p:nvSpPr>
        <p:spPr bwMode="auto">
          <a:xfrm>
            <a:off x="581073" y="2000583"/>
            <a:ext cx="3600000" cy="1100686"/>
          </a:xfrm>
          <a:prstGeom prst="rect">
            <a:avLst/>
          </a:prstGeom>
          <a:noFill/>
          <a:ln w="9525" algn="ctr">
            <a:noFill/>
            <a:miter lim="800000"/>
            <a:headEnd/>
            <a:tailEnd/>
          </a:ln>
        </p:spPr>
        <p:txBody>
          <a:bodyPr wrap="square" lIns="36000" tIns="0" rIns="0" bIns="0" anchor="b">
            <a:spAutoFit/>
          </a:bodyPr>
          <a:lstStyle/>
          <a:p>
            <a:pPr marL="171450" indent="-171450">
              <a:lnSpc>
                <a:spcPct val="130000"/>
              </a:lnSpc>
              <a:spcBef>
                <a:spcPct val="80000"/>
              </a:spcBef>
              <a:buClr>
                <a:schemeClr val="tx1"/>
              </a:buClr>
              <a:buFont typeface="Wingdings" panose="05000000000000000000" pitchFamily="2" charset="2"/>
              <a:buChar char="ü"/>
            </a:pPr>
            <a:r>
              <a:rPr lang="fr-FR" altLang="fr-FR" sz="1000" dirty="0"/>
              <a:t>La société doit être directement ou indirectement contrôlée par des personnes physiques ayant le pouvoir (de fait ou de droit) de nommer ou révoquer les dirigeants</a:t>
            </a:r>
          </a:p>
          <a:p>
            <a:pPr marL="171450" indent="-171450">
              <a:lnSpc>
                <a:spcPct val="130000"/>
              </a:lnSpc>
              <a:spcBef>
                <a:spcPct val="80000"/>
              </a:spcBef>
              <a:buClr>
                <a:schemeClr val="tx1"/>
              </a:buClr>
              <a:buFont typeface="Wingdings" panose="05000000000000000000" pitchFamily="2" charset="2"/>
              <a:buChar char="ü"/>
            </a:pPr>
            <a:r>
              <a:rPr lang="fr-FR" altLang="fr-FR" sz="1000" dirty="0"/>
              <a:t>Pas de % de détention minimum, il s’agit de détenir un pouvoir légal ou implicite sur la gestion </a:t>
            </a:r>
          </a:p>
        </p:txBody>
      </p:sp>
      <p:sp>
        <p:nvSpPr>
          <p:cNvPr id="2" name="Rectangle 1">
            <a:extLst>
              <a:ext uri="{FF2B5EF4-FFF2-40B4-BE49-F238E27FC236}">
                <a16:creationId xmlns:a16="http://schemas.microsoft.com/office/drawing/2014/main" id="{D8E9BE01-F5E6-4FF4-BE4A-63F3BE8522A6}"/>
              </a:ext>
            </a:extLst>
          </p:cNvPr>
          <p:cNvSpPr/>
          <p:nvPr/>
        </p:nvSpPr>
        <p:spPr>
          <a:xfrm>
            <a:off x="589777" y="6052118"/>
            <a:ext cx="11155393" cy="307777"/>
          </a:xfrm>
          <a:prstGeom prst="rect">
            <a:avLst/>
          </a:prstGeom>
        </p:spPr>
        <p:txBody>
          <a:bodyPr wrap="square">
            <a:spAutoFit/>
          </a:bodyPr>
          <a:lstStyle/>
          <a:p>
            <a:r>
              <a:rPr lang="fr-FR" altLang="fr-FR" sz="1400" b="1" i="1" dirty="0"/>
              <a:t>Oddo BHF est le précurseur sur la thématique des valeurs familiales cotées avec la création d’un OPCVM et d’un indice en 1996</a:t>
            </a:r>
            <a:endParaRPr lang="fr-FR" sz="1400" i="1" dirty="0"/>
          </a:p>
        </p:txBody>
      </p:sp>
      <p:sp>
        <p:nvSpPr>
          <p:cNvPr id="51" name="Rectangle 50">
            <a:extLst>
              <a:ext uri="{FF2B5EF4-FFF2-40B4-BE49-F238E27FC236}">
                <a16:creationId xmlns:a16="http://schemas.microsoft.com/office/drawing/2014/main" id="{13DAB47A-6F1A-4337-90A4-87403B76DDC7}"/>
              </a:ext>
            </a:extLst>
          </p:cNvPr>
          <p:cNvSpPr/>
          <p:nvPr/>
        </p:nvSpPr>
        <p:spPr>
          <a:xfrm>
            <a:off x="525431" y="6006223"/>
            <a:ext cx="11155393" cy="39956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 Placeholder 8">
            <a:extLst>
              <a:ext uri="{FF2B5EF4-FFF2-40B4-BE49-F238E27FC236}">
                <a16:creationId xmlns:a16="http://schemas.microsoft.com/office/drawing/2014/main" id="{2514B639-AE13-0B96-C3DB-789D7CA62DD4}"/>
              </a:ext>
            </a:extLst>
          </p:cNvPr>
          <p:cNvSpPr txBox="1">
            <a:spLocks/>
          </p:cNvSpPr>
          <p:nvPr/>
        </p:nvSpPr>
        <p:spPr>
          <a:xfrm>
            <a:off x="468769" y="514715"/>
            <a:ext cx="11117067"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dirty="0">
                <a:solidFill>
                  <a:schemeClr val="tx1"/>
                </a:solidFill>
              </a:rPr>
              <a:t>Critères de définition d’une valeur familiale</a:t>
            </a:r>
            <a:endParaRPr lang="fr-FR" dirty="0"/>
          </a:p>
        </p:txBody>
      </p:sp>
      <p:graphicFrame>
        <p:nvGraphicFramePr>
          <p:cNvPr id="18" name="Diagramme 17">
            <a:extLst>
              <a:ext uri="{FF2B5EF4-FFF2-40B4-BE49-F238E27FC236}">
                <a16:creationId xmlns:a16="http://schemas.microsoft.com/office/drawing/2014/main" id="{F838D312-BF0D-11F9-3F99-1261F01544DE}"/>
              </a:ext>
            </a:extLst>
          </p:cNvPr>
          <p:cNvGraphicFramePr/>
          <p:nvPr>
            <p:extLst>
              <p:ext uri="{D42A27DB-BD31-4B8C-83A1-F6EECF244321}">
                <p14:modId xmlns:p14="http://schemas.microsoft.com/office/powerpoint/2010/main" val="1199937745"/>
              </p:ext>
            </p:extLst>
          </p:nvPr>
        </p:nvGraphicFramePr>
        <p:xfrm>
          <a:off x="5869710" y="1890591"/>
          <a:ext cx="4537032" cy="3331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ZoneTexte 18">
            <a:extLst>
              <a:ext uri="{FF2B5EF4-FFF2-40B4-BE49-F238E27FC236}">
                <a16:creationId xmlns:a16="http://schemas.microsoft.com/office/drawing/2014/main" id="{284D1F80-C101-812F-3A02-827E4E79D80B}"/>
              </a:ext>
            </a:extLst>
          </p:cNvPr>
          <p:cNvSpPr txBox="1"/>
          <p:nvPr/>
        </p:nvSpPr>
        <p:spPr>
          <a:xfrm>
            <a:off x="6796791" y="3038063"/>
            <a:ext cx="920565" cy="400110"/>
          </a:xfrm>
          <a:prstGeom prst="rect">
            <a:avLst/>
          </a:prstGeom>
          <a:noFill/>
        </p:spPr>
        <p:txBody>
          <a:bodyPr wrap="square" rtlCol="0">
            <a:spAutoFit/>
          </a:bodyPr>
          <a:lstStyle/>
          <a:p>
            <a:pPr algn="ctr"/>
            <a:r>
              <a:rPr lang="fr-FR" sz="1000" dirty="0"/>
              <a:t>Actionnaires familiaux</a:t>
            </a:r>
          </a:p>
        </p:txBody>
      </p:sp>
      <p:sp>
        <p:nvSpPr>
          <p:cNvPr id="20" name="ZoneTexte 19">
            <a:extLst>
              <a:ext uri="{FF2B5EF4-FFF2-40B4-BE49-F238E27FC236}">
                <a16:creationId xmlns:a16="http://schemas.microsoft.com/office/drawing/2014/main" id="{C14C0D94-E6D4-C16E-6BD4-63545E18C740}"/>
              </a:ext>
            </a:extLst>
          </p:cNvPr>
          <p:cNvSpPr txBox="1"/>
          <p:nvPr/>
        </p:nvSpPr>
        <p:spPr>
          <a:xfrm>
            <a:off x="8566055" y="3002581"/>
            <a:ext cx="920567" cy="553998"/>
          </a:xfrm>
          <a:prstGeom prst="rect">
            <a:avLst/>
          </a:prstGeom>
          <a:noFill/>
        </p:spPr>
        <p:txBody>
          <a:bodyPr wrap="square" rtlCol="0">
            <a:spAutoFit/>
          </a:bodyPr>
          <a:lstStyle/>
          <a:p>
            <a:pPr algn="ctr"/>
            <a:r>
              <a:rPr lang="fr-FR" sz="1000" dirty="0"/>
              <a:t>Actionnaires salariés non familiaux</a:t>
            </a:r>
          </a:p>
        </p:txBody>
      </p:sp>
      <p:sp>
        <p:nvSpPr>
          <p:cNvPr id="21" name="ZoneTexte 20">
            <a:extLst>
              <a:ext uri="{FF2B5EF4-FFF2-40B4-BE49-F238E27FC236}">
                <a16:creationId xmlns:a16="http://schemas.microsoft.com/office/drawing/2014/main" id="{06363E20-16A9-5B96-6C03-6045C756CCD7}"/>
              </a:ext>
            </a:extLst>
          </p:cNvPr>
          <p:cNvSpPr txBox="1"/>
          <p:nvPr/>
        </p:nvSpPr>
        <p:spPr>
          <a:xfrm>
            <a:off x="7708666" y="4501121"/>
            <a:ext cx="857389" cy="400110"/>
          </a:xfrm>
          <a:prstGeom prst="rect">
            <a:avLst/>
          </a:prstGeom>
          <a:noFill/>
        </p:spPr>
        <p:txBody>
          <a:bodyPr wrap="square" rtlCol="0">
            <a:spAutoFit/>
          </a:bodyPr>
          <a:lstStyle/>
          <a:p>
            <a:pPr algn="ctr"/>
            <a:r>
              <a:rPr lang="fr-FR" sz="1000" dirty="0"/>
              <a:t>Salariés  familiaux</a:t>
            </a:r>
          </a:p>
        </p:txBody>
      </p:sp>
      <p:sp>
        <p:nvSpPr>
          <p:cNvPr id="22" name="ZoneTexte 21">
            <a:extLst>
              <a:ext uri="{FF2B5EF4-FFF2-40B4-BE49-F238E27FC236}">
                <a16:creationId xmlns:a16="http://schemas.microsoft.com/office/drawing/2014/main" id="{B4B9F2B5-D7F0-8ADE-DE24-DDE65FC6F84C}"/>
              </a:ext>
            </a:extLst>
          </p:cNvPr>
          <p:cNvSpPr txBox="1"/>
          <p:nvPr/>
        </p:nvSpPr>
        <p:spPr>
          <a:xfrm>
            <a:off x="7682539" y="3404634"/>
            <a:ext cx="920565" cy="707886"/>
          </a:xfrm>
          <a:prstGeom prst="rect">
            <a:avLst/>
          </a:prstGeom>
          <a:noFill/>
        </p:spPr>
        <p:txBody>
          <a:bodyPr wrap="square" rtlCol="0">
            <a:spAutoFit/>
          </a:bodyPr>
          <a:lstStyle/>
          <a:p>
            <a:pPr algn="ctr"/>
            <a:endParaRPr lang="fr-FR" sz="1000" b="1" dirty="0"/>
          </a:p>
          <a:p>
            <a:pPr algn="ctr"/>
            <a:r>
              <a:rPr lang="fr-FR" sz="1000" dirty="0"/>
              <a:t>Actionnaires familiaux salariés</a:t>
            </a:r>
          </a:p>
        </p:txBody>
      </p:sp>
      <p:sp>
        <p:nvSpPr>
          <p:cNvPr id="23" name="ZoneTexte 22">
            <a:extLst>
              <a:ext uri="{FF2B5EF4-FFF2-40B4-BE49-F238E27FC236}">
                <a16:creationId xmlns:a16="http://schemas.microsoft.com/office/drawing/2014/main" id="{18FE17D9-9AE5-9BB9-62AF-E3F7DD8DD6C4}"/>
              </a:ext>
            </a:extLst>
          </p:cNvPr>
          <p:cNvSpPr txBox="1"/>
          <p:nvPr/>
        </p:nvSpPr>
        <p:spPr>
          <a:xfrm>
            <a:off x="5193975" y="5201663"/>
            <a:ext cx="1262743" cy="307777"/>
          </a:xfrm>
          <a:prstGeom prst="rect">
            <a:avLst/>
          </a:prstGeom>
          <a:noFill/>
        </p:spPr>
        <p:txBody>
          <a:bodyPr wrap="square" rtlCol="0">
            <a:spAutoFit/>
          </a:bodyPr>
          <a:lstStyle/>
          <a:p>
            <a:pPr algn="ctr"/>
            <a:r>
              <a:rPr lang="fr-FR" sz="1400" b="1" dirty="0">
                <a:solidFill>
                  <a:srgbClr val="C3D2C0"/>
                </a:solidFill>
              </a:rPr>
              <a:t>Famille</a:t>
            </a:r>
          </a:p>
        </p:txBody>
      </p:sp>
      <p:sp>
        <p:nvSpPr>
          <p:cNvPr id="24" name="ZoneTexte 23">
            <a:extLst>
              <a:ext uri="{FF2B5EF4-FFF2-40B4-BE49-F238E27FC236}">
                <a16:creationId xmlns:a16="http://schemas.microsoft.com/office/drawing/2014/main" id="{A39053C4-87AF-628D-551F-A1688E93F3AA}"/>
              </a:ext>
            </a:extLst>
          </p:cNvPr>
          <p:cNvSpPr txBox="1"/>
          <p:nvPr/>
        </p:nvSpPr>
        <p:spPr>
          <a:xfrm>
            <a:off x="9775370" y="5202677"/>
            <a:ext cx="1262743" cy="307777"/>
          </a:xfrm>
          <a:prstGeom prst="rect">
            <a:avLst/>
          </a:prstGeom>
          <a:noFill/>
        </p:spPr>
        <p:txBody>
          <a:bodyPr wrap="square" rtlCol="0">
            <a:spAutoFit/>
          </a:bodyPr>
          <a:lstStyle/>
          <a:p>
            <a:pPr algn="ctr"/>
            <a:r>
              <a:rPr lang="fr-FR" sz="1400" b="1" dirty="0">
                <a:solidFill>
                  <a:srgbClr val="AAD0C2"/>
                </a:solidFill>
              </a:rPr>
              <a:t>Entreprise</a:t>
            </a:r>
          </a:p>
        </p:txBody>
      </p:sp>
      <p:sp>
        <p:nvSpPr>
          <p:cNvPr id="25" name="ZoneTexte 24">
            <a:extLst>
              <a:ext uri="{FF2B5EF4-FFF2-40B4-BE49-F238E27FC236}">
                <a16:creationId xmlns:a16="http://schemas.microsoft.com/office/drawing/2014/main" id="{1D3BD010-7916-C762-07D1-DCC30924E36E}"/>
              </a:ext>
            </a:extLst>
          </p:cNvPr>
          <p:cNvSpPr txBox="1"/>
          <p:nvPr/>
        </p:nvSpPr>
        <p:spPr>
          <a:xfrm>
            <a:off x="9153121" y="1523677"/>
            <a:ext cx="1262743" cy="307777"/>
          </a:xfrm>
          <a:prstGeom prst="rect">
            <a:avLst/>
          </a:prstGeom>
          <a:noFill/>
        </p:spPr>
        <p:txBody>
          <a:bodyPr wrap="square" rtlCol="0">
            <a:spAutoFit/>
          </a:bodyPr>
          <a:lstStyle/>
          <a:p>
            <a:pPr algn="ctr"/>
            <a:r>
              <a:rPr lang="fr-FR" sz="1400" b="1" dirty="0">
                <a:solidFill>
                  <a:srgbClr val="9DBAAF"/>
                </a:solidFill>
              </a:rPr>
              <a:t>Actionnariat</a:t>
            </a:r>
          </a:p>
        </p:txBody>
      </p:sp>
      <p:sp>
        <p:nvSpPr>
          <p:cNvPr id="30" name="Espace réservé du numéro de diapositive 3">
            <a:extLst>
              <a:ext uri="{FF2B5EF4-FFF2-40B4-BE49-F238E27FC236}">
                <a16:creationId xmlns:a16="http://schemas.microsoft.com/office/drawing/2014/main" id="{C1DF7932-B880-4FA5-8FD8-B95EA0F7C9D2}"/>
              </a:ext>
            </a:extLst>
          </p:cNvPr>
          <p:cNvSpPr>
            <a:spLocks noGrp="1"/>
          </p:cNvSpPr>
          <p:nvPr/>
        </p:nvSpPr>
        <p:spPr>
          <a:xfrm>
            <a:off x="10672271" y="6360700"/>
            <a:ext cx="1011936" cy="365125"/>
          </a:xfrm>
          <a:prstGeom prst="rect">
            <a:avLst/>
          </a:prstGeom>
        </p:spPr>
        <p:txBody>
          <a:bodyPr vert="horz" lIns="91440" tIns="45720" rIns="91440" bIns="45720" rtlCol="0" anchor="ctr"/>
          <a:lstStyle>
            <a:defPPr>
              <a:defRPr lang="en-US"/>
            </a:defPPr>
            <a:lvl1pPr marL="0" algn="r" defTabSz="419938" rtl="0" eaLnBrk="1" latinLnBrk="0" hangingPunct="1">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r>
              <a:rPr lang="fr-FR" dirty="0"/>
              <a:t>9</a:t>
            </a:r>
          </a:p>
        </p:txBody>
      </p:sp>
      <p:sp>
        <p:nvSpPr>
          <p:cNvPr id="8" name="Titre 4">
            <a:extLst>
              <a:ext uri="{FF2B5EF4-FFF2-40B4-BE49-F238E27FC236}">
                <a16:creationId xmlns:a16="http://schemas.microsoft.com/office/drawing/2014/main" id="{F62D530B-F9AE-7E81-91E7-96205435902A}"/>
              </a:ext>
            </a:extLst>
          </p:cNvPr>
          <p:cNvSpPr>
            <a:spLocks noGrp="1"/>
          </p:cNvSpPr>
          <p:nvPr>
            <p:ph type="title"/>
          </p:nvPr>
        </p:nvSpPr>
        <p:spPr>
          <a:xfrm>
            <a:off x="567548" y="308526"/>
            <a:ext cx="10515600" cy="150811"/>
          </a:xfrm>
        </p:spPr>
        <p:txBody>
          <a:bodyPr/>
          <a:lstStyle/>
          <a:p>
            <a:r>
              <a:rPr lang="fr-FR" sz="1000" dirty="0">
                <a:solidFill>
                  <a:schemeClr val="accent5"/>
                </a:solidFill>
              </a:rPr>
              <a:t>POURQUOI INVESTIR DANS LES ENTREPRISES FAMILIALES ?</a:t>
            </a:r>
            <a:endParaRPr lang="fr-FR" dirty="0"/>
          </a:p>
        </p:txBody>
      </p:sp>
      <p:sp>
        <p:nvSpPr>
          <p:cNvPr id="3" name="ZoneTexte 2">
            <a:extLst>
              <a:ext uri="{FF2B5EF4-FFF2-40B4-BE49-F238E27FC236}">
                <a16:creationId xmlns:a16="http://schemas.microsoft.com/office/drawing/2014/main" id="{C34CF505-602D-BA76-3DB6-E9D374107544}"/>
              </a:ext>
            </a:extLst>
          </p:cNvPr>
          <p:cNvSpPr txBox="1"/>
          <p:nvPr/>
        </p:nvSpPr>
        <p:spPr>
          <a:xfrm>
            <a:off x="9153121" y="4025839"/>
            <a:ext cx="1025829" cy="400110"/>
          </a:xfrm>
          <a:prstGeom prst="rect">
            <a:avLst/>
          </a:prstGeom>
          <a:noFill/>
        </p:spPr>
        <p:txBody>
          <a:bodyPr wrap="square" rtlCol="0">
            <a:spAutoFit/>
          </a:bodyPr>
          <a:lstStyle/>
          <a:p>
            <a:pPr algn="ctr"/>
            <a:r>
              <a:rPr lang="fr-FR" sz="1000" dirty="0"/>
              <a:t>Salariés non familiaux</a:t>
            </a:r>
          </a:p>
        </p:txBody>
      </p:sp>
      <p:sp>
        <p:nvSpPr>
          <p:cNvPr id="28" name="Espace réservé du pied de page 6">
            <a:extLst>
              <a:ext uri="{FF2B5EF4-FFF2-40B4-BE49-F238E27FC236}">
                <a16:creationId xmlns:a16="http://schemas.microsoft.com/office/drawing/2014/main" id="{991ED5C7-D931-8A81-8D1C-471EB5BD4E90}"/>
              </a:ext>
            </a:extLst>
          </p:cNvPr>
          <p:cNvSpPr txBox="1">
            <a:spLocks/>
          </p:cNvSpPr>
          <p:nvPr/>
        </p:nvSpPr>
        <p:spPr>
          <a:xfrm>
            <a:off x="5083712" y="6449024"/>
            <a:ext cx="6120000" cy="155812"/>
          </a:xfrm>
          <a:prstGeom prst="rect">
            <a:avLst/>
          </a:prstGeom>
        </p:spPr>
        <p:txBody>
          <a:bodyPr vert="horz" wrap="square" lIns="0" tIns="9525" rIns="0" bIns="0" rtlCol="0">
            <a:spAutoFit/>
          </a:bodyPr>
          <a:lstStyle>
            <a:defPPr>
              <a:defRPr lang="en-US"/>
            </a:defPPr>
            <a:lvl1pPr marL="0" algn="r" defTabSz="419938" rtl="0" eaLnBrk="1" latinLnBrk="0" hangingPunct="1">
              <a:defRPr kumimoji="0" lang="fr-FR" sz="950" b="0" i="0" u="none" strike="noStrike" kern="1200" cap="all" spc="95" normalizeH="0" baseline="0">
                <a:ln>
                  <a:noFill/>
                </a:ln>
                <a:solidFill>
                  <a:srgbClr val="272529"/>
                </a:solidFill>
                <a:effectLst/>
                <a:uLnTx/>
                <a:uFillTx/>
                <a:latin typeface="Lato"/>
                <a:ea typeface="+mn-ea"/>
                <a:cs typeface="Lato"/>
              </a:defRPr>
            </a:lvl1pPr>
            <a:lvl2pPr marL="419938" algn="l" defTabSz="419938" rtl="0" eaLnBrk="1" latinLnBrk="0" hangingPunct="1">
              <a:defRPr sz="1653" kern="1200">
                <a:solidFill>
                  <a:schemeClr val="tx1"/>
                </a:solidFill>
                <a:latin typeface="+mn-lt"/>
                <a:ea typeface="+mn-ea"/>
                <a:cs typeface="+mn-cs"/>
              </a:defRPr>
            </a:lvl2pPr>
            <a:lvl3pPr marL="839876" algn="l" defTabSz="419938" rtl="0" eaLnBrk="1" latinLnBrk="0" hangingPunct="1">
              <a:defRPr sz="1653" kern="1200">
                <a:solidFill>
                  <a:schemeClr val="tx1"/>
                </a:solidFill>
                <a:latin typeface="+mn-lt"/>
                <a:ea typeface="+mn-ea"/>
                <a:cs typeface="+mn-cs"/>
              </a:defRPr>
            </a:lvl3pPr>
            <a:lvl4pPr marL="1259815" algn="l" defTabSz="419938" rtl="0" eaLnBrk="1" latinLnBrk="0" hangingPunct="1">
              <a:defRPr sz="1653" kern="1200">
                <a:solidFill>
                  <a:schemeClr val="tx1"/>
                </a:solidFill>
                <a:latin typeface="+mn-lt"/>
                <a:ea typeface="+mn-ea"/>
                <a:cs typeface="+mn-cs"/>
              </a:defRPr>
            </a:lvl4pPr>
            <a:lvl5pPr marL="1679753" algn="l" defTabSz="419938" rtl="0" eaLnBrk="1" latinLnBrk="0" hangingPunct="1">
              <a:defRPr sz="1653" kern="1200">
                <a:solidFill>
                  <a:schemeClr val="tx1"/>
                </a:solidFill>
                <a:latin typeface="+mn-lt"/>
                <a:ea typeface="+mn-ea"/>
                <a:cs typeface="+mn-cs"/>
              </a:defRPr>
            </a:lvl5pPr>
            <a:lvl6pPr marL="2099691" algn="l" defTabSz="419938" rtl="0" eaLnBrk="1" latinLnBrk="0" hangingPunct="1">
              <a:defRPr sz="1653" kern="1200">
                <a:solidFill>
                  <a:schemeClr val="tx1"/>
                </a:solidFill>
                <a:latin typeface="+mn-lt"/>
                <a:ea typeface="+mn-ea"/>
                <a:cs typeface="+mn-cs"/>
              </a:defRPr>
            </a:lvl6pPr>
            <a:lvl7pPr marL="2519629" algn="l" defTabSz="419938" rtl="0" eaLnBrk="1" latinLnBrk="0" hangingPunct="1">
              <a:defRPr sz="1653" kern="1200">
                <a:solidFill>
                  <a:schemeClr val="tx1"/>
                </a:solidFill>
                <a:latin typeface="+mn-lt"/>
                <a:ea typeface="+mn-ea"/>
                <a:cs typeface="+mn-cs"/>
              </a:defRPr>
            </a:lvl7pPr>
            <a:lvl8pPr marL="2939567" algn="l" defTabSz="419938" rtl="0" eaLnBrk="1" latinLnBrk="0" hangingPunct="1">
              <a:defRPr sz="1653" kern="1200">
                <a:solidFill>
                  <a:schemeClr val="tx1"/>
                </a:solidFill>
                <a:latin typeface="+mn-lt"/>
                <a:ea typeface="+mn-ea"/>
                <a:cs typeface="+mn-cs"/>
              </a:defRPr>
            </a:lvl8pPr>
            <a:lvl9pPr marL="3359506" algn="l" defTabSz="419938" rtl="0" eaLnBrk="1" latinLnBrk="0" hangingPunct="1">
              <a:defRPr sz="1653" kern="1200">
                <a:solidFill>
                  <a:schemeClr val="tx1"/>
                </a:solidFill>
                <a:latin typeface="+mn-lt"/>
                <a:ea typeface="+mn-ea"/>
                <a:cs typeface="+mn-cs"/>
              </a:defRPr>
            </a:lvl9pPr>
          </a:lstStyle>
          <a:p>
            <a:pPr marL="12700">
              <a:spcBef>
                <a:spcPts val="75"/>
              </a:spcBef>
              <a:tabLst>
                <a:tab pos="3273425" algn="l"/>
              </a:tabLst>
            </a:pPr>
            <a:r>
              <a:rPr lang="fr-FR" dirty="0">
                <a:solidFill>
                  <a:schemeClr val="tx1"/>
                </a:solidFill>
              </a:rPr>
              <a:t>ODDO BHF Génération</a:t>
            </a:r>
          </a:p>
        </p:txBody>
      </p:sp>
    </p:spTree>
    <p:extLst>
      <p:ext uri="{BB962C8B-B14F-4D97-AF65-F5344CB8AC3E}">
        <p14:creationId xmlns:p14="http://schemas.microsoft.com/office/powerpoint/2010/main" val="4231999302"/>
      </p:ext>
    </p:extLst>
  </p:cSld>
  <p:clrMapOvr>
    <a:masterClrMapping/>
  </p:clrMapOvr>
</p:sld>
</file>

<file path=ppt/theme/theme1.xml><?xml version="1.0" encoding="utf-8"?>
<a:theme xmlns:a="http://schemas.openxmlformats.org/drawingml/2006/main" name="Office Theme">
  <a:themeElements>
    <a:clrScheme name="Oddo">
      <a:dk1>
        <a:srgbClr val="484B42"/>
      </a:dk1>
      <a:lt1>
        <a:srgbClr val="FFFFFF"/>
      </a:lt1>
      <a:dk2>
        <a:srgbClr val="484B42"/>
      </a:dk2>
      <a:lt2>
        <a:srgbClr val="FEFDFF"/>
      </a:lt2>
      <a:accent1>
        <a:srgbClr val="E6272F"/>
      </a:accent1>
      <a:accent2>
        <a:srgbClr val="484B42"/>
      </a:accent2>
      <a:accent3>
        <a:srgbClr val="CAC2B0"/>
      </a:accent3>
      <a:accent4>
        <a:srgbClr val="415564"/>
      </a:accent4>
      <a:accent5>
        <a:srgbClr val="23145F"/>
      </a:accent5>
      <a:accent6>
        <a:srgbClr val="B99BC3"/>
      </a:accent6>
      <a:hlink>
        <a:srgbClr val="78C8C8"/>
      </a:hlink>
      <a:folHlink>
        <a:srgbClr val="78C8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 AM ppt template with slide examples.potx  -  Schreibgeschützt" id="{A82AE032-A7BF-4145-811C-F0039B163896}" vid="{D1376545-9748-46EE-BC21-86551198563B}"/>
    </a:ext>
  </a:extLst>
</a:theme>
</file>

<file path=ppt/theme/theme3.xml><?xml version="1.0" encoding="utf-8"?>
<a:theme xmlns:a="http://schemas.openxmlformats.org/drawingml/2006/main" name="1_Thème Office">
  <a:themeElements>
    <a:clrScheme name="Oddo">
      <a:dk1>
        <a:srgbClr val="484B42"/>
      </a:dk1>
      <a:lt1>
        <a:srgbClr val="FFFFFF"/>
      </a:lt1>
      <a:dk2>
        <a:srgbClr val="484B42"/>
      </a:dk2>
      <a:lt2>
        <a:srgbClr val="FEFDFF"/>
      </a:lt2>
      <a:accent1>
        <a:srgbClr val="E6272F"/>
      </a:accent1>
      <a:accent2>
        <a:srgbClr val="484B42"/>
      </a:accent2>
      <a:accent3>
        <a:srgbClr val="CAC2B0"/>
      </a:accent3>
      <a:accent4>
        <a:srgbClr val="415564"/>
      </a:accent4>
      <a:accent5>
        <a:srgbClr val="23145F"/>
      </a:accent5>
      <a:accent6>
        <a:srgbClr val="B99BC3"/>
      </a:accent6>
      <a:hlink>
        <a:srgbClr val="78C8C8"/>
      </a:hlink>
      <a:folHlink>
        <a:srgbClr val="78C8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ddo">
      <a:dk1>
        <a:srgbClr val="484B42"/>
      </a:dk1>
      <a:lt1>
        <a:srgbClr val="FFFFFF"/>
      </a:lt1>
      <a:dk2>
        <a:srgbClr val="484B42"/>
      </a:dk2>
      <a:lt2>
        <a:srgbClr val="FEFDFF"/>
      </a:lt2>
      <a:accent1>
        <a:srgbClr val="E6272F"/>
      </a:accent1>
      <a:accent2>
        <a:srgbClr val="484B42"/>
      </a:accent2>
      <a:accent3>
        <a:srgbClr val="CAC2B0"/>
      </a:accent3>
      <a:accent4>
        <a:srgbClr val="415564"/>
      </a:accent4>
      <a:accent5>
        <a:srgbClr val="23145F"/>
      </a:accent5>
      <a:accent6>
        <a:srgbClr val="B99BC3"/>
      </a:accent6>
      <a:hlink>
        <a:srgbClr val="78C8C8"/>
      </a:hlink>
      <a:folHlink>
        <a:srgbClr val="78C8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8169</Words>
  <Application>Microsoft Office PowerPoint</Application>
  <PresentationFormat>Grand écran</PresentationFormat>
  <Paragraphs>1253</Paragraphs>
  <Slides>42</Slides>
  <Notes>8</Notes>
  <HiddenSlides>0</HiddenSlides>
  <MMClips>0</MMClips>
  <ScaleCrop>false</ScaleCrop>
  <HeadingPairs>
    <vt:vector size="6" baseType="variant">
      <vt:variant>
        <vt:lpstr>Polices utilisées</vt:lpstr>
      </vt:variant>
      <vt:variant>
        <vt:i4>15</vt:i4>
      </vt:variant>
      <vt:variant>
        <vt:lpstr>Thème</vt:lpstr>
      </vt:variant>
      <vt:variant>
        <vt:i4>5</vt:i4>
      </vt:variant>
      <vt:variant>
        <vt:lpstr>Titres des diapositives</vt:lpstr>
      </vt:variant>
      <vt:variant>
        <vt:i4>42</vt:i4>
      </vt:variant>
    </vt:vector>
  </HeadingPairs>
  <TitlesOfParts>
    <vt:vector size="62" baseType="lpstr">
      <vt:lpstr>Aparajita</vt:lpstr>
      <vt:lpstr>Arial</vt:lpstr>
      <vt:lpstr>Calibri</vt:lpstr>
      <vt:lpstr>Courier New</vt:lpstr>
      <vt:lpstr>GravurCondensedRegCE</vt:lpstr>
      <vt:lpstr>Lato</vt:lpstr>
      <vt:lpstr>Lato (Corps)</vt:lpstr>
      <vt:lpstr>Lato Heavy</vt:lpstr>
      <vt:lpstr>Lato Light</vt:lpstr>
      <vt:lpstr>Lato-Heavy</vt:lpstr>
      <vt:lpstr>Lato-Light</vt:lpstr>
      <vt:lpstr>Libre Baskerville</vt:lpstr>
      <vt:lpstr>Police système</vt:lpstr>
      <vt:lpstr>Roboto</vt:lpstr>
      <vt:lpstr>Wingdings</vt:lpstr>
      <vt:lpstr>Office Theme</vt:lpstr>
      <vt:lpstr>1_masque ODDO BHF 2709</vt:lpstr>
      <vt:lpstr>1_Thème Office</vt:lpstr>
      <vt:lpstr>masque ODDO BHF 2709</vt:lpstr>
      <vt:lpstr>Thème Office</vt:lpstr>
      <vt:lpstr>Entreprises familiales</vt:lpstr>
      <vt:lpstr>AVERTISSEMENT</vt:lpstr>
      <vt:lpstr>ODDO BHF génération</vt:lpstr>
      <vt:lpstr>éQUIPE DE GESTION &amp; stratégie</vt:lpstr>
      <vt:lpstr>éQUIPE DE GESTION &amp; stratégie</vt:lpstr>
      <vt:lpstr>éQUIPE DE GESTION &amp; stratégie</vt:lpstr>
      <vt:lpstr>éQUIPE DE GESTION &amp; stratégie</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POURQUOI INVESTIR DANS LES ENTREPRISES FAMILIALES ?</vt:lpstr>
      <vt:lpstr> Philosophie &amp; PROCESSUS D’investissement</vt:lpstr>
      <vt:lpstr>Philosophie &amp; PROCESSUS D’investissement</vt:lpstr>
      <vt:lpstr>Philosophie &amp; PROCESSUS D’investissement</vt:lpstr>
      <vt:lpstr>Philosophie &amp; PROCESSUS D’investissement</vt:lpstr>
      <vt:lpstr>Philosophie &amp; PROCESSUS D’investissement</vt:lpstr>
      <vt:lpstr>Philosophie &amp; PROCESSUS D’investissement</vt:lpstr>
      <vt:lpstr>Notre approche durable - ESG</vt:lpstr>
      <vt:lpstr>Notre APPROCHE DURABLE - ESG</vt:lpstr>
      <vt:lpstr>NOTRE APPROCHE durable - ESG </vt:lpstr>
      <vt:lpstr>Notre approche durable - ESG</vt:lpstr>
      <vt:lpstr>Notre approche durable - ESG</vt:lpstr>
      <vt:lpstr>Notre approche durable - ESG</vt:lpstr>
      <vt:lpstr>Notre approche durable - ESG</vt:lpstr>
      <vt:lpstr>POSITIONNEMENT</vt:lpstr>
      <vt:lpstr>Positionnement</vt:lpstr>
      <vt:lpstr>Positionnement</vt:lpstr>
      <vt:lpstr>Positionnement</vt:lpstr>
      <vt:lpstr>Positionnement</vt:lpstr>
      <vt:lpstr>POSITIONNEMENT</vt:lpstr>
      <vt:lpstr>POSITIONNEMENT</vt:lpstr>
      <vt:lpstr>ANNEXES</vt:lpstr>
      <vt:lpstr>ANNEXES</vt:lpstr>
      <vt:lpstr>ANNEXES</vt:lpstr>
      <vt:lpstr>annexes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François Gök</dc:creator>
  <cp:lastModifiedBy>VAN AAL Martin</cp:lastModifiedBy>
  <cp:revision>1139</cp:revision>
  <cp:lastPrinted>2024-01-22T14:20:22Z</cp:lastPrinted>
  <dcterms:created xsi:type="dcterms:W3CDTF">2017-05-18T08:40:02Z</dcterms:created>
  <dcterms:modified xsi:type="dcterms:W3CDTF">2024-01-31T16:04:22Z</dcterms:modified>
</cp:coreProperties>
</file>